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6" r:id="rId1"/>
  </p:sldMasterIdLst>
  <p:notesMasterIdLst>
    <p:notesMasterId r:id="rId4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1" r:id="rId16"/>
    <p:sldId id="272" r:id="rId17"/>
    <p:sldId id="273" r:id="rId18"/>
    <p:sldId id="275" r:id="rId19"/>
    <p:sldId id="277" r:id="rId20"/>
    <p:sldId id="278" r:id="rId21"/>
    <p:sldId id="279" r:id="rId22"/>
    <p:sldId id="281" r:id="rId23"/>
    <p:sldId id="282" r:id="rId24"/>
    <p:sldId id="283" r:id="rId25"/>
    <p:sldId id="284" r:id="rId26"/>
    <p:sldId id="285" r:id="rId27"/>
    <p:sldId id="287" r:id="rId28"/>
    <p:sldId id="288" r:id="rId29"/>
    <p:sldId id="289" r:id="rId30"/>
    <p:sldId id="290" r:id="rId31"/>
    <p:sldId id="291" r:id="rId32"/>
    <p:sldId id="292" r:id="rId33"/>
    <p:sldId id="294" r:id="rId34"/>
    <p:sldId id="295" r:id="rId35"/>
    <p:sldId id="296" r:id="rId36"/>
    <p:sldId id="297" r:id="rId37"/>
    <p:sldId id="299" r:id="rId38"/>
    <p:sldId id="300" r:id="rId39"/>
    <p:sldId id="301" r:id="rId40"/>
    <p:sldId id="302" r:id="rId41"/>
    <p:sldId id="303" r:id="rId42"/>
    <p:sldId id="304" r:id="rId43"/>
    <p:sldId id="305" r:id="rId44"/>
    <p:sldId id="306" r:id="rId45"/>
  </p:sldIdLst>
  <p:sldSz cx="9144000" cy="6858000" type="screen4x3"/>
  <p:notesSz cx="9144000" cy="6858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34" y="-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600522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Upravte štýl predlohy podnadpisov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9/18/2015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9/18/2015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9/18/2015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sk-SK" smtClean="0"/>
              <a:t>‹#›</a:t>
            </a:fld>
            <a:endParaRPr lang="sk-SK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9/18/2015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9/18/2015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sk-SK" smtClean="0"/>
              <a:t>‹#›</a:t>
            </a:fld>
            <a:endParaRPr lang="sk-SK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9/18/2015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9/18/2015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sk-SK" smtClean="0"/>
              <a:t>‹#›</a:t>
            </a:fld>
            <a:endParaRPr lang="sk-SK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9/18/2015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9/18/2015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9/18/2015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9/18/2015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sk-SK" smtClean="0"/>
              <a:t>‹#›</a:t>
            </a:fld>
            <a:endParaRPr lang="sk-S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9/18/2015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sk-SK" smtClean="0"/>
              <a:t>‹#›</a:t>
            </a:fld>
            <a:endParaRPr lang="sk-SK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 smtClean="0"/>
              <a:t>Ak chcete pridať obrázok, kliknite na ikonu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9/18/2015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sk-SK" smtClean="0"/>
              <a:t>‹#›</a:t>
            </a:fld>
            <a:endParaRPr lang="sk-S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  <p:sldLayoutId id="2147483678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.pn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" y="-1"/>
            <a:ext cx="9143999" cy="6857999"/>
          </a:xfrm>
          <a:prstGeom prst="rect">
            <a:avLst/>
          </a:prstGeom>
          <a:solidFill>
            <a:schemeClr val="bg2">
              <a:lumMod val="50000"/>
              <a:alpha val="83000"/>
            </a:scheme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514350" y="3440186"/>
            <a:ext cx="8629649" cy="1179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2521079" y="1490825"/>
            <a:ext cx="6236970" cy="3077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380"/>
              </a:lnSpc>
            </a:pPr>
            <a:endParaRPr sz="2000" dirty="0">
              <a:latin typeface="Franklin Gothic Book"/>
              <a:cs typeface="Franklin Gothic Book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8616695" y="3864864"/>
            <a:ext cx="527303" cy="37185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7360919" y="4352544"/>
            <a:ext cx="606551" cy="371856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8522207" y="4352544"/>
            <a:ext cx="609600" cy="371856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8522207" y="4840223"/>
            <a:ext cx="606551" cy="371856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857249" y="2701352"/>
            <a:ext cx="7429500" cy="2003112"/>
          </a:xfrm>
          <a:prstGeom prst="rect">
            <a:avLst/>
          </a:prstGeom>
          <a:noFill/>
          <a:ln>
            <a:noFill/>
          </a:ln>
          <a:effectLst>
            <a:glow>
              <a:schemeClr val="bg2">
                <a:lumMod val="50000"/>
              </a:schemeClr>
            </a:glow>
          </a:effectLst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2000" dirty="0">
              <a:latin typeface="Times New Roman"/>
              <a:cs typeface="Times New Roman"/>
            </a:endParaRPr>
          </a:p>
          <a:p>
            <a:pPr marR="11430" algn="ctr">
              <a:lnSpc>
                <a:spcPct val="100000"/>
              </a:lnSpc>
              <a:spcBef>
                <a:spcPts val="1660"/>
              </a:spcBef>
            </a:pPr>
            <a:r>
              <a:rPr sz="3200" b="1" spc="0" dirty="0" smtClean="0">
                <a:solidFill>
                  <a:schemeClr val="accent5">
                    <a:lumMod val="50000"/>
                  </a:schemeClr>
                </a:solidFill>
                <a:latin typeface="Franklin Gothic Medium"/>
                <a:cs typeface="Franklin Gothic Medium"/>
              </a:rPr>
              <a:t>M</a:t>
            </a:r>
            <a:r>
              <a:rPr sz="3200" b="1" spc="5" dirty="0" smtClean="0">
                <a:solidFill>
                  <a:schemeClr val="accent5">
                    <a:lumMod val="50000"/>
                  </a:schemeClr>
                </a:solidFill>
                <a:latin typeface="Franklin Gothic Medium"/>
                <a:cs typeface="Franklin Gothic Medium"/>
              </a:rPr>
              <a:t>OŽ</a:t>
            </a:r>
            <a:r>
              <a:rPr sz="3200" b="1" spc="-15" dirty="0" smtClean="0">
                <a:solidFill>
                  <a:schemeClr val="accent5">
                    <a:lumMod val="50000"/>
                  </a:schemeClr>
                </a:solidFill>
                <a:latin typeface="Franklin Gothic Medium"/>
                <a:cs typeface="Franklin Gothic Medium"/>
              </a:rPr>
              <a:t>N</a:t>
            </a:r>
            <a:r>
              <a:rPr sz="3200" b="1" spc="-20" dirty="0" smtClean="0">
                <a:solidFill>
                  <a:schemeClr val="accent5">
                    <a:lumMod val="50000"/>
                  </a:schemeClr>
                </a:solidFill>
                <a:latin typeface="Franklin Gothic Medium"/>
                <a:cs typeface="Franklin Gothic Medium"/>
              </a:rPr>
              <a:t>OS</a:t>
            </a:r>
            <a:r>
              <a:rPr sz="3200" b="1" dirty="0" smtClean="0">
                <a:solidFill>
                  <a:schemeClr val="accent5">
                    <a:lumMod val="50000"/>
                  </a:schemeClr>
                </a:solidFill>
                <a:latin typeface="Franklin Gothic Medium"/>
                <a:cs typeface="Franklin Gothic Medium"/>
              </a:rPr>
              <a:t>T</a:t>
            </a:r>
            <a:r>
              <a:rPr sz="3200" b="1" spc="-10" dirty="0" smtClean="0">
                <a:solidFill>
                  <a:schemeClr val="accent5">
                    <a:lumMod val="50000"/>
                  </a:schemeClr>
                </a:solidFill>
                <a:latin typeface="Franklin Gothic Medium"/>
                <a:cs typeface="Franklin Gothic Medium"/>
              </a:rPr>
              <a:t>I</a:t>
            </a:r>
            <a:r>
              <a:rPr sz="3200" b="1" spc="-90" dirty="0" smtClean="0">
                <a:solidFill>
                  <a:schemeClr val="accent5">
                    <a:lumMod val="50000"/>
                  </a:schemeClr>
                </a:solidFill>
                <a:latin typeface="Franklin Gothic Medium"/>
                <a:cs typeface="Franklin Gothic Medium"/>
              </a:rPr>
              <a:t> </a:t>
            </a:r>
            <a:r>
              <a:rPr sz="3200" b="1" spc="10" dirty="0" smtClean="0">
                <a:solidFill>
                  <a:schemeClr val="accent5">
                    <a:lumMod val="50000"/>
                  </a:schemeClr>
                </a:solidFill>
                <a:latin typeface="Franklin Gothic Medium"/>
                <a:cs typeface="Franklin Gothic Medium"/>
              </a:rPr>
              <a:t>PO</a:t>
            </a:r>
            <a:r>
              <a:rPr sz="3200" b="1" spc="-10" dirty="0" smtClean="0">
                <a:solidFill>
                  <a:schemeClr val="accent5">
                    <a:lumMod val="50000"/>
                  </a:schemeClr>
                </a:solidFill>
                <a:latin typeface="Franklin Gothic Medium"/>
                <a:cs typeface="Franklin Gothic Medium"/>
              </a:rPr>
              <a:t>D</a:t>
            </a:r>
            <a:r>
              <a:rPr sz="3200" b="1" spc="10" dirty="0" smtClean="0">
                <a:solidFill>
                  <a:schemeClr val="accent5">
                    <a:lumMod val="50000"/>
                  </a:schemeClr>
                </a:solidFill>
                <a:latin typeface="Franklin Gothic Medium"/>
                <a:cs typeface="Franklin Gothic Medium"/>
              </a:rPr>
              <a:t>P</a:t>
            </a:r>
            <a:r>
              <a:rPr sz="3200" b="1" spc="-20" dirty="0" smtClean="0">
                <a:solidFill>
                  <a:schemeClr val="accent5">
                    <a:lumMod val="50000"/>
                  </a:schemeClr>
                </a:solidFill>
                <a:latin typeface="Franklin Gothic Medium"/>
                <a:cs typeface="Franklin Gothic Medium"/>
              </a:rPr>
              <a:t>O</a:t>
            </a:r>
            <a:r>
              <a:rPr sz="3200" b="1" spc="-65" dirty="0" smtClean="0">
                <a:solidFill>
                  <a:schemeClr val="accent5">
                    <a:lumMod val="50000"/>
                  </a:schemeClr>
                </a:solidFill>
                <a:latin typeface="Franklin Gothic Medium"/>
                <a:cs typeface="Franklin Gothic Medium"/>
              </a:rPr>
              <a:t>R</a:t>
            </a:r>
            <a:r>
              <a:rPr sz="3200" b="1" spc="-20" dirty="0" smtClean="0">
                <a:solidFill>
                  <a:schemeClr val="accent5">
                    <a:lumMod val="50000"/>
                  </a:schemeClr>
                </a:solidFill>
                <a:latin typeface="Franklin Gothic Medium"/>
                <a:cs typeface="Franklin Gothic Medium"/>
              </a:rPr>
              <a:t>Y</a:t>
            </a:r>
            <a:r>
              <a:rPr sz="3200" b="1" spc="-60" dirty="0" smtClean="0">
                <a:solidFill>
                  <a:schemeClr val="accent5">
                    <a:lumMod val="50000"/>
                  </a:schemeClr>
                </a:solidFill>
                <a:latin typeface="Franklin Gothic Medium"/>
                <a:cs typeface="Franklin Gothic Medium"/>
              </a:rPr>
              <a:t> </a:t>
            </a:r>
            <a:r>
              <a:rPr sz="3200" b="1" spc="10" dirty="0" smtClean="0">
                <a:solidFill>
                  <a:schemeClr val="accent5">
                    <a:lumMod val="50000"/>
                  </a:schemeClr>
                </a:solidFill>
                <a:latin typeface="Franklin Gothic Medium"/>
                <a:cs typeface="Franklin Gothic Medium"/>
              </a:rPr>
              <a:t>P</a:t>
            </a:r>
            <a:r>
              <a:rPr sz="3200" b="1" spc="-35" dirty="0" smtClean="0">
                <a:solidFill>
                  <a:schemeClr val="accent5">
                    <a:lumMod val="50000"/>
                  </a:schemeClr>
                </a:solidFill>
                <a:latin typeface="Franklin Gothic Medium"/>
                <a:cs typeface="Franklin Gothic Medium"/>
              </a:rPr>
              <a:t>R</a:t>
            </a:r>
            <a:r>
              <a:rPr sz="3200" b="1" spc="5" dirty="0" smtClean="0">
                <a:solidFill>
                  <a:schemeClr val="accent5">
                    <a:lumMod val="50000"/>
                  </a:schemeClr>
                </a:solidFill>
                <a:latin typeface="Franklin Gothic Medium"/>
                <a:cs typeface="Franklin Gothic Medium"/>
              </a:rPr>
              <a:t>OS</a:t>
            </a:r>
            <a:r>
              <a:rPr sz="3200" b="1" spc="-20" dirty="0" smtClean="0">
                <a:solidFill>
                  <a:schemeClr val="accent5">
                    <a:lumMod val="50000"/>
                  </a:schemeClr>
                </a:solidFill>
                <a:latin typeface="Franklin Gothic Medium"/>
                <a:cs typeface="Franklin Gothic Medium"/>
              </a:rPr>
              <a:t>TR</a:t>
            </a:r>
            <a:r>
              <a:rPr sz="3200" b="1" spc="-10" dirty="0" smtClean="0">
                <a:solidFill>
                  <a:schemeClr val="accent5">
                    <a:lumMod val="50000"/>
                  </a:schemeClr>
                </a:solidFill>
                <a:latin typeface="Franklin Gothic Medium"/>
                <a:cs typeface="Franklin Gothic Medium"/>
              </a:rPr>
              <a:t>E</a:t>
            </a:r>
            <a:r>
              <a:rPr sz="3200" b="1" spc="-25" dirty="0" smtClean="0">
                <a:solidFill>
                  <a:schemeClr val="accent5">
                    <a:lumMod val="50000"/>
                  </a:schemeClr>
                </a:solidFill>
                <a:latin typeface="Franklin Gothic Medium"/>
                <a:cs typeface="Franklin Gothic Medium"/>
              </a:rPr>
              <a:t>D</a:t>
            </a:r>
            <a:r>
              <a:rPr sz="3200" b="1" spc="-15" dirty="0" smtClean="0">
                <a:solidFill>
                  <a:schemeClr val="accent5">
                    <a:lumMod val="50000"/>
                  </a:schemeClr>
                </a:solidFill>
                <a:latin typeface="Franklin Gothic Medium"/>
                <a:cs typeface="Franklin Gothic Medium"/>
              </a:rPr>
              <a:t>N</a:t>
            </a:r>
            <a:r>
              <a:rPr sz="3200" b="1" spc="-5" dirty="0" smtClean="0">
                <a:solidFill>
                  <a:schemeClr val="accent5">
                    <a:lumMod val="50000"/>
                  </a:schemeClr>
                </a:solidFill>
                <a:latin typeface="Franklin Gothic Medium"/>
                <a:cs typeface="Franklin Gothic Medium"/>
              </a:rPr>
              <a:t>Í</a:t>
            </a:r>
            <a:r>
              <a:rPr sz="3200" b="1" spc="-20" dirty="0" smtClean="0">
                <a:solidFill>
                  <a:schemeClr val="accent5">
                    <a:lumMod val="50000"/>
                  </a:schemeClr>
                </a:solidFill>
                <a:latin typeface="Franklin Gothic Medium"/>
                <a:cs typeface="Franklin Gothic Medium"/>
              </a:rPr>
              <a:t>C</a:t>
            </a:r>
            <a:r>
              <a:rPr sz="3200" b="1" spc="90" dirty="0" smtClean="0">
                <a:solidFill>
                  <a:schemeClr val="accent5">
                    <a:lumMod val="50000"/>
                  </a:schemeClr>
                </a:solidFill>
                <a:latin typeface="Franklin Gothic Medium"/>
                <a:cs typeface="Franklin Gothic Medium"/>
              </a:rPr>
              <a:t>T</a:t>
            </a:r>
            <a:r>
              <a:rPr sz="3200" b="1" spc="-65" dirty="0" smtClean="0">
                <a:solidFill>
                  <a:schemeClr val="accent5">
                    <a:lumMod val="50000"/>
                  </a:schemeClr>
                </a:solidFill>
                <a:latin typeface="Franklin Gothic Medium"/>
                <a:cs typeface="Franklin Gothic Medium"/>
              </a:rPr>
              <a:t>V</a:t>
            </a:r>
            <a:r>
              <a:rPr sz="3200" b="1" spc="-20" dirty="0" smtClean="0">
                <a:solidFill>
                  <a:schemeClr val="accent5">
                    <a:lumMod val="50000"/>
                  </a:schemeClr>
                </a:solidFill>
                <a:latin typeface="Franklin Gothic Medium"/>
                <a:cs typeface="Franklin Gothic Medium"/>
              </a:rPr>
              <a:t>O</a:t>
            </a:r>
            <a:r>
              <a:rPr sz="3200" b="1" spc="-30" dirty="0" smtClean="0">
                <a:solidFill>
                  <a:schemeClr val="accent5">
                    <a:lumMod val="50000"/>
                  </a:schemeClr>
                </a:solidFill>
                <a:latin typeface="Franklin Gothic Medium"/>
                <a:cs typeface="Franklin Gothic Medium"/>
              </a:rPr>
              <a:t>M</a:t>
            </a:r>
            <a:endParaRPr sz="3200" dirty="0" smtClean="0">
              <a:solidFill>
                <a:schemeClr val="accent5">
                  <a:lumMod val="50000"/>
                </a:schemeClr>
              </a:solidFill>
              <a:latin typeface="Franklin Gothic Medium"/>
              <a:cs typeface="Franklin Gothic Medium"/>
            </a:endParaRPr>
          </a:p>
          <a:p>
            <a:pPr marR="9525" algn="ctr">
              <a:lnSpc>
                <a:spcPct val="100000"/>
              </a:lnSpc>
            </a:pPr>
            <a:r>
              <a:rPr sz="3200" b="1" dirty="0" smtClean="0">
                <a:solidFill>
                  <a:schemeClr val="accent5">
                    <a:lumMod val="50000"/>
                  </a:schemeClr>
                </a:solidFill>
                <a:latin typeface="Franklin Gothic Medium"/>
                <a:cs typeface="Franklin Gothic Medium"/>
              </a:rPr>
              <a:t>S</a:t>
            </a:r>
            <a:r>
              <a:rPr sz="3200" b="1" spc="-5" dirty="0" smtClean="0">
                <a:solidFill>
                  <a:schemeClr val="accent5">
                    <a:lumMod val="50000"/>
                  </a:schemeClr>
                </a:solidFill>
                <a:latin typeface="Franklin Gothic Medium"/>
                <a:cs typeface="Franklin Gothic Medium"/>
              </a:rPr>
              <a:t>T</a:t>
            </a:r>
            <a:r>
              <a:rPr sz="3200" b="1" spc="-20" dirty="0" smtClean="0">
                <a:solidFill>
                  <a:schemeClr val="accent5">
                    <a:lumMod val="50000"/>
                  </a:schemeClr>
                </a:solidFill>
                <a:latin typeface="Franklin Gothic Medium"/>
                <a:cs typeface="Franklin Gothic Medium"/>
              </a:rPr>
              <a:t>R</a:t>
            </a:r>
            <a:r>
              <a:rPr sz="3200" b="1" spc="-170" dirty="0" smtClean="0">
                <a:solidFill>
                  <a:schemeClr val="accent5">
                    <a:lumMod val="50000"/>
                  </a:schemeClr>
                </a:solidFill>
                <a:latin typeface="Franklin Gothic Medium"/>
                <a:cs typeface="Franklin Gothic Medium"/>
              </a:rPr>
              <a:t>A</a:t>
            </a:r>
            <a:r>
              <a:rPr sz="3200" b="1" spc="-5" dirty="0" smtClean="0">
                <a:solidFill>
                  <a:schemeClr val="accent5">
                    <a:lumMod val="50000"/>
                  </a:schemeClr>
                </a:solidFill>
                <a:latin typeface="Franklin Gothic Medium"/>
                <a:cs typeface="Franklin Gothic Medium"/>
              </a:rPr>
              <a:t>T</a:t>
            </a:r>
            <a:r>
              <a:rPr sz="3200" b="1" spc="-10" dirty="0" smtClean="0">
                <a:solidFill>
                  <a:schemeClr val="accent5">
                    <a:lumMod val="50000"/>
                  </a:schemeClr>
                </a:solidFill>
                <a:latin typeface="Franklin Gothic Medium"/>
                <a:cs typeface="Franklin Gothic Medium"/>
              </a:rPr>
              <a:t>ÉG</a:t>
            </a:r>
            <a:r>
              <a:rPr sz="3200" b="1" spc="-5" dirty="0" smtClean="0">
                <a:solidFill>
                  <a:schemeClr val="accent5">
                    <a:lumMod val="50000"/>
                  </a:schemeClr>
                </a:solidFill>
                <a:latin typeface="Franklin Gothic Medium"/>
                <a:cs typeface="Franklin Gothic Medium"/>
              </a:rPr>
              <a:t>I</a:t>
            </a:r>
            <a:r>
              <a:rPr sz="3200" b="1" spc="-20" dirty="0" smtClean="0">
                <a:solidFill>
                  <a:schemeClr val="accent5">
                    <a:lumMod val="50000"/>
                  </a:schemeClr>
                </a:solidFill>
                <a:latin typeface="Franklin Gothic Medium"/>
                <a:cs typeface="Franklin Gothic Medium"/>
              </a:rPr>
              <a:t>E</a:t>
            </a:r>
            <a:r>
              <a:rPr sz="3200" b="1" spc="-70" dirty="0" smtClean="0">
                <a:solidFill>
                  <a:schemeClr val="accent5">
                    <a:lumMod val="50000"/>
                  </a:schemeClr>
                </a:solidFill>
                <a:latin typeface="Franklin Gothic Medium"/>
                <a:cs typeface="Franklin Gothic Medium"/>
              </a:rPr>
              <a:t> </a:t>
            </a:r>
            <a:r>
              <a:rPr sz="3200" b="1" dirty="0" smtClean="0">
                <a:solidFill>
                  <a:schemeClr val="accent5">
                    <a:lumMod val="50000"/>
                  </a:schemeClr>
                </a:solidFill>
                <a:latin typeface="Franklin Gothic Medium"/>
                <a:cs typeface="Franklin Gothic Medium"/>
              </a:rPr>
              <a:t>M</a:t>
            </a:r>
            <a:r>
              <a:rPr sz="3200" b="1" spc="-5" dirty="0" smtClean="0">
                <a:solidFill>
                  <a:schemeClr val="accent5">
                    <a:lumMod val="50000"/>
                  </a:schemeClr>
                </a:solidFill>
                <a:latin typeface="Franklin Gothic Medium"/>
                <a:cs typeface="Franklin Gothic Medium"/>
              </a:rPr>
              <a:t>I</a:t>
            </a:r>
            <a:r>
              <a:rPr sz="3200" b="1" spc="-10" dirty="0" smtClean="0">
                <a:solidFill>
                  <a:schemeClr val="accent5">
                    <a:lumMod val="50000"/>
                  </a:schemeClr>
                </a:solidFill>
                <a:latin typeface="Franklin Gothic Medium"/>
                <a:cs typeface="Franklin Gothic Medium"/>
              </a:rPr>
              <a:t>E</a:t>
            </a:r>
            <a:r>
              <a:rPr sz="3200" b="1" dirty="0" smtClean="0">
                <a:solidFill>
                  <a:schemeClr val="accent5">
                    <a:lumMod val="50000"/>
                  </a:schemeClr>
                </a:solidFill>
                <a:latin typeface="Franklin Gothic Medium"/>
                <a:cs typeface="Franklin Gothic Medium"/>
              </a:rPr>
              <a:t>S</a:t>
            </a:r>
            <a:r>
              <a:rPr sz="3200" b="1" spc="-5" dirty="0" smtClean="0">
                <a:solidFill>
                  <a:schemeClr val="accent5">
                    <a:lumMod val="50000"/>
                  </a:schemeClr>
                </a:solidFill>
                <a:latin typeface="Franklin Gothic Medium"/>
                <a:cs typeface="Franklin Gothic Medium"/>
              </a:rPr>
              <a:t>T</a:t>
            </a:r>
            <a:r>
              <a:rPr sz="3200" b="1" spc="-20" dirty="0" smtClean="0">
                <a:solidFill>
                  <a:schemeClr val="accent5">
                    <a:lumMod val="50000"/>
                  </a:schemeClr>
                </a:solidFill>
                <a:latin typeface="Franklin Gothic Medium"/>
                <a:cs typeface="Franklin Gothic Medium"/>
              </a:rPr>
              <a:t>N</a:t>
            </a:r>
            <a:r>
              <a:rPr sz="3200" b="1" spc="-10" dirty="0" smtClean="0">
                <a:solidFill>
                  <a:schemeClr val="accent5">
                    <a:lumMod val="50000"/>
                  </a:schemeClr>
                </a:solidFill>
                <a:latin typeface="Franklin Gothic Medium"/>
                <a:cs typeface="Franklin Gothic Medium"/>
              </a:rPr>
              <a:t>E</a:t>
            </a:r>
            <a:r>
              <a:rPr sz="3200" b="1" spc="-25" dirty="0" smtClean="0">
                <a:solidFill>
                  <a:schemeClr val="accent5">
                    <a:lumMod val="50000"/>
                  </a:schemeClr>
                </a:solidFill>
                <a:latin typeface="Franklin Gothic Medium"/>
                <a:cs typeface="Franklin Gothic Medium"/>
              </a:rPr>
              <a:t>HO</a:t>
            </a:r>
            <a:r>
              <a:rPr sz="3200" b="1" spc="-75" dirty="0" smtClean="0">
                <a:solidFill>
                  <a:schemeClr val="accent5">
                    <a:lumMod val="50000"/>
                  </a:schemeClr>
                </a:solidFill>
                <a:latin typeface="Franklin Gothic Medium"/>
                <a:cs typeface="Franklin Gothic Medium"/>
              </a:rPr>
              <a:t> </a:t>
            </a:r>
            <a:r>
              <a:rPr sz="3200" b="1" spc="-40" dirty="0" smtClean="0">
                <a:solidFill>
                  <a:schemeClr val="accent5">
                    <a:lumMod val="50000"/>
                  </a:schemeClr>
                </a:solidFill>
                <a:latin typeface="Franklin Gothic Medium"/>
                <a:cs typeface="Franklin Gothic Medium"/>
              </a:rPr>
              <a:t>R</a:t>
            </a:r>
            <a:r>
              <a:rPr sz="3200" b="1" spc="5" dirty="0" smtClean="0">
                <a:solidFill>
                  <a:schemeClr val="accent5">
                    <a:lumMod val="50000"/>
                  </a:schemeClr>
                </a:solidFill>
                <a:latin typeface="Franklin Gothic Medium"/>
                <a:cs typeface="Franklin Gothic Medium"/>
              </a:rPr>
              <a:t>OZ</a:t>
            </a:r>
            <a:r>
              <a:rPr sz="3200" b="1" spc="-45" dirty="0" smtClean="0">
                <a:solidFill>
                  <a:schemeClr val="accent5">
                    <a:lumMod val="50000"/>
                  </a:schemeClr>
                </a:solidFill>
                <a:latin typeface="Franklin Gothic Medium"/>
                <a:cs typeface="Franklin Gothic Medium"/>
              </a:rPr>
              <a:t>V</a:t>
            </a:r>
            <a:r>
              <a:rPr sz="3200" b="1" spc="-25" dirty="0" smtClean="0">
                <a:solidFill>
                  <a:schemeClr val="accent5">
                    <a:lumMod val="50000"/>
                  </a:schemeClr>
                </a:solidFill>
                <a:latin typeface="Franklin Gothic Medium"/>
                <a:cs typeface="Franklin Gothic Medium"/>
              </a:rPr>
              <a:t>O</a:t>
            </a:r>
            <a:r>
              <a:rPr sz="3200" b="1" spc="-45" dirty="0" smtClean="0">
                <a:solidFill>
                  <a:schemeClr val="accent5">
                    <a:lumMod val="50000"/>
                  </a:schemeClr>
                </a:solidFill>
                <a:latin typeface="Franklin Gothic Medium"/>
                <a:cs typeface="Franklin Gothic Medium"/>
              </a:rPr>
              <a:t>J</a:t>
            </a:r>
            <a:r>
              <a:rPr sz="3200" b="1" spc="-20" dirty="0" smtClean="0">
                <a:solidFill>
                  <a:schemeClr val="accent5">
                    <a:lumMod val="50000"/>
                  </a:schemeClr>
                </a:solidFill>
                <a:latin typeface="Franklin Gothic Medium"/>
                <a:cs typeface="Franklin Gothic Medium"/>
              </a:rPr>
              <a:t>A</a:t>
            </a:r>
            <a:endParaRPr sz="3200" dirty="0" smtClean="0">
              <a:solidFill>
                <a:schemeClr val="accent5">
                  <a:lumMod val="50000"/>
                </a:schemeClr>
              </a:solidFill>
              <a:latin typeface="Franklin Gothic Medium"/>
              <a:cs typeface="Franklin Gothic Medium"/>
            </a:endParaRPr>
          </a:p>
          <a:p>
            <a:pPr marR="5080" algn="ctr">
              <a:lnSpc>
                <a:spcPct val="100000"/>
              </a:lnSpc>
            </a:pPr>
            <a:r>
              <a:rPr sz="3200" dirty="0" smtClean="0">
                <a:solidFill>
                  <a:schemeClr val="accent5">
                    <a:lumMod val="50000"/>
                  </a:schemeClr>
                </a:solidFill>
                <a:latin typeface="Franklin Gothic Medium"/>
                <a:cs typeface="Franklin Gothic Medium"/>
              </a:rPr>
              <a:t>2</a:t>
            </a:r>
            <a:r>
              <a:rPr sz="3200" spc="-70" dirty="0" smtClean="0">
                <a:solidFill>
                  <a:schemeClr val="accent5">
                    <a:lumMod val="50000"/>
                  </a:schemeClr>
                </a:solidFill>
                <a:latin typeface="Franklin Gothic Medium"/>
                <a:cs typeface="Franklin Gothic Medium"/>
              </a:rPr>
              <a:t>0</a:t>
            </a:r>
            <a:r>
              <a:rPr sz="3200" spc="-25" dirty="0" smtClean="0">
                <a:solidFill>
                  <a:schemeClr val="accent5">
                    <a:lumMod val="50000"/>
                  </a:schemeClr>
                </a:solidFill>
                <a:latin typeface="Franklin Gothic Medium"/>
                <a:cs typeface="Franklin Gothic Medium"/>
              </a:rPr>
              <a:t>1</a:t>
            </a:r>
            <a:r>
              <a:rPr sz="3200" spc="-20" dirty="0" smtClean="0">
                <a:solidFill>
                  <a:schemeClr val="accent5">
                    <a:lumMod val="50000"/>
                  </a:schemeClr>
                </a:solidFill>
                <a:latin typeface="Franklin Gothic Medium"/>
                <a:cs typeface="Franklin Gothic Medium"/>
              </a:rPr>
              <a:t>4</a:t>
            </a:r>
            <a:r>
              <a:rPr sz="3200" spc="-60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3200" spc="-10" dirty="0" smtClean="0">
                <a:solidFill>
                  <a:schemeClr val="accent5">
                    <a:lumMod val="50000"/>
                  </a:schemeClr>
                </a:solidFill>
                <a:latin typeface="Franklin Gothic Medium"/>
                <a:cs typeface="Franklin Gothic Medium"/>
              </a:rPr>
              <a:t>-</a:t>
            </a:r>
            <a:r>
              <a:rPr sz="3200" spc="15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3200" spc="5" dirty="0" smtClean="0">
                <a:solidFill>
                  <a:schemeClr val="accent5">
                    <a:lumMod val="50000"/>
                  </a:schemeClr>
                </a:solidFill>
                <a:latin typeface="Franklin Gothic Medium"/>
                <a:cs typeface="Franklin Gothic Medium"/>
              </a:rPr>
              <a:t>2020</a:t>
            </a:r>
            <a:endParaRPr sz="3200" dirty="0">
              <a:solidFill>
                <a:schemeClr val="accent5">
                  <a:lumMod val="50000"/>
                </a:schemeClr>
              </a:solidFill>
              <a:latin typeface="Franklin Gothic Medium"/>
              <a:cs typeface="Franklin Gothic Medium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8631935" y="3377184"/>
            <a:ext cx="512064" cy="37185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8522207" y="3864864"/>
            <a:ext cx="606551" cy="37185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8522207" y="4352544"/>
            <a:ext cx="606551" cy="37185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8522207" y="4840223"/>
            <a:ext cx="606551" cy="37185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412822" y="2801620"/>
            <a:ext cx="8376920" cy="19697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5354320" algn="ctr">
              <a:lnSpc>
                <a:spcPct val="100000"/>
              </a:lnSpc>
            </a:pPr>
            <a:r>
              <a:rPr sz="3200" spc="-15" dirty="0" smtClean="0">
                <a:solidFill>
                  <a:schemeClr val="accent5">
                    <a:lumMod val="50000"/>
                  </a:schemeClr>
                </a:solidFill>
                <a:latin typeface="Franklin Gothic Medium"/>
                <a:cs typeface="Franklin Gothic Medium"/>
              </a:rPr>
              <a:t>PO</a:t>
            </a:r>
            <a:r>
              <a:rPr sz="3200" spc="-20" dirty="0" smtClean="0">
                <a:solidFill>
                  <a:schemeClr val="accent5">
                    <a:lumMod val="50000"/>
                  </a:schemeClr>
                </a:solidFill>
                <a:latin typeface="Franklin Gothic Medium"/>
                <a:cs typeface="Franklin Gothic Medium"/>
              </a:rPr>
              <a:t>DO</a:t>
            </a:r>
            <a:r>
              <a:rPr sz="3200" spc="-155" dirty="0" smtClean="0">
                <a:solidFill>
                  <a:schemeClr val="accent5">
                    <a:lumMod val="50000"/>
                  </a:schemeClr>
                </a:solidFill>
                <a:latin typeface="Franklin Gothic Medium"/>
                <a:cs typeface="Franklin Gothic Medium"/>
              </a:rPr>
              <a:t>P</a:t>
            </a:r>
            <a:r>
              <a:rPr sz="3200" spc="-190" dirty="0" smtClean="0">
                <a:solidFill>
                  <a:schemeClr val="accent5">
                    <a:lumMod val="50000"/>
                  </a:schemeClr>
                </a:solidFill>
                <a:latin typeface="Franklin Gothic Medium"/>
                <a:cs typeface="Franklin Gothic Medium"/>
              </a:rPr>
              <a:t>A</a:t>
            </a:r>
            <a:r>
              <a:rPr sz="3200" spc="-25" dirty="0" smtClean="0">
                <a:solidFill>
                  <a:schemeClr val="accent5">
                    <a:lumMod val="50000"/>
                  </a:schemeClr>
                </a:solidFill>
                <a:latin typeface="Franklin Gothic Medium"/>
                <a:cs typeface="Franklin Gothic Medium"/>
              </a:rPr>
              <a:t>T</a:t>
            </a:r>
            <a:r>
              <a:rPr sz="3200" spc="-40" dirty="0" smtClean="0">
                <a:solidFill>
                  <a:schemeClr val="accent5">
                    <a:lumMod val="50000"/>
                  </a:schemeClr>
                </a:solidFill>
                <a:latin typeface="Franklin Gothic Medium"/>
                <a:cs typeface="Franklin Gothic Medium"/>
              </a:rPr>
              <a:t>R</a:t>
            </a:r>
            <a:r>
              <a:rPr sz="3200" spc="-20" dirty="0" smtClean="0">
                <a:solidFill>
                  <a:schemeClr val="accent5">
                    <a:lumMod val="50000"/>
                  </a:schemeClr>
                </a:solidFill>
                <a:latin typeface="Franklin Gothic Medium"/>
                <a:cs typeface="Franklin Gothic Medium"/>
              </a:rPr>
              <a:t>E</a:t>
            </a:r>
            <a:r>
              <a:rPr sz="3200" spc="-45" dirty="0" smtClean="0">
                <a:solidFill>
                  <a:schemeClr val="accent5">
                    <a:lumMod val="50000"/>
                  </a:schemeClr>
                </a:solidFill>
                <a:latin typeface="Franklin Gothic Medium"/>
                <a:cs typeface="Franklin Gothic Medium"/>
              </a:rPr>
              <a:t>N</a:t>
            </a:r>
            <a:r>
              <a:rPr sz="3200" spc="-20" dirty="0" smtClean="0">
                <a:solidFill>
                  <a:schemeClr val="accent5">
                    <a:lumMod val="50000"/>
                  </a:schemeClr>
                </a:solidFill>
                <a:latin typeface="Franklin Gothic Medium"/>
                <a:cs typeface="Franklin Gothic Medium"/>
              </a:rPr>
              <a:t>IA</a:t>
            </a:r>
            <a:endParaRPr sz="3200" dirty="0">
              <a:solidFill>
                <a:schemeClr val="accent5">
                  <a:lumMod val="50000"/>
                </a:schemeClr>
              </a:solidFill>
              <a:latin typeface="Franklin Gothic Medium"/>
              <a:cs typeface="Franklin Gothic Medium"/>
            </a:endParaRPr>
          </a:p>
          <a:p>
            <a:pPr marL="12700" algn="ctr">
              <a:lnSpc>
                <a:spcPct val="100000"/>
              </a:lnSpc>
            </a:pPr>
            <a:r>
              <a:rPr sz="3200" spc="-25" dirty="0">
                <a:solidFill>
                  <a:schemeClr val="accent5">
                    <a:lumMod val="50000"/>
                  </a:schemeClr>
                </a:solidFill>
                <a:latin typeface="Franklin Gothic Medium"/>
                <a:cs typeface="Franklin Gothic Medium"/>
              </a:rPr>
              <a:t>P</a:t>
            </a:r>
            <a:r>
              <a:rPr sz="3200" spc="-50" dirty="0">
                <a:solidFill>
                  <a:schemeClr val="accent5">
                    <a:lumMod val="50000"/>
                  </a:schemeClr>
                </a:solidFill>
                <a:latin typeface="Franklin Gothic Medium"/>
                <a:cs typeface="Franklin Gothic Medium"/>
              </a:rPr>
              <a:t>R</a:t>
            </a:r>
            <a:r>
              <a:rPr sz="3200" spc="-25" dirty="0">
                <a:solidFill>
                  <a:schemeClr val="accent5">
                    <a:lumMod val="50000"/>
                  </a:schemeClr>
                </a:solidFill>
                <a:latin typeface="Franklin Gothic Medium"/>
                <a:cs typeface="Franklin Gothic Medium"/>
              </a:rPr>
              <a:t>OG</a:t>
            </a:r>
            <a:r>
              <a:rPr sz="3200" spc="-35" dirty="0">
                <a:solidFill>
                  <a:schemeClr val="accent5">
                    <a:lumMod val="50000"/>
                  </a:schemeClr>
                </a:solidFill>
                <a:latin typeface="Franklin Gothic Medium"/>
                <a:cs typeface="Franklin Gothic Medium"/>
              </a:rPr>
              <a:t>R</a:t>
            </a:r>
            <a:r>
              <a:rPr sz="3200" spc="-30" dirty="0">
                <a:solidFill>
                  <a:schemeClr val="accent5">
                    <a:lumMod val="50000"/>
                  </a:schemeClr>
                </a:solidFill>
                <a:latin typeface="Franklin Gothic Medium"/>
                <a:cs typeface="Franklin Gothic Medium"/>
              </a:rPr>
              <a:t>AM</a:t>
            </a:r>
            <a:r>
              <a:rPr sz="3200" spc="-20" dirty="0">
                <a:solidFill>
                  <a:schemeClr val="accent5">
                    <a:lumMod val="50000"/>
                  </a:schemeClr>
                </a:solidFill>
                <a:latin typeface="Franklin Gothic Medium"/>
                <a:cs typeface="Franklin Gothic Medium"/>
              </a:rPr>
              <a:t>U</a:t>
            </a:r>
            <a:r>
              <a:rPr sz="3200" spc="45" dirty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3200" spc="-60" dirty="0">
                <a:solidFill>
                  <a:schemeClr val="accent5">
                    <a:lumMod val="50000"/>
                  </a:schemeClr>
                </a:solidFill>
                <a:latin typeface="Franklin Gothic Medium"/>
                <a:cs typeface="Franklin Gothic Medium"/>
              </a:rPr>
              <a:t>R</a:t>
            </a:r>
            <a:r>
              <a:rPr sz="3200" spc="-25" dirty="0">
                <a:solidFill>
                  <a:schemeClr val="accent5">
                    <a:lumMod val="50000"/>
                  </a:schemeClr>
                </a:solidFill>
                <a:latin typeface="Franklin Gothic Medium"/>
                <a:cs typeface="Franklin Gothic Medium"/>
              </a:rPr>
              <a:t>O</a:t>
            </a:r>
            <a:r>
              <a:rPr sz="3200" spc="-10" dirty="0">
                <a:solidFill>
                  <a:schemeClr val="accent5">
                    <a:lumMod val="50000"/>
                  </a:schemeClr>
                </a:solidFill>
                <a:latin typeface="Franklin Gothic Medium"/>
                <a:cs typeface="Franklin Gothic Medium"/>
              </a:rPr>
              <a:t>Z</a:t>
            </a:r>
            <a:r>
              <a:rPr sz="3200" spc="-65" dirty="0">
                <a:solidFill>
                  <a:schemeClr val="accent5">
                    <a:lumMod val="50000"/>
                  </a:schemeClr>
                </a:solidFill>
                <a:latin typeface="Franklin Gothic Medium"/>
                <a:cs typeface="Franklin Gothic Medium"/>
              </a:rPr>
              <a:t>V</a:t>
            </a:r>
            <a:r>
              <a:rPr sz="3200" spc="-25" dirty="0">
                <a:solidFill>
                  <a:schemeClr val="accent5">
                    <a:lumMod val="50000"/>
                  </a:schemeClr>
                </a:solidFill>
                <a:latin typeface="Franklin Gothic Medium"/>
                <a:cs typeface="Franklin Gothic Medium"/>
              </a:rPr>
              <a:t>O</a:t>
            </a:r>
            <a:r>
              <a:rPr sz="3200" spc="-65" dirty="0">
                <a:solidFill>
                  <a:schemeClr val="accent5">
                    <a:lumMod val="50000"/>
                  </a:schemeClr>
                </a:solidFill>
                <a:latin typeface="Franklin Gothic Medium"/>
                <a:cs typeface="Franklin Gothic Medium"/>
              </a:rPr>
              <a:t>J</a:t>
            </a:r>
            <a:r>
              <a:rPr sz="3200" spc="-20" dirty="0">
                <a:solidFill>
                  <a:schemeClr val="accent5">
                    <a:lumMod val="50000"/>
                  </a:schemeClr>
                </a:solidFill>
                <a:latin typeface="Franklin Gothic Medium"/>
                <a:cs typeface="Franklin Gothic Medium"/>
              </a:rPr>
              <a:t>A</a:t>
            </a:r>
            <a:r>
              <a:rPr sz="3200" spc="10" dirty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3200" spc="-15" dirty="0">
                <a:solidFill>
                  <a:schemeClr val="accent5">
                    <a:lumMod val="50000"/>
                  </a:schemeClr>
                </a:solidFill>
                <a:latin typeface="Franklin Gothic Medium"/>
                <a:cs typeface="Franklin Gothic Medium"/>
              </a:rPr>
              <a:t>VI</a:t>
            </a:r>
            <a:r>
              <a:rPr sz="3200" spc="-25" dirty="0">
                <a:solidFill>
                  <a:schemeClr val="accent5">
                    <a:lumMod val="50000"/>
                  </a:schemeClr>
                </a:solidFill>
                <a:latin typeface="Franklin Gothic Medium"/>
                <a:cs typeface="Franklin Gothic Medium"/>
              </a:rPr>
              <a:t>DI</a:t>
            </a:r>
            <a:r>
              <a:rPr sz="3200" spc="-20" dirty="0">
                <a:solidFill>
                  <a:schemeClr val="accent5">
                    <a:lumMod val="50000"/>
                  </a:schemeClr>
                </a:solidFill>
                <a:latin typeface="Franklin Gothic Medium"/>
                <a:cs typeface="Franklin Gothic Medium"/>
              </a:rPr>
              <a:t>EKA</a:t>
            </a:r>
            <a:r>
              <a:rPr sz="3200" spc="30" dirty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3200" spc="-25" dirty="0">
                <a:solidFill>
                  <a:schemeClr val="accent5">
                    <a:lumMod val="50000"/>
                  </a:schemeClr>
                </a:solidFill>
                <a:latin typeface="Franklin Gothic Medium"/>
                <a:cs typeface="Franklin Gothic Medium"/>
              </a:rPr>
              <a:t>SR</a:t>
            </a:r>
            <a:r>
              <a:rPr sz="3200" spc="5" dirty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3200" spc="-25" dirty="0">
                <a:solidFill>
                  <a:schemeClr val="accent5">
                    <a:lumMod val="50000"/>
                  </a:schemeClr>
                </a:solidFill>
                <a:latin typeface="Franklin Gothic Medium"/>
                <a:cs typeface="Franklin Gothic Medium"/>
              </a:rPr>
              <a:t>2</a:t>
            </a:r>
            <a:r>
              <a:rPr sz="3200" spc="-90" dirty="0">
                <a:solidFill>
                  <a:schemeClr val="accent5">
                    <a:lumMod val="50000"/>
                  </a:schemeClr>
                </a:solidFill>
                <a:latin typeface="Franklin Gothic Medium"/>
                <a:cs typeface="Franklin Gothic Medium"/>
              </a:rPr>
              <a:t>0</a:t>
            </a:r>
            <a:r>
              <a:rPr sz="3200" spc="-45" dirty="0">
                <a:solidFill>
                  <a:schemeClr val="accent5">
                    <a:lumMod val="50000"/>
                  </a:schemeClr>
                </a:solidFill>
                <a:latin typeface="Franklin Gothic Medium"/>
                <a:cs typeface="Franklin Gothic Medium"/>
              </a:rPr>
              <a:t>1</a:t>
            </a:r>
            <a:r>
              <a:rPr sz="3200" spc="-20" dirty="0">
                <a:solidFill>
                  <a:schemeClr val="accent5">
                    <a:lumMod val="50000"/>
                  </a:schemeClr>
                </a:solidFill>
                <a:latin typeface="Franklin Gothic Medium"/>
                <a:cs typeface="Franklin Gothic Medium"/>
              </a:rPr>
              <a:t>4</a:t>
            </a:r>
            <a:r>
              <a:rPr sz="3200" spc="-30" dirty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3200" spc="-20" dirty="0">
                <a:solidFill>
                  <a:schemeClr val="accent5">
                    <a:lumMod val="50000"/>
                  </a:schemeClr>
                </a:solidFill>
                <a:latin typeface="Franklin Gothic Medium"/>
                <a:cs typeface="Franklin Gothic Medium"/>
              </a:rPr>
              <a:t>–</a:t>
            </a:r>
            <a:r>
              <a:rPr sz="3200" spc="10" dirty="0">
                <a:solidFill>
                  <a:schemeClr val="accent5">
                    <a:lumMod val="50000"/>
                  </a:schemeClr>
                </a:solidFill>
                <a:latin typeface="Franklin Gothic Medium"/>
                <a:cs typeface="Franklin Gothic Medium"/>
              </a:rPr>
              <a:t> </a:t>
            </a:r>
            <a:r>
              <a:rPr sz="3200" spc="-20" dirty="0">
                <a:solidFill>
                  <a:schemeClr val="accent5">
                    <a:lumMod val="50000"/>
                  </a:schemeClr>
                </a:solidFill>
                <a:latin typeface="Franklin Gothic Medium"/>
                <a:cs typeface="Franklin Gothic Medium"/>
              </a:rPr>
              <a:t>2020</a:t>
            </a:r>
            <a:endParaRPr sz="3200" dirty="0">
              <a:solidFill>
                <a:schemeClr val="accent5">
                  <a:lumMod val="50000"/>
                </a:schemeClr>
              </a:solidFill>
              <a:latin typeface="Franklin Gothic Medium"/>
              <a:cs typeface="Franklin Gothic Medium"/>
            </a:endParaRPr>
          </a:p>
          <a:p>
            <a:pPr marL="512445" algn="ctr">
              <a:lnSpc>
                <a:spcPct val="100000"/>
              </a:lnSpc>
            </a:pPr>
            <a:r>
              <a:rPr sz="3200" spc="-20" dirty="0">
                <a:solidFill>
                  <a:schemeClr val="accent5">
                    <a:lumMod val="50000"/>
                  </a:schemeClr>
                </a:solidFill>
                <a:latin typeface="Franklin Gothic Medium"/>
                <a:cs typeface="Franklin Gothic Medium"/>
              </a:rPr>
              <a:t>oprávnené</a:t>
            </a:r>
            <a:r>
              <a:rPr sz="3200" spc="25" dirty="0">
                <a:solidFill>
                  <a:schemeClr val="accent5">
                    <a:lumMod val="50000"/>
                  </a:schemeClr>
                </a:solidFill>
                <a:latin typeface="Franklin Gothic Medium"/>
                <a:cs typeface="Franklin Gothic Medium"/>
              </a:rPr>
              <a:t> </a:t>
            </a:r>
            <a:r>
              <a:rPr sz="3200" spc="-20" dirty="0">
                <a:solidFill>
                  <a:schemeClr val="accent5">
                    <a:lumMod val="50000"/>
                  </a:schemeClr>
                </a:solidFill>
                <a:latin typeface="Franklin Gothic Medium"/>
                <a:cs typeface="Franklin Gothic Medium"/>
              </a:rPr>
              <a:t>na</a:t>
            </a:r>
            <a:r>
              <a:rPr sz="3200" spc="15" dirty="0">
                <a:solidFill>
                  <a:schemeClr val="accent5">
                    <a:lumMod val="50000"/>
                  </a:schemeClr>
                </a:solidFill>
                <a:latin typeface="Franklin Gothic Medium"/>
                <a:cs typeface="Franklin Gothic Medium"/>
              </a:rPr>
              <a:t> </a:t>
            </a:r>
            <a:r>
              <a:rPr sz="3200" spc="-20" dirty="0">
                <a:solidFill>
                  <a:schemeClr val="accent5">
                    <a:lumMod val="50000"/>
                  </a:schemeClr>
                </a:solidFill>
                <a:latin typeface="Franklin Gothic Medium"/>
                <a:cs typeface="Franklin Gothic Medium"/>
              </a:rPr>
              <a:t>po</a:t>
            </a:r>
            <a:r>
              <a:rPr sz="3200" spc="-15" dirty="0">
                <a:solidFill>
                  <a:schemeClr val="accent5">
                    <a:lumMod val="50000"/>
                  </a:schemeClr>
                </a:solidFill>
                <a:latin typeface="Franklin Gothic Medium"/>
                <a:cs typeface="Franklin Gothic Medium"/>
              </a:rPr>
              <a:t>d</a:t>
            </a:r>
            <a:r>
              <a:rPr sz="3200" spc="-20" dirty="0">
                <a:solidFill>
                  <a:schemeClr val="accent5">
                    <a:lumMod val="50000"/>
                  </a:schemeClr>
                </a:solidFill>
                <a:latin typeface="Franklin Gothic Medium"/>
                <a:cs typeface="Franklin Gothic Medium"/>
              </a:rPr>
              <a:t>poru</a:t>
            </a:r>
            <a:r>
              <a:rPr sz="3200" spc="20" dirty="0">
                <a:solidFill>
                  <a:schemeClr val="accent5">
                    <a:lumMod val="50000"/>
                  </a:schemeClr>
                </a:solidFill>
                <a:latin typeface="Franklin Gothic Medium"/>
                <a:cs typeface="Franklin Gothic Medium"/>
              </a:rPr>
              <a:t> </a:t>
            </a:r>
            <a:r>
              <a:rPr sz="3200" spc="-15" dirty="0">
                <a:solidFill>
                  <a:schemeClr val="accent5">
                    <a:lumMod val="50000"/>
                  </a:schemeClr>
                </a:solidFill>
                <a:latin typeface="Franklin Gothic Medium"/>
                <a:cs typeface="Franklin Gothic Medium"/>
              </a:rPr>
              <a:t>v</a:t>
            </a:r>
            <a:r>
              <a:rPr sz="3200" spc="-5" dirty="0">
                <a:solidFill>
                  <a:schemeClr val="accent5">
                    <a:lumMod val="50000"/>
                  </a:schemeClr>
                </a:solidFill>
                <a:latin typeface="Franklin Gothic Medium"/>
                <a:cs typeface="Franklin Gothic Medium"/>
              </a:rPr>
              <a:t> </a:t>
            </a:r>
            <a:r>
              <a:rPr sz="3200" spc="-20" dirty="0">
                <a:solidFill>
                  <a:schemeClr val="accent5">
                    <a:lumMod val="50000"/>
                  </a:schemeClr>
                </a:solidFill>
                <a:latin typeface="Franklin Gothic Medium"/>
                <a:cs typeface="Franklin Gothic Medium"/>
              </a:rPr>
              <a:t>rámci</a:t>
            </a:r>
            <a:r>
              <a:rPr sz="3200" spc="25" dirty="0">
                <a:solidFill>
                  <a:schemeClr val="accent5">
                    <a:lumMod val="50000"/>
                  </a:schemeClr>
                </a:solidFill>
                <a:latin typeface="Franklin Gothic Medium"/>
                <a:cs typeface="Franklin Gothic Medium"/>
              </a:rPr>
              <a:t> </a:t>
            </a:r>
            <a:r>
              <a:rPr sz="3200" spc="-15" dirty="0">
                <a:solidFill>
                  <a:schemeClr val="accent5">
                    <a:lumMod val="50000"/>
                  </a:schemeClr>
                </a:solidFill>
                <a:latin typeface="Franklin Gothic Medium"/>
                <a:cs typeface="Franklin Gothic Medium"/>
              </a:rPr>
              <a:t>straté</a:t>
            </a:r>
            <a:r>
              <a:rPr sz="3200" spc="-20" dirty="0">
                <a:solidFill>
                  <a:schemeClr val="accent5">
                    <a:lumMod val="50000"/>
                  </a:schemeClr>
                </a:solidFill>
                <a:latin typeface="Franklin Gothic Medium"/>
                <a:cs typeface="Franklin Gothic Medium"/>
              </a:rPr>
              <a:t>g</a:t>
            </a:r>
            <a:r>
              <a:rPr sz="3200" dirty="0">
                <a:solidFill>
                  <a:schemeClr val="accent5">
                    <a:lumMod val="50000"/>
                  </a:schemeClr>
                </a:solidFill>
                <a:latin typeface="Franklin Gothic Medium"/>
                <a:cs typeface="Franklin Gothic Medium"/>
              </a:rPr>
              <a:t>i</a:t>
            </a:r>
            <a:r>
              <a:rPr sz="3200" spc="-20" dirty="0">
                <a:solidFill>
                  <a:schemeClr val="accent5">
                    <a:lumMod val="50000"/>
                  </a:schemeClr>
                </a:solidFill>
                <a:latin typeface="Franklin Gothic Medium"/>
                <a:cs typeface="Franklin Gothic Medium"/>
              </a:rPr>
              <a:t>e</a:t>
            </a:r>
            <a:r>
              <a:rPr sz="3200" spc="20" dirty="0">
                <a:solidFill>
                  <a:schemeClr val="accent5">
                    <a:lumMod val="50000"/>
                  </a:schemeClr>
                </a:solidFill>
                <a:latin typeface="Franklin Gothic Medium"/>
                <a:cs typeface="Franklin Gothic Medium"/>
              </a:rPr>
              <a:t> </a:t>
            </a:r>
            <a:r>
              <a:rPr sz="3200" spc="-25" dirty="0">
                <a:solidFill>
                  <a:schemeClr val="accent5">
                    <a:lumMod val="50000"/>
                  </a:schemeClr>
                </a:solidFill>
                <a:latin typeface="Franklin Gothic Medium"/>
                <a:cs typeface="Franklin Gothic Medium"/>
              </a:rPr>
              <a:t>M</a:t>
            </a:r>
            <a:r>
              <a:rPr sz="3200" spc="-20" dirty="0">
                <a:solidFill>
                  <a:schemeClr val="accent5">
                    <a:lumMod val="50000"/>
                  </a:schemeClr>
                </a:solidFill>
                <a:latin typeface="Franklin Gothic Medium"/>
                <a:cs typeface="Franklin Gothic Medium"/>
              </a:rPr>
              <a:t>AS</a:t>
            </a:r>
            <a:endParaRPr sz="3200" dirty="0">
              <a:solidFill>
                <a:schemeClr val="accent5">
                  <a:lumMod val="50000"/>
                </a:schemeClr>
              </a:solidFill>
              <a:latin typeface="Franklin Gothic Medium"/>
              <a:cs typeface="Franklin Gothic Medium"/>
            </a:endParaRPr>
          </a:p>
          <a:p>
            <a:pPr marL="4393565">
              <a:lnSpc>
                <a:spcPct val="100000"/>
              </a:lnSpc>
            </a:pPr>
            <a:r>
              <a:rPr sz="3200" spc="-15" dirty="0">
                <a:solidFill>
                  <a:srgbClr val="FFFFFF"/>
                </a:solidFill>
                <a:latin typeface="Franklin Gothic Medium"/>
                <a:cs typeface="Franklin Gothic Medium"/>
              </a:rPr>
              <a:t>(spo</a:t>
            </a:r>
            <a:r>
              <a:rPr sz="3200" spc="-5" dirty="0">
                <a:solidFill>
                  <a:srgbClr val="FFFFFF"/>
                </a:solidFill>
                <a:latin typeface="Franklin Gothic Medium"/>
                <a:cs typeface="Franklin Gothic Medium"/>
              </a:rPr>
              <a:t>l</a:t>
            </a:r>
            <a:r>
              <a:rPr sz="3200" spc="-20" dirty="0">
                <a:solidFill>
                  <a:srgbClr val="FFFFFF"/>
                </a:solidFill>
                <a:latin typeface="Franklin Gothic Medium"/>
                <a:cs typeface="Franklin Gothic Medium"/>
              </a:rPr>
              <a:t>u</a:t>
            </a:r>
            <a:r>
              <a:rPr sz="3200" spc="20" dirty="0">
                <a:solidFill>
                  <a:srgbClr val="FFFFFF"/>
                </a:solidFill>
                <a:latin typeface="Franklin Gothic Medium"/>
                <a:cs typeface="Franklin Gothic Medium"/>
              </a:rPr>
              <a:t> </a:t>
            </a:r>
            <a:r>
              <a:rPr sz="3200" spc="25" dirty="0">
                <a:solidFill>
                  <a:srgbClr val="FFFFFF"/>
                </a:solidFill>
                <a:latin typeface="Franklin Gothic Medium"/>
                <a:cs typeface="Franklin Gothic Medium"/>
              </a:rPr>
              <a:t>1</a:t>
            </a:r>
            <a:r>
              <a:rPr sz="3200" spc="-20" dirty="0">
                <a:solidFill>
                  <a:srgbClr val="FFFFFF"/>
                </a:solidFill>
                <a:latin typeface="Franklin Gothic Medium"/>
                <a:cs typeface="Franklin Gothic Medium"/>
              </a:rPr>
              <a:t>8</a:t>
            </a:r>
            <a:r>
              <a:rPr sz="3200" spc="-5" dirty="0">
                <a:solidFill>
                  <a:srgbClr val="FFFFFF"/>
                </a:solidFill>
                <a:latin typeface="Franklin Gothic Medium"/>
                <a:cs typeface="Franklin Gothic Medium"/>
              </a:rPr>
              <a:t> </a:t>
            </a:r>
            <a:r>
              <a:rPr sz="3200" spc="-15" dirty="0">
                <a:solidFill>
                  <a:srgbClr val="FFFFFF"/>
                </a:solidFill>
                <a:latin typeface="Franklin Gothic Medium"/>
                <a:cs typeface="Franklin Gothic Medium"/>
              </a:rPr>
              <a:t>p</a:t>
            </a:r>
            <a:r>
              <a:rPr sz="3200" spc="-20" dirty="0">
                <a:solidFill>
                  <a:srgbClr val="FFFFFF"/>
                </a:solidFill>
                <a:latin typeface="Franklin Gothic Medium"/>
                <a:cs typeface="Franklin Gothic Medium"/>
              </a:rPr>
              <a:t>odop</a:t>
            </a:r>
            <a:r>
              <a:rPr sz="3200" spc="-15" dirty="0">
                <a:solidFill>
                  <a:srgbClr val="FFFFFF"/>
                </a:solidFill>
                <a:latin typeface="Franklin Gothic Medium"/>
                <a:cs typeface="Franklin Gothic Medium"/>
              </a:rPr>
              <a:t>atr</a:t>
            </a:r>
            <a:r>
              <a:rPr sz="3200" spc="-10" dirty="0">
                <a:solidFill>
                  <a:srgbClr val="FFFFFF"/>
                </a:solidFill>
                <a:latin typeface="Franklin Gothic Medium"/>
                <a:cs typeface="Franklin Gothic Medium"/>
              </a:rPr>
              <a:t>e</a:t>
            </a:r>
            <a:r>
              <a:rPr sz="3200" spc="-20" dirty="0">
                <a:solidFill>
                  <a:srgbClr val="FFFFFF"/>
                </a:solidFill>
                <a:latin typeface="Franklin Gothic Medium"/>
                <a:cs typeface="Franklin Gothic Medium"/>
              </a:rPr>
              <a:t>n</a:t>
            </a:r>
            <a:r>
              <a:rPr sz="3200" spc="-5" dirty="0">
                <a:solidFill>
                  <a:srgbClr val="FFFFFF"/>
                </a:solidFill>
                <a:latin typeface="Franklin Gothic Medium"/>
                <a:cs typeface="Franklin Gothic Medium"/>
              </a:rPr>
              <a:t>í</a:t>
            </a:r>
            <a:r>
              <a:rPr sz="3200" spc="-10" dirty="0">
                <a:solidFill>
                  <a:srgbClr val="FFFFFF"/>
                </a:solidFill>
                <a:latin typeface="Franklin Gothic Medium"/>
                <a:cs typeface="Franklin Gothic Medium"/>
              </a:rPr>
              <a:t>)</a:t>
            </a:r>
            <a:endParaRPr sz="3200" dirty="0">
              <a:latin typeface="Franklin Gothic Medium"/>
              <a:cs typeface="Franklin Gothic Medium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/>
          <p:nvPr/>
        </p:nvSpPr>
        <p:spPr>
          <a:xfrm>
            <a:off x="8540495" y="1018032"/>
            <a:ext cx="603503" cy="37185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383540" y="685641"/>
            <a:ext cx="8422640" cy="49244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200" dirty="0">
                <a:solidFill>
                  <a:schemeClr val="accent5">
                    <a:lumMod val="50000"/>
                  </a:schemeClr>
                </a:solidFill>
                <a:latin typeface="Franklin Gothic Medium"/>
                <a:cs typeface="Franklin Gothic Medium"/>
              </a:rPr>
              <a:t>M</a:t>
            </a:r>
            <a:r>
              <a:rPr sz="3200" spc="-70" dirty="0">
                <a:solidFill>
                  <a:schemeClr val="accent5">
                    <a:lumMod val="50000"/>
                  </a:schemeClr>
                </a:solidFill>
                <a:latin typeface="Franklin Gothic Medium"/>
                <a:cs typeface="Franklin Gothic Medium"/>
              </a:rPr>
              <a:t>0</a:t>
            </a:r>
            <a:r>
              <a:rPr sz="3200" spc="-20" dirty="0">
                <a:solidFill>
                  <a:schemeClr val="accent5">
                    <a:lumMod val="50000"/>
                  </a:schemeClr>
                </a:solidFill>
                <a:latin typeface="Franklin Gothic Medium"/>
                <a:cs typeface="Franklin Gothic Medium"/>
              </a:rPr>
              <a:t>1</a:t>
            </a:r>
            <a:r>
              <a:rPr sz="3200" spc="-60" dirty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3200" spc="-10" dirty="0">
                <a:solidFill>
                  <a:schemeClr val="accent5">
                    <a:lumMod val="50000"/>
                  </a:schemeClr>
                </a:solidFill>
                <a:latin typeface="Franklin Gothic Medium"/>
                <a:cs typeface="Franklin Gothic Medium"/>
              </a:rPr>
              <a:t>-</a:t>
            </a:r>
            <a:r>
              <a:rPr sz="3200" spc="15" dirty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3200" b="1" spc="5" dirty="0">
                <a:solidFill>
                  <a:schemeClr val="accent5">
                    <a:lumMod val="50000"/>
                  </a:schemeClr>
                </a:solidFill>
                <a:latin typeface="Franklin Gothic Medium"/>
                <a:cs typeface="Franklin Gothic Medium"/>
              </a:rPr>
              <a:t>P</a:t>
            </a:r>
            <a:r>
              <a:rPr sz="3200" b="1" spc="-20" dirty="0">
                <a:solidFill>
                  <a:schemeClr val="accent5">
                    <a:lumMod val="50000"/>
                  </a:schemeClr>
                </a:solidFill>
                <a:latin typeface="Franklin Gothic Medium"/>
                <a:cs typeface="Franklin Gothic Medium"/>
              </a:rPr>
              <a:t>R</a:t>
            </a:r>
            <a:r>
              <a:rPr sz="3200" b="1" spc="-10" dirty="0">
                <a:solidFill>
                  <a:schemeClr val="accent5">
                    <a:lumMod val="50000"/>
                  </a:schemeClr>
                </a:solidFill>
                <a:latin typeface="Franklin Gothic Medium"/>
                <a:cs typeface="Franklin Gothic Medium"/>
              </a:rPr>
              <a:t>E</a:t>
            </a:r>
            <a:r>
              <a:rPr sz="3200" b="1" spc="-20" dirty="0">
                <a:solidFill>
                  <a:schemeClr val="accent5">
                    <a:lumMod val="50000"/>
                  </a:schemeClr>
                </a:solidFill>
                <a:latin typeface="Franklin Gothic Medium"/>
                <a:cs typeface="Franklin Gothic Medium"/>
              </a:rPr>
              <a:t>N</a:t>
            </a:r>
            <a:r>
              <a:rPr sz="3200" b="1" dirty="0">
                <a:solidFill>
                  <a:schemeClr val="accent5">
                    <a:lumMod val="50000"/>
                  </a:schemeClr>
                </a:solidFill>
                <a:latin typeface="Franklin Gothic Medium"/>
                <a:cs typeface="Franklin Gothic Medium"/>
              </a:rPr>
              <a:t>O</a:t>
            </a:r>
            <a:r>
              <a:rPr sz="3200" b="1" spc="-20" dirty="0">
                <a:solidFill>
                  <a:schemeClr val="accent5">
                    <a:lumMod val="50000"/>
                  </a:schemeClr>
                </a:solidFill>
                <a:latin typeface="Franklin Gothic Medium"/>
                <a:cs typeface="Franklin Gothic Medium"/>
              </a:rPr>
              <a:t>S</a:t>
            </a:r>
            <a:r>
              <a:rPr sz="3200" b="1" spc="-60" dirty="0">
                <a:solidFill>
                  <a:schemeClr val="accent5">
                    <a:lumMod val="50000"/>
                  </a:schemeClr>
                </a:solidFill>
                <a:latin typeface="Franklin Gothic Medium"/>
                <a:cs typeface="Franklin Gothic Medium"/>
              </a:rPr>
              <a:t> </a:t>
            </a:r>
            <a:r>
              <a:rPr sz="3200" b="1" spc="5" dirty="0">
                <a:solidFill>
                  <a:schemeClr val="accent5">
                    <a:lumMod val="50000"/>
                  </a:schemeClr>
                </a:solidFill>
                <a:latin typeface="Franklin Gothic Medium"/>
                <a:cs typeface="Franklin Gothic Medium"/>
              </a:rPr>
              <a:t>Z</a:t>
            </a:r>
            <a:r>
              <a:rPr sz="3200" b="1" spc="-20" dirty="0">
                <a:solidFill>
                  <a:schemeClr val="accent5">
                    <a:lumMod val="50000"/>
                  </a:schemeClr>
                </a:solidFill>
                <a:latin typeface="Franklin Gothic Medium"/>
                <a:cs typeface="Franklin Gothic Medium"/>
              </a:rPr>
              <a:t>N</a:t>
            </a:r>
            <a:r>
              <a:rPr sz="3200" b="1" spc="-5" dirty="0">
                <a:solidFill>
                  <a:schemeClr val="accent5">
                    <a:lumMod val="50000"/>
                  </a:schemeClr>
                </a:solidFill>
                <a:latin typeface="Franklin Gothic Medium"/>
                <a:cs typeface="Franklin Gothic Medium"/>
              </a:rPr>
              <a:t>A</a:t>
            </a:r>
            <a:r>
              <a:rPr sz="3200" b="1" spc="-55" dirty="0">
                <a:solidFill>
                  <a:schemeClr val="accent5">
                    <a:lumMod val="50000"/>
                  </a:schemeClr>
                </a:solidFill>
                <a:latin typeface="Franklin Gothic Medium"/>
                <a:cs typeface="Franklin Gothic Medium"/>
              </a:rPr>
              <a:t>L</a:t>
            </a:r>
            <a:r>
              <a:rPr sz="3200" b="1" dirty="0">
                <a:solidFill>
                  <a:schemeClr val="accent5">
                    <a:lumMod val="50000"/>
                  </a:schemeClr>
                </a:solidFill>
                <a:latin typeface="Franklin Gothic Medium"/>
                <a:cs typeface="Franklin Gothic Medium"/>
              </a:rPr>
              <a:t>O</a:t>
            </a:r>
            <a:r>
              <a:rPr sz="3200" b="1" spc="-20" dirty="0">
                <a:solidFill>
                  <a:schemeClr val="accent5">
                    <a:lumMod val="50000"/>
                  </a:schemeClr>
                </a:solidFill>
                <a:latin typeface="Franklin Gothic Medium"/>
                <a:cs typeface="Franklin Gothic Medium"/>
              </a:rPr>
              <a:t>S</a:t>
            </a:r>
            <a:r>
              <a:rPr sz="3200" b="1" spc="-5" dirty="0">
                <a:solidFill>
                  <a:schemeClr val="accent5">
                    <a:lumMod val="50000"/>
                  </a:schemeClr>
                </a:solidFill>
                <a:latin typeface="Franklin Gothic Medium"/>
                <a:cs typeface="Franklin Gothic Medium"/>
              </a:rPr>
              <a:t>T</a:t>
            </a:r>
            <a:r>
              <a:rPr sz="3200" b="1" spc="-10" dirty="0">
                <a:solidFill>
                  <a:schemeClr val="accent5">
                    <a:lumMod val="50000"/>
                  </a:schemeClr>
                </a:solidFill>
                <a:latin typeface="Franklin Gothic Medium"/>
                <a:cs typeface="Franklin Gothic Medium"/>
              </a:rPr>
              <a:t>Í</a:t>
            </a:r>
            <a:r>
              <a:rPr sz="3200" b="1" spc="-65" dirty="0">
                <a:solidFill>
                  <a:schemeClr val="accent5">
                    <a:lumMod val="50000"/>
                  </a:schemeClr>
                </a:solidFill>
                <a:latin typeface="Franklin Gothic Medium"/>
                <a:cs typeface="Franklin Gothic Medium"/>
              </a:rPr>
              <a:t> </a:t>
            </a:r>
            <a:r>
              <a:rPr sz="3200" b="1" spc="-20" dirty="0">
                <a:solidFill>
                  <a:schemeClr val="accent5">
                    <a:lumMod val="50000"/>
                  </a:schemeClr>
                </a:solidFill>
                <a:latin typeface="Franklin Gothic Medium"/>
                <a:cs typeface="Franklin Gothic Medium"/>
              </a:rPr>
              <a:t>A</a:t>
            </a:r>
            <a:r>
              <a:rPr sz="3200" b="1" spc="10" dirty="0">
                <a:solidFill>
                  <a:schemeClr val="accent5">
                    <a:lumMod val="50000"/>
                  </a:schemeClr>
                </a:solidFill>
                <a:latin typeface="Franklin Gothic Medium"/>
                <a:cs typeface="Franklin Gothic Medium"/>
              </a:rPr>
              <a:t> </a:t>
            </a:r>
            <a:r>
              <a:rPr sz="3200" b="1" spc="-10" dirty="0">
                <a:solidFill>
                  <a:schemeClr val="accent5">
                    <a:lumMod val="50000"/>
                  </a:schemeClr>
                </a:solidFill>
                <a:latin typeface="Franklin Gothic Medium"/>
                <a:cs typeface="Franklin Gothic Medium"/>
              </a:rPr>
              <a:t>IN</a:t>
            </a:r>
            <a:r>
              <a:rPr sz="3200" b="1" spc="-55" dirty="0">
                <a:solidFill>
                  <a:schemeClr val="accent5">
                    <a:lumMod val="50000"/>
                  </a:schemeClr>
                </a:solidFill>
                <a:latin typeface="Franklin Gothic Medium"/>
                <a:cs typeface="Franklin Gothic Medium"/>
              </a:rPr>
              <a:t>F</a:t>
            </a:r>
            <a:r>
              <a:rPr sz="3200" b="1" dirty="0">
                <a:solidFill>
                  <a:schemeClr val="accent5">
                    <a:lumMod val="50000"/>
                  </a:schemeClr>
                </a:solidFill>
                <a:latin typeface="Franklin Gothic Medium"/>
                <a:cs typeface="Franklin Gothic Medium"/>
              </a:rPr>
              <a:t>O</a:t>
            </a:r>
            <a:r>
              <a:rPr sz="3200" b="1" spc="-20" dirty="0">
                <a:solidFill>
                  <a:schemeClr val="accent5">
                    <a:lumMod val="50000"/>
                  </a:schemeClr>
                </a:solidFill>
                <a:latin typeface="Franklin Gothic Medium"/>
                <a:cs typeface="Franklin Gothic Medium"/>
              </a:rPr>
              <a:t>RM</a:t>
            </a:r>
            <a:r>
              <a:rPr sz="3200" b="1" spc="-5" dirty="0">
                <a:solidFill>
                  <a:schemeClr val="accent5">
                    <a:lumMod val="50000"/>
                  </a:schemeClr>
                </a:solidFill>
                <a:latin typeface="Franklin Gothic Medium"/>
                <a:cs typeface="Franklin Gothic Medium"/>
              </a:rPr>
              <a:t>A</a:t>
            </a:r>
            <a:r>
              <a:rPr sz="3200" b="1" spc="-20" dirty="0">
                <a:solidFill>
                  <a:schemeClr val="accent5">
                    <a:lumMod val="50000"/>
                  </a:schemeClr>
                </a:solidFill>
                <a:latin typeface="Franklin Gothic Medium"/>
                <a:cs typeface="Franklin Gothic Medium"/>
              </a:rPr>
              <a:t>Č</a:t>
            </a:r>
            <a:r>
              <a:rPr sz="3200" b="1" spc="-15" dirty="0">
                <a:solidFill>
                  <a:schemeClr val="accent5">
                    <a:lumMod val="50000"/>
                  </a:schemeClr>
                </a:solidFill>
                <a:latin typeface="Franklin Gothic Medium"/>
                <a:cs typeface="Franklin Gothic Medium"/>
              </a:rPr>
              <a:t>N</a:t>
            </a:r>
            <a:r>
              <a:rPr sz="3200" b="1" spc="-20" dirty="0">
                <a:solidFill>
                  <a:schemeClr val="accent5">
                    <a:lumMod val="50000"/>
                  </a:schemeClr>
                </a:solidFill>
                <a:latin typeface="Franklin Gothic Medium"/>
                <a:cs typeface="Franklin Gothic Medium"/>
              </a:rPr>
              <a:t>É</a:t>
            </a:r>
            <a:r>
              <a:rPr sz="3200" b="1" spc="-70" dirty="0">
                <a:solidFill>
                  <a:schemeClr val="accent5">
                    <a:lumMod val="50000"/>
                  </a:schemeClr>
                </a:solidFill>
                <a:latin typeface="Franklin Gothic Medium"/>
                <a:cs typeface="Franklin Gothic Medium"/>
              </a:rPr>
              <a:t> </a:t>
            </a:r>
            <a:r>
              <a:rPr sz="3200" b="1" spc="-5" dirty="0">
                <a:solidFill>
                  <a:schemeClr val="accent5">
                    <a:lumMod val="50000"/>
                  </a:schemeClr>
                </a:solidFill>
                <a:latin typeface="Franklin Gothic Medium"/>
                <a:cs typeface="Franklin Gothic Medium"/>
              </a:rPr>
              <a:t>A</a:t>
            </a:r>
            <a:r>
              <a:rPr sz="3200" b="1" spc="-60" dirty="0">
                <a:solidFill>
                  <a:schemeClr val="accent5">
                    <a:lumMod val="50000"/>
                  </a:schemeClr>
                </a:solidFill>
                <a:latin typeface="Franklin Gothic Medium"/>
                <a:cs typeface="Franklin Gothic Medium"/>
              </a:rPr>
              <a:t>K</a:t>
            </a:r>
            <a:r>
              <a:rPr sz="3200" b="1" dirty="0">
                <a:solidFill>
                  <a:schemeClr val="accent5">
                    <a:lumMod val="50000"/>
                  </a:schemeClr>
                </a:solidFill>
                <a:latin typeface="Franklin Gothic Medium"/>
                <a:cs typeface="Franklin Gothic Medium"/>
              </a:rPr>
              <a:t>C</a:t>
            </a:r>
            <a:r>
              <a:rPr sz="3200" b="1" spc="-5" dirty="0">
                <a:solidFill>
                  <a:schemeClr val="accent5">
                    <a:lumMod val="50000"/>
                  </a:schemeClr>
                </a:solidFill>
                <a:latin typeface="Franklin Gothic Medium"/>
                <a:cs typeface="Franklin Gothic Medium"/>
              </a:rPr>
              <a:t>I</a:t>
            </a:r>
            <a:r>
              <a:rPr sz="3200" b="1" spc="-20" dirty="0">
                <a:solidFill>
                  <a:schemeClr val="accent5">
                    <a:lumMod val="50000"/>
                  </a:schemeClr>
                </a:solidFill>
                <a:latin typeface="Franklin Gothic Medium"/>
                <a:cs typeface="Franklin Gothic Medium"/>
              </a:rPr>
              <a:t>E</a:t>
            </a:r>
            <a:endParaRPr sz="3200" dirty="0">
              <a:solidFill>
                <a:schemeClr val="accent5">
                  <a:lumMod val="50000"/>
                </a:schemeClr>
              </a:solidFill>
              <a:latin typeface="Franklin Gothic Medium"/>
              <a:cs typeface="Franklin Gothic Medium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83540" y="1752600"/>
            <a:ext cx="8439150" cy="46679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356870" algn="l"/>
              </a:tabLst>
            </a:pPr>
            <a:r>
              <a:rPr sz="1400" spc="-15" dirty="0">
                <a:solidFill>
                  <a:srgbClr val="F0A12D"/>
                </a:solidFill>
                <a:latin typeface="Times New Roman"/>
                <a:cs typeface="Times New Roman"/>
              </a:rPr>
              <a:t>	</a:t>
            </a:r>
            <a:r>
              <a:rPr sz="2000" b="1" dirty="0">
                <a:solidFill>
                  <a:srgbClr val="0070C0"/>
                </a:solidFill>
                <a:latin typeface="Franklin Gothic Book"/>
                <a:cs typeface="Franklin Gothic Book"/>
              </a:rPr>
              <a:t>p</a:t>
            </a:r>
            <a:r>
              <a:rPr sz="2000" b="1" spc="0" dirty="0">
                <a:solidFill>
                  <a:srgbClr val="0070C0"/>
                </a:solidFill>
                <a:latin typeface="Franklin Gothic Book"/>
                <a:cs typeface="Franklin Gothic Book"/>
              </a:rPr>
              <a:t>o</a:t>
            </a:r>
            <a:r>
              <a:rPr sz="2000" b="1" spc="15" dirty="0">
                <a:solidFill>
                  <a:srgbClr val="0070C0"/>
                </a:solidFill>
                <a:latin typeface="Franklin Gothic Book"/>
                <a:cs typeface="Franklin Gothic Book"/>
              </a:rPr>
              <a:t>d</a:t>
            </a:r>
            <a:r>
              <a:rPr sz="2000" b="1" spc="0" dirty="0">
                <a:solidFill>
                  <a:srgbClr val="0070C0"/>
                </a:solidFill>
                <a:latin typeface="Franklin Gothic Book"/>
                <a:cs typeface="Franklin Gothic Book"/>
              </a:rPr>
              <a:t>o</a:t>
            </a:r>
            <a:r>
              <a:rPr sz="2000" b="1" dirty="0">
                <a:solidFill>
                  <a:srgbClr val="0070C0"/>
                </a:solidFill>
                <a:latin typeface="Franklin Gothic Book"/>
                <a:cs typeface="Franklin Gothic Book"/>
              </a:rPr>
              <a:t>p</a:t>
            </a:r>
            <a:r>
              <a:rPr sz="2000" b="1" spc="-15" dirty="0">
                <a:solidFill>
                  <a:srgbClr val="0070C0"/>
                </a:solidFill>
                <a:latin typeface="Franklin Gothic Book"/>
                <a:cs typeface="Franklin Gothic Book"/>
              </a:rPr>
              <a:t>a</a:t>
            </a:r>
            <a:r>
              <a:rPr sz="2000" b="1" dirty="0">
                <a:solidFill>
                  <a:srgbClr val="0070C0"/>
                </a:solidFill>
                <a:latin typeface="Franklin Gothic Book"/>
                <a:cs typeface="Franklin Gothic Book"/>
              </a:rPr>
              <a:t>t</a:t>
            </a:r>
            <a:r>
              <a:rPr sz="2000" b="1" spc="-20" dirty="0">
                <a:solidFill>
                  <a:srgbClr val="0070C0"/>
                </a:solidFill>
                <a:latin typeface="Franklin Gothic Book"/>
                <a:cs typeface="Franklin Gothic Book"/>
              </a:rPr>
              <a:t>r</a:t>
            </a:r>
            <a:r>
              <a:rPr sz="2000" b="1" spc="-15" dirty="0">
                <a:solidFill>
                  <a:srgbClr val="0070C0"/>
                </a:solidFill>
                <a:latin typeface="Franklin Gothic Book"/>
                <a:cs typeface="Franklin Gothic Book"/>
              </a:rPr>
              <a:t>e</a:t>
            </a:r>
            <a:r>
              <a:rPr sz="2000" b="1" dirty="0">
                <a:solidFill>
                  <a:srgbClr val="0070C0"/>
                </a:solidFill>
                <a:latin typeface="Franklin Gothic Book"/>
                <a:cs typeface="Franklin Gothic Book"/>
              </a:rPr>
              <a:t>n</a:t>
            </a:r>
            <a:r>
              <a:rPr sz="2000" b="1" spc="-10" dirty="0">
                <a:solidFill>
                  <a:srgbClr val="0070C0"/>
                </a:solidFill>
                <a:latin typeface="Franklin Gothic Book"/>
                <a:cs typeface="Franklin Gothic Book"/>
              </a:rPr>
              <a:t>i</a:t>
            </a:r>
            <a:r>
              <a:rPr sz="2000" b="1" spc="-15" dirty="0">
                <a:solidFill>
                  <a:srgbClr val="0070C0"/>
                </a:solidFill>
                <a:latin typeface="Franklin Gothic Book"/>
                <a:cs typeface="Franklin Gothic Book"/>
              </a:rPr>
              <a:t>e</a:t>
            </a:r>
            <a:r>
              <a:rPr sz="2000" b="1" spc="-70" dirty="0">
                <a:solidFill>
                  <a:srgbClr val="0070C0"/>
                </a:solidFill>
                <a:latin typeface="Times New Roman"/>
                <a:cs typeface="Times New Roman"/>
              </a:rPr>
              <a:t> </a:t>
            </a:r>
            <a:r>
              <a:rPr sz="2000" b="1" spc="-10" dirty="0">
                <a:solidFill>
                  <a:srgbClr val="0070C0"/>
                </a:solidFill>
                <a:latin typeface="Franklin Gothic Book"/>
                <a:cs typeface="Franklin Gothic Book"/>
              </a:rPr>
              <a:t>1</a:t>
            </a:r>
            <a:r>
              <a:rPr sz="2000" b="1" spc="20" dirty="0">
                <a:solidFill>
                  <a:srgbClr val="0070C0"/>
                </a:solidFill>
                <a:latin typeface="Franklin Gothic Book"/>
                <a:cs typeface="Franklin Gothic Book"/>
              </a:rPr>
              <a:t>.2</a:t>
            </a:r>
            <a:r>
              <a:rPr sz="2000" b="1" spc="-5" dirty="0">
                <a:solidFill>
                  <a:srgbClr val="0070C0"/>
                </a:solidFill>
                <a:latin typeface="Franklin Gothic Book"/>
                <a:cs typeface="Franklin Gothic Book"/>
              </a:rPr>
              <a:t>.</a:t>
            </a:r>
            <a:r>
              <a:rPr sz="2000" b="1" spc="-80" dirty="0">
                <a:solidFill>
                  <a:srgbClr val="0070C0"/>
                </a:solidFill>
                <a:latin typeface="Times New Roman"/>
                <a:cs typeface="Times New Roman"/>
              </a:rPr>
              <a:t> </a:t>
            </a:r>
            <a:r>
              <a:rPr sz="2000" b="1" spc="-15" dirty="0">
                <a:solidFill>
                  <a:srgbClr val="0070C0"/>
                </a:solidFill>
                <a:latin typeface="Franklin Gothic Book"/>
                <a:cs typeface="Franklin Gothic Book"/>
              </a:rPr>
              <a:t>–</a:t>
            </a:r>
            <a:r>
              <a:rPr sz="2000" b="1" spc="10" dirty="0">
                <a:solidFill>
                  <a:srgbClr val="0070C0"/>
                </a:solidFill>
                <a:latin typeface="Franklin Gothic Book"/>
                <a:cs typeface="Franklin Gothic Book"/>
              </a:rPr>
              <a:t> </a:t>
            </a:r>
            <a:r>
              <a:rPr sz="2000" b="1" spc="-25" dirty="0">
                <a:solidFill>
                  <a:srgbClr val="0070C0"/>
                </a:solidFill>
                <a:latin typeface="Franklin Gothic Book"/>
                <a:cs typeface="Franklin Gothic Book"/>
              </a:rPr>
              <a:t>P</a:t>
            </a:r>
            <a:r>
              <a:rPr sz="2000" b="1" spc="0" dirty="0">
                <a:solidFill>
                  <a:srgbClr val="0070C0"/>
                </a:solidFill>
                <a:latin typeface="Franklin Gothic Book"/>
                <a:cs typeface="Franklin Gothic Book"/>
              </a:rPr>
              <a:t>o</a:t>
            </a:r>
            <a:r>
              <a:rPr sz="2000" b="1" spc="15" dirty="0">
                <a:solidFill>
                  <a:srgbClr val="0070C0"/>
                </a:solidFill>
                <a:latin typeface="Franklin Gothic Book"/>
                <a:cs typeface="Franklin Gothic Book"/>
              </a:rPr>
              <a:t>d</a:t>
            </a:r>
            <a:r>
              <a:rPr sz="2000" b="1" dirty="0">
                <a:solidFill>
                  <a:srgbClr val="0070C0"/>
                </a:solidFill>
                <a:latin typeface="Franklin Gothic Book"/>
                <a:cs typeface="Franklin Gothic Book"/>
              </a:rPr>
              <a:t>p</a:t>
            </a:r>
            <a:r>
              <a:rPr sz="2000" b="1" spc="-15" dirty="0">
                <a:solidFill>
                  <a:srgbClr val="0070C0"/>
                </a:solidFill>
                <a:latin typeface="Franklin Gothic Book"/>
                <a:cs typeface="Franklin Gothic Book"/>
              </a:rPr>
              <a:t>o</a:t>
            </a:r>
            <a:r>
              <a:rPr sz="2000" b="1" dirty="0">
                <a:solidFill>
                  <a:srgbClr val="0070C0"/>
                </a:solidFill>
                <a:latin typeface="Franklin Gothic Book"/>
                <a:cs typeface="Franklin Gothic Book"/>
              </a:rPr>
              <a:t>r</a:t>
            </a:r>
            <a:r>
              <a:rPr sz="2000" b="1" spc="-15" dirty="0">
                <a:solidFill>
                  <a:srgbClr val="0070C0"/>
                </a:solidFill>
                <a:latin typeface="Franklin Gothic Book"/>
                <a:cs typeface="Franklin Gothic Book"/>
              </a:rPr>
              <a:t>a</a:t>
            </a:r>
            <a:r>
              <a:rPr sz="2000" b="1" spc="-65" dirty="0">
                <a:solidFill>
                  <a:srgbClr val="0070C0"/>
                </a:solidFill>
                <a:latin typeface="Franklin Gothic Book"/>
                <a:cs typeface="Franklin Gothic Book"/>
              </a:rPr>
              <a:t> </a:t>
            </a:r>
            <a:r>
              <a:rPr sz="2000" b="1" spc="0" dirty="0">
                <a:solidFill>
                  <a:srgbClr val="0070C0"/>
                </a:solidFill>
                <a:latin typeface="Franklin Gothic Book"/>
                <a:cs typeface="Franklin Gothic Book"/>
              </a:rPr>
              <a:t>n</a:t>
            </a:r>
            <a:r>
              <a:rPr sz="2000" b="1" spc="-15" dirty="0">
                <a:solidFill>
                  <a:srgbClr val="0070C0"/>
                </a:solidFill>
                <a:latin typeface="Franklin Gothic Book"/>
                <a:cs typeface="Franklin Gothic Book"/>
              </a:rPr>
              <a:t>a</a:t>
            </a:r>
            <a:r>
              <a:rPr sz="2000" b="1" spc="5" dirty="0">
                <a:solidFill>
                  <a:srgbClr val="0070C0"/>
                </a:solidFill>
                <a:latin typeface="Franklin Gothic Book"/>
                <a:cs typeface="Franklin Gothic Book"/>
              </a:rPr>
              <a:t> </a:t>
            </a:r>
            <a:r>
              <a:rPr sz="2000" b="1" spc="15" dirty="0">
                <a:solidFill>
                  <a:srgbClr val="0070C0"/>
                </a:solidFill>
                <a:latin typeface="Franklin Gothic Book"/>
                <a:cs typeface="Franklin Gothic Book"/>
              </a:rPr>
              <a:t>d</a:t>
            </a:r>
            <a:r>
              <a:rPr sz="2000" b="1" dirty="0">
                <a:solidFill>
                  <a:srgbClr val="0070C0"/>
                </a:solidFill>
                <a:latin typeface="Franklin Gothic Book"/>
                <a:cs typeface="Franklin Gothic Book"/>
              </a:rPr>
              <a:t>e</a:t>
            </a:r>
            <a:r>
              <a:rPr sz="2000" b="1" spc="-15" dirty="0">
                <a:solidFill>
                  <a:srgbClr val="0070C0"/>
                </a:solidFill>
                <a:latin typeface="Franklin Gothic Book"/>
                <a:cs typeface="Franklin Gothic Book"/>
              </a:rPr>
              <a:t>m</a:t>
            </a:r>
            <a:r>
              <a:rPr sz="2000" b="1" spc="0" dirty="0">
                <a:solidFill>
                  <a:srgbClr val="0070C0"/>
                </a:solidFill>
                <a:latin typeface="Franklin Gothic Book"/>
                <a:cs typeface="Franklin Gothic Book"/>
              </a:rPr>
              <a:t>o</a:t>
            </a:r>
            <a:r>
              <a:rPr sz="2000" b="1" spc="-15" dirty="0">
                <a:solidFill>
                  <a:srgbClr val="0070C0"/>
                </a:solidFill>
                <a:latin typeface="Franklin Gothic Book"/>
                <a:cs typeface="Franklin Gothic Book"/>
              </a:rPr>
              <a:t>n</a:t>
            </a:r>
            <a:r>
              <a:rPr sz="2000" b="1" spc="-20" dirty="0">
                <a:solidFill>
                  <a:srgbClr val="0070C0"/>
                </a:solidFill>
                <a:latin typeface="Franklin Gothic Book"/>
                <a:cs typeface="Franklin Gothic Book"/>
              </a:rPr>
              <a:t>š</a:t>
            </a:r>
            <a:r>
              <a:rPr sz="2000" b="1" dirty="0">
                <a:solidFill>
                  <a:srgbClr val="0070C0"/>
                </a:solidFill>
                <a:latin typeface="Franklin Gothic Book"/>
                <a:cs typeface="Franklin Gothic Book"/>
              </a:rPr>
              <a:t>tr</a:t>
            </a:r>
            <a:r>
              <a:rPr sz="2000" b="1" spc="-15" dirty="0">
                <a:solidFill>
                  <a:srgbClr val="0070C0"/>
                </a:solidFill>
                <a:latin typeface="Franklin Gothic Book"/>
                <a:cs typeface="Franklin Gothic Book"/>
              </a:rPr>
              <a:t>a</a:t>
            </a:r>
            <a:r>
              <a:rPr sz="2000" b="1" dirty="0">
                <a:solidFill>
                  <a:srgbClr val="0070C0"/>
                </a:solidFill>
                <a:latin typeface="Franklin Gothic Book"/>
                <a:cs typeface="Franklin Gothic Book"/>
              </a:rPr>
              <a:t>č</a:t>
            </a:r>
            <a:r>
              <a:rPr sz="2000" b="1" spc="-15" dirty="0">
                <a:solidFill>
                  <a:srgbClr val="0070C0"/>
                </a:solidFill>
                <a:latin typeface="Franklin Gothic Book"/>
                <a:cs typeface="Franklin Gothic Book"/>
              </a:rPr>
              <a:t>né</a:t>
            </a:r>
            <a:r>
              <a:rPr sz="2000" b="1" spc="-70" dirty="0">
                <a:solidFill>
                  <a:srgbClr val="0070C0"/>
                </a:solidFill>
                <a:latin typeface="Franklin Gothic Book"/>
                <a:cs typeface="Franklin Gothic Book"/>
              </a:rPr>
              <a:t> </a:t>
            </a:r>
            <a:r>
              <a:rPr sz="2000" b="1" spc="20" dirty="0">
                <a:solidFill>
                  <a:srgbClr val="0070C0"/>
                </a:solidFill>
                <a:latin typeface="Franklin Gothic Book"/>
                <a:cs typeface="Franklin Gothic Book"/>
              </a:rPr>
              <a:t>č</a:t>
            </a:r>
            <a:r>
              <a:rPr sz="2000" b="1" spc="5" dirty="0">
                <a:solidFill>
                  <a:srgbClr val="0070C0"/>
                </a:solidFill>
                <a:latin typeface="Franklin Gothic Book"/>
                <a:cs typeface="Franklin Gothic Book"/>
              </a:rPr>
              <a:t>inn</a:t>
            </a:r>
            <a:r>
              <a:rPr sz="2000" b="1" spc="-15" dirty="0">
                <a:solidFill>
                  <a:srgbClr val="0070C0"/>
                </a:solidFill>
                <a:latin typeface="Franklin Gothic Book"/>
                <a:cs typeface="Franklin Gothic Book"/>
              </a:rPr>
              <a:t>o</a:t>
            </a:r>
            <a:r>
              <a:rPr sz="2000" b="1" spc="-5" dirty="0">
                <a:solidFill>
                  <a:srgbClr val="0070C0"/>
                </a:solidFill>
                <a:latin typeface="Franklin Gothic Book"/>
                <a:cs typeface="Franklin Gothic Book"/>
              </a:rPr>
              <a:t>s</a:t>
            </a:r>
            <a:r>
              <a:rPr sz="2000" b="1" dirty="0">
                <a:solidFill>
                  <a:srgbClr val="0070C0"/>
                </a:solidFill>
                <a:latin typeface="Franklin Gothic Book"/>
                <a:cs typeface="Franklin Gothic Book"/>
              </a:rPr>
              <a:t>t</a:t>
            </a:r>
            <a:r>
              <a:rPr sz="2000" b="1" spc="-5" dirty="0">
                <a:solidFill>
                  <a:srgbClr val="0070C0"/>
                </a:solidFill>
                <a:latin typeface="Franklin Gothic Book"/>
                <a:cs typeface="Franklin Gothic Book"/>
              </a:rPr>
              <a:t>i</a:t>
            </a:r>
            <a:r>
              <a:rPr sz="2000" b="1" spc="-65" dirty="0">
                <a:solidFill>
                  <a:srgbClr val="0070C0"/>
                </a:solidFill>
                <a:latin typeface="Franklin Gothic Book"/>
                <a:cs typeface="Franklin Gothic Book"/>
              </a:rPr>
              <a:t> </a:t>
            </a:r>
            <a:r>
              <a:rPr sz="2000" b="1" spc="-15" dirty="0">
                <a:solidFill>
                  <a:srgbClr val="0070C0"/>
                </a:solidFill>
                <a:latin typeface="Franklin Gothic Book"/>
                <a:cs typeface="Franklin Gothic Book"/>
              </a:rPr>
              <a:t>a</a:t>
            </a:r>
            <a:r>
              <a:rPr sz="2000" b="1" spc="5" dirty="0">
                <a:solidFill>
                  <a:srgbClr val="0070C0"/>
                </a:solidFill>
                <a:latin typeface="Franklin Gothic Book"/>
                <a:cs typeface="Franklin Gothic Book"/>
              </a:rPr>
              <a:t> in</a:t>
            </a:r>
            <a:r>
              <a:rPr sz="2000" b="1" spc="-30" dirty="0">
                <a:solidFill>
                  <a:srgbClr val="0070C0"/>
                </a:solidFill>
                <a:latin typeface="Franklin Gothic Book"/>
                <a:cs typeface="Franklin Gothic Book"/>
              </a:rPr>
              <a:t>f</a:t>
            </a:r>
            <a:r>
              <a:rPr sz="2000" b="1" spc="0" dirty="0">
                <a:solidFill>
                  <a:srgbClr val="0070C0"/>
                </a:solidFill>
                <a:latin typeface="Franklin Gothic Book"/>
                <a:cs typeface="Franklin Gothic Book"/>
              </a:rPr>
              <a:t>o</a:t>
            </a:r>
            <a:r>
              <a:rPr sz="2000" b="1" spc="-20" dirty="0">
                <a:solidFill>
                  <a:srgbClr val="0070C0"/>
                </a:solidFill>
                <a:latin typeface="Franklin Gothic Book"/>
                <a:cs typeface="Franklin Gothic Book"/>
              </a:rPr>
              <a:t>r</a:t>
            </a:r>
            <a:r>
              <a:rPr sz="2000" b="1" spc="-15" dirty="0">
                <a:solidFill>
                  <a:srgbClr val="0070C0"/>
                </a:solidFill>
                <a:latin typeface="Franklin Gothic Book"/>
                <a:cs typeface="Franklin Gothic Book"/>
              </a:rPr>
              <a:t>ma</a:t>
            </a:r>
            <a:r>
              <a:rPr sz="2000" b="1" dirty="0">
                <a:solidFill>
                  <a:srgbClr val="0070C0"/>
                </a:solidFill>
                <a:latin typeface="Franklin Gothic Book"/>
                <a:cs typeface="Franklin Gothic Book"/>
              </a:rPr>
              <a:t>č</a:t>
            </a:r>
            <a:r>
              <a:rPr sz="2000" b="1" spc="0" dirty="0">
                <a:solidFill>
                  <a:srgbClr val="0070C0"/>
                </a:solidFill>
                <a:latin typeface="Franklin Gothic Book"/>
                <a:cs typeface="Franklin Gothic Book"/>
              </a:rPr>
              <a:t>n</a:t>
            </a:r>
            <a:r>
              <a:rPr sz="2000" b="1" spc="-15" dirty="0">
                <a:solidFill>
                  <a:srgbClr val="0070C0"/>
                </a:solidFill>
                <a:latin typeface="Franklin Gothic Book"/>
                <a:cs typeface="Franklin Gothic Book"/>
              </a:rPr>
              <a:t>é</a:t>
            </a:r>
            <a:r>
              <a:rPr sz="2000" b="1" spc="-75" dirty="0">
                <a:solidFill>
                  <a:srgbClr val="0070C0"/>
                </a:solidFill>
                <a:latin typeface="Franklin Gothic Book"/>
                <a:cs typeface="Franklin Gothic Book"/>
              </a:rPr>
              <a:t> </a:t>
            </a:r>
            <a:r>
              <a:rPr sz="2000" b="1" spc="10" dirty="0">
                <a:solidFill>
                  <a:srgbClr val="0070C0"/>
                </a:solidFill>
                <a:latin typeface="Franklin Gothic Book"/>
                <a:cs typeface="Franklin Gothic Book"/>
              </a:rPr>
              <a:t>a</a:t>
            </a:r>
            <a:r>
              <a:rPr sz="2000" b="1" spc="20" dirty="0">
                <a:solidFill>
                  <a:srgbClr val="0070C0"/>
                </a:solidFill>
                <a:latin typeface="Franklin Gothic Book"/>
                <a:cs typeface="Franklin Gothic Book"/>
              </a:rPr>
              <a:t>kc</a:t>
            </a:r>
            <a:r>
              <a:rPr sz="2000" b="1" spc="-10" dirty="0">
                <a:solidFill>
                  <a:srgbClr val="0070C0"/>
                </a:solidFill>
                <a:latin typeface="Franklin Gothic Book"/>
                <a:cs typeface="Franklin Gothic Book"/>
              </a:rPr>
              <a:t>ie</a:t>
            </a:r>
            <a:endParaRPr sz="2000" b="1" dirty="0">
              <a:solidFill>
                <a:srgbClr val="0070C0"/>
              </a:solidFill>
              <a:latin typeface="Franklin Gothic Book"/>
              <a:cs typeface="Franklin Gothic Book"/>
            </a:endParaRPr>
          </a:p>
          <a:p>
            <a:pPr marL="12700">
              <a:lnSpc>
                <a:spcPct val="100000"/>
              </a:lnSpc>
              <a:spcBef>
                <a:spcPts val="440"/>
              </a:spcBef>
              <a:tabLst>
                <a:tab pos="356870" algn="l"/>
              </a:tabLst>
            </a:pPr>
            <a:r>
              <a:rPr sz="1250" spc="10" dirty="0">
                <a:solidFill>
                  <a:srgbClr val="F0A12D"/>
                </a:solidFill>
                <a:latin typeface="Times New Roman"/>
                <a:cs typeface="Times New Roman"/>
              </a:rPr>
              <a:t>	</a:t>
            </a:r>
            <a:r>
              <a:rPr sz="1800" b="1" u="heavy" spc="25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b="1" u="heavy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1800" b="1" u="heavy" spc="30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b="1" u="heavy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á</a:t>
            </a:r>
            <a:r>
              <a:rPr sz="1800" b="1" u="heavy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b="1" u="heavy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b="1" u="heavy" dirty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1800" b="1" u="heavy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b="1" u="heavy" dirty="0">
                <a:solidFill>
                  <a:srgbClr val="4E3A2F"/>
                </a:solidFill>
                <a:latin typeface="Franklin Gothic Book"/>
                <a:cs typeface="Franklin Gothic Book"/>
              </a:rPr>
              <a:t>é</a:t>
            </a:r>
            <a:r>
              <a:rPr sz="1800" b="1" u="heavy" spc="-65" dirty="0">
                <a:solidFill>
                  <a:srgbClr val="4E3A2F"/>
                </a:solidFill>
                <a:latin typeface="Times New Roman"/>
                <a:cs typeface="Times New Roman"/>
              </a:rPr>
              <a:t> </a:t>
            </a:r>
            <a:r>
              <a:rPr sz="1800" b="1" u="heavy" spc="25" dirty="0">
                <a:solidFill>
                  <a:srgbClr val="4E3A2F"/>
                </a:solidFill>
                <a:latin typeface="Franklin Gothic Book"/>
                <a:cs typeface="Franklin Gothic Book"/>
              </a:rPr>
              <a:t>č</a:t>
            </a:r>
            <a:r>
              <a:rPr sz="1800" b="1" u="heavy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inn</a:t>
            </a:r>
            <a:r>
              <a:rPr sz="1800" b="1" u="heavy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b="1" u="heavy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s</a:t>
            </a:r>
            <a:r>
              <a:rPr sz="1800" b="1" u="heavy" dirty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1800" b="1" u="heavy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i</a:t>
            </a:r>
            <a:r>
              <a:rPr sz="1800" b="1" u="heavy" dirty="0">
                <a:solidFill>
                  <a:srgbClr val="4E3A2F"/>
                </a:solidFill>
                <a:latin typeface="Franklin Gothic Book"/>
                <a:cs typeface="Franklin Gothic Book"/>
              </a:rPr>
              <a:t>:</a:t>
            </a:r>
            <a:endParaRPr sz="1800" dirty="0">
              <a:latin typeface="Franklin Gothic Book"/>
              <a:cs typeface="Franklin Gothic Book"/>
            </a:endParaRPr>
          </a:p>
          <a:p>
            <a:pPr marL="356870" marR="26670" indent="-344805">
              <a:lnSpc>
                <a:spcPct val="100000"/>
              </a:lnSpc>
              <a:spcBef>
                <a:spcPts val="434"/>
              </a:spcBef>
              <a:tabLst>
                <a:tab pos="356870" algn="l"/>
              </a:tabLst>
            </a:pPr>
            <a:r>
              <a:rPr sz="1250" spc="10" dirty="0">
                <a:solidFill>
                  <a:srgbClr val="F0A12D"/>
                </a:solidFill>
                <a:latin typeface="Times New Roman"/>
                <a:cs typeface="Times New Roman"/>
              </a:rPr>
              <a:t>	</a:t>
            </a:r>
            <a:r>
              <a:rPr sz="1800" b="1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i</a:t>
            </a:r>
            <a:r>
              <a:rPr sz="1800" b="1" spc="30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b="1" spc="-35" dirty="0">
                <a:solidFill>
                  <a:srgbClr val="4E3A2F"/>
                </a:solidFill>
                <a:latin typeface="Franklin Gothic Book"/>
                <a:cs typeface="Franklin Gothic Book"/>
              </a:rPr>
              <a:t>f</a:t>
            </a:r>
            <a:r>
              <a:rPr sz="1800" b="1" spc="20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b="1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b="1" spc="-30" dirty="0">
                <a:solidFill>
                  <a:srgbClr val="4E3A2F"/>
                </a:solidFill>
                <a:latin typeface="Franklin Gothic Book"/>
                <a:cs typeface="Franklin Gothic Book"/>
              </a:rPr>
              <a:t>m</a:t>
            </a:r>
            <a:r>
              <a:rPr sz="1800" b="1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b="1" dirty="0">
                <a:solidFill>
                  <a:srgbClr val="4E3A2F"/>
                </a:solidFill>
                <a:latin typeface="Franklin Gothic Book"/>
                <a:cs typeface="Franklin Gothic Book"/>
              </a:rPr>
              <a:t>č</a:t>
            </a:r>
            <a:r>
              <a:rPr sz="1800" b="1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b="1" dirty="0">
                <a:solidFill>
                  <a:srgbClr val="4E3A2F"/>
                </a:solidFill>
                <a:latin typeface="Franklin Gothic Book"/>
                <a:cs typeface="Franklin Gothic Book"/>
              </a:rPr>
              <a:t>é</a:t>
            </a:r>
            <a:r>
              <a:rPr sz="1800" b="1" spc="-9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b="1" spc="30" dirty="0">
                <a:solidFill>
                  <a:srgbClr val="4E3A2F"/>
                </a:solidFill>
                <a:latin typeface="Franklin Gothic Book"/>
                <a:cs typeface="Franklin Gothic Book"/>
              </a:rPr>
              <a:t>ak</a:t>
            </a:r>
            <a:r>
              <a:rPr sz="1800" b="1" dirty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1800" b="1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iv</a:t>
            </a:r>
            <a:r>
              <a:rPr sz="1800" b="1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i</a:t>
            </a:r>
            <a:r>
              <a:rPr sz="1800" b="1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1800" b="1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y</a:t>
            </a:r>
            <a:r>
              <a:rPr sz="1800" b="1" spc="-7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b="1" spc="30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b="1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800" b="1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b="1" spc="-6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b="1" spc="30" dirty="0">
                <a:solidFill>
                  <a:srgbClr val="4E3A2F"/>
                </a:solidFill>
                <a:latin typeface="Franklin Gothic Book"/>
                <a:cs typeface="Franklin Gothic Book"/>
              </a:rPr>
              <a:t>kr</a:t>
            </a:r>
            <a:r>
              <a:rPr sz="1800" b="1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á</a:t>
            </a:r>
            <a:r>
              <a:rPr sz="1800" b="1" dirty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1800" b="1" spc="-40" dirty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800" b="1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b="1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d</a:t>
            </a:r>
            <a:r>
              <a:rPr sz="1800" b="1" spc="20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b="1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b</a:t>
            </a:r>
            <a:r>
              <a:rPr sz="1800" b="1" dirty="0">
                <a:solidFill>
                  <a:srgbClr val="4E3A2F"/>
                </a:solidFill>
                <a:latin typeface="Franklin Gothic Book"/>
                <a:cs typeface="Franklin Gothic Book"/>
              </a:rPr>
              <a:t>é,</a:t>
            </a:r>
            <a:r>
              <a:rPr sz="1800" b="1" spc="-8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b="1" spc="30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b="1" spc="20" dirty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1800" b="1" spc="25" dirty="0">
                <a:solidFill>
                  <a:srgbClr val="4E3A2F"/>
                </a:solidFill>
                <a:latin typeface="Franklin Gothic Book"/>
                <a:cs typeface="Franklin Gothic Book"/>
              </a:rPr>
              <a:t>s</a:t>
            </a:r>
            <a:r>
              <a:rPr sz="1800" b="1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1800" b="1" dirty="0">
                <a:solidFill>
                  <a:srgbClr val="4E3A2F"/>
                </a:solidFill>
                <a:latin typeface="Franklin Gothic Book"/>
                <a:cs typeface="Franklin Gothic Book"/>
              </a:rPr>
              <a:t>.</a:t>
            </a:r>
            <a:r>
              <a:rPr sz="1800" b="1" spc="-6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b="1" spc="15" dirty="0">
                <a:solidFill>
                  <a:srgbClr val="4E3A2F"/>
                </a:solidFill>
                <a:latin typeface="Franklin Gothic Book"/>
                <a:cs typeface="Franklin Gothic Book"/>
              </a:rPr>
              <a:t>j</a:t>
            </a:r>
            <a:r>
              <a:rPr sz="1800" b="1" spc="20" dirty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1800" b="1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d</a:t>
            </a:r>
            <a:r>
              <a:rPr sz="1800" b="1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b="1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b="1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ra</a:t>
            </a:r>
            <a:r>
              <a:rPr sz="1800" b="1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z</a:t>
            </a:r>
            <a:r>
              <a:rPr sz="1800" b="1" spc="-50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b="1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b="1" dirty="0">
                <a:solidFill>
                  <a:srgbClr val="4E3A2F"/>
                </a:solidFill>
                <a:latin typeface="Franklin Gothic Book"/>
                <a:cs typeface="Franklin Gothic Book"/>
              </a:rPr>
              <a:t>é</a:t>
            </a:r>
            <a:r>
              <a:rPr sz="1800" b="1" spc="-6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b="1" spc="20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b="1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d</a:t>
            </a:r>
            <a:r>
              <a:rPr sz="1800" b="1" spc="0" dirty="0">
                <a:solidFill>
                  <a:srgbClr val="4E3A2F"/>
                </a:solidFill>
                <a:latin typeface="Franklin Gothic Book"/>
                <a:cs typeface="Franklin Gothic Book"/>
              </a:rPr>
              <a:t>b</a:t>
            </a:r>
            <a:r>
              <a:rPr sz="1800" b="1" spc="20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b="1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rn</a:t>
            </a:r>
            <a:r>
              <a:rPr sz="1800" b="1" dirty="0">
                <a:solidFill>
                  <a:srgbClr val="4E3A2F"/>
                </a:solidFill>
                <a:latin typeface="Franklin Gothic Book"/>
                <a:cs typeface="Franklin Gothic Book"/>
              </a:rPr>
              <a:t>é</a:t>
            </a:r>
            <a:r>
              <a:rPr sz="1800" b="1" spc="-9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b="1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i</a:t>
            </a:r>
            <a:r>
              <a:rPr sz="1800" b="1" spc="30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b="1" spc="-35" dirty="0">
                <a:solidFill>
                  <a:srgbClr val="4E3A2F"/>
                </a:solidFill>
                <a:latin typeface="Franklin Gothic Book"/>
                <a:cs typeface="Franklin Gothic Book"/>
              </a:rPr>
              <a:t>f</a:t>
            </a:r>
            <a:r>
              <a:rPr sz="1800" b="1" spc="20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b="1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b="1" dirty="0">
                <a:solidFill>
                  <a:srgbClr val="4E3A2F"/>
                </a:solidFill>
                <a:latin typeface="Franklin Gothic Book"/>
                <a:cs typeface="Franklin Gothic Book"/>
              </a:rPr>
              <a:t>m</a:t>
            </a:r>
            <a:r>
              <a:rPr sz="1800" b="1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b="1" dirty="0">
                <a:solidFill>
                  <a:srgbClr val="4E3A2F"/>
                </a:solidFill>
                <a:latin typeface="Franklin Gothic Book"/>
                <a:cs typeface="Franklin Gothic Book"/>
              </a:rPr>
              <a:t>č</a:t>
            </a:r>
            <a:r>
              <a:rPr sz="1800" b="1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b="1" dirty="0">
                <a:solidFill>
                  <a:srgbClr val="4E3A2F"/>
                </a:solidFill>
                <a:latin typeface="Franklin Gothic Book"/>
                <a:cs typeface="Franklin Gothic Book"/>
              </a:rPr>
              <a:t>é</a:t>
            </a:r>
            <a:r>
              <a:rPr sz="1800" b="1" spc="-6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b="1" spc="25" dirty="0">
                <a:solidFill>
                  <a:srgbClr val="4E3A2F"/>
                </a:solidFill>
                <a:latin typeface="Franklin Gothic Book"/>
                <a:cs typeface="Franklin Gothic Book"/>
              </a:rPr>
              <a:t>č</a:t>
            </a:r>
            <a:r>
              <a:rPr sz="1800" b="1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inn</a:t>
            </a:r>
            <a:r>
              <a:rPr sz="1800" b="1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b="1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s</a:t>
            </a:r>
            <a:r>
              <a:rPr sz="1800" b="1" dirty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1800" b="1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i 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za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me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ran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é</a:t>
            </a:r>
            <a:r>
              <a:rPr sz="1800" spc="-4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po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s</a:t>
            </a:r>
            <a:r>
              <a:rPr sz="18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yt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nu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tie</a:t>
            </a:r>
            <a:r>
              <a:rPr sz="18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i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spc="-60" dirty="0">
                <a:solidFill>
                  <a:srgbClr val="4E3A2F"/>
                </a:solidFill>
                <a:latin typeface="Franklin Gothic Book"/>
                <a:cs typeface="Franklin Gothic Book"/>
              </a:rPr>
              <a:t>f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m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á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cií</a:t>
            </a:r>
            <a:r>
              <a:rPr sz="18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na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jmä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obla</a:t>
            </a:r>
            <a:r>
              <a:rPr sz="18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s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ti</a:t>
            </a:r>
            <a:r>
              <a:rPr sz="18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S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1800" spc="-165" dirty="0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,</a:t>
            </a:r>
            <a:r>
              <a:rPr sz="18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1800" spc="-35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800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olo</a:t>
            </a:r>
            <a:r>
              <a:rPr sz="1800" spc="5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g</a:t>
            </a:r>
            <a:r>
              <a:rPr sz="1800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ic</a:t>
            </a:r>
            <a:r>
              <a:rPr sz="1800" spc="10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800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é</a:t>
            </a:r>
            <a:r>
              <a:rPr sz="1800" spc="10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h</a:t>
            </a:r>
            <a:r>
              <a:rPr sz="1800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 smtClean="0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lang="sk-SK" sz="180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oľn</a:t>
            </a:r>
            <a:r>
              <a:rPr sz="180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spc="1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h</a:t>
            </a:r>
            <a:r>
              <a:rPr sz="180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spc="5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s</a:t>
            </a:r>
            <a:r>
              <a:rPr sz="180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po</a:t>
            </a:r>
            <a:r>
              <a:rPr sz="1800" spc="-1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d</a:t>
            </a:r>
            <a:r>
              <a:rPr sz="1800" spc="5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ár</a:t>
            </a:r>
            <a:r>
              <a:rPr sz="180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st</a:t>
            </a:r>
            <a:r>
              <a:rPr sz="1800" spc="-2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spc="5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,</a:t>
            </a:r>
            <a:r>
              <a:rPr sz="1800" spc="8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5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zn</a:t>
            </a:r>
            <a:r>
              <a:rPr sz="1800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iž</a:t>
            </a:r>
            <a:r>
              <a:rPr sz="1800" spc="-25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spc="-20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spc="5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an</a:t>
            </a:r>
            <a:r>
              <a:rPr sz="1800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ia</a:t>
            </a:r>
            <a:r>
              <a:rPr sz="1800" spc="-3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5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zn</a:t>
            </a:r>
            <a:r>
              <a:rPr sz="180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ečis</a:t>
            </a:r>
            <a:r>
              <a:rPr lang="sk-SK" sz="180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ťo</a:t>
            </a:r>
            <a:r>
              <a:rPr sz="1800" spc="-2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spc="5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an</a:t>
            </a:r>
            <a:r>
              <a:rPr sz="180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ia</a:t>
            </a:r>
            <a:r>
              <a:rPr sz="1800" spc="-35" dirty="0" smtClean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ž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i</a:t>
            </a:r>
            <a:r>
              <a:rPr sz="18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spc="-25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é</a:t>
            </a:r>
            <a:r>
              <a:rPr sz="18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h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18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s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d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i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,</a:t>
            </a:r>
            <a:r>
              <a:rPr sz="18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h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s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po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d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ár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ia</a:t>
            </a:r>
            <a:r>
              <a:rPr sz="1800" spc="-3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s </a:t>
            </a:r>
            <a:r>
              <a:rPr sz="18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d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u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,</a:t>
            </a:r>
            <a:r>
              <a:rPr sz="18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pôdo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u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,</a:t>
            </a:r>
            <a:r>
              <a:rPr sz="18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úz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emi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ch</a:t>
            </a:r>
            <a:r>
              <a:rPr sz="1800" spc="-2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spc="-130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TU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RA</a:t>
            </a:r>
            <a:r>
              <a:rPr sz="1800" spc="3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2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0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0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0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,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pli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ká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cie</a:t>
            </a:r>
            <a:r>
              <a:rPr sz="18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h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ojív</a:t>
            </a:r>
            <a:r>
              <a:rPr sz="18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pe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s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ticí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d</a:t>
            </a:r>
            <a:r>
              <a:rPr sz="1800" spc="-25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spc="-65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, e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getic</a:t>
            </a:r>
            <a:r>
              <a:rPr sz="1800" spc="-40" dirty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ej</a:t>
            </a:r>
            <a:r>
              <a:rPr sz="18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1800" spc="-60" dirty="0">
                <a:solidFill>
                  <a:srgbClr val="4E3A2F"/>
                </a:solidFill>
                <a:latin typeface="Franklin Gothic Book"/>
                <a:cs typeface="Franklin Gothic Book"/>
              </a:rPr>
              <a:t>f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tív</a:t>
            </a:r>
            <a:r>
              <a:rPr sz="18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s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ti,</a:t>
            </a:r>
            <a:r>
              <a:rPr sz="18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g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an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ic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ých</a:t>
            </a:r>
            <a:r>
              <a:rPr sz="1800" spc="-3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h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ojí</a:t>
            </a:r>
            <a:r>
              <a:rPr sz="1800" spc="-70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,</a:t>
            </a:r>
            <a:r>
              <a:rPr sz="18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ý</a:t>
            </a:r>
            <a:r>
              <a:rPr sz="18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spc="-30" dirty="0">
                <a:solidFill>
                  <a:srgbClr val="4E3A2F"/>
                </a:solidFill>
                <a:latin typeface="Franklin Gothic Book"/>
                <a:cs typeface="Franklin Gothic Book"/>
              </a:rPr>
              <a:t>b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y</a:t>
            </a:r>
            <a:r>
              <a:rPr sz="18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el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ic</a:t>
            </a:r>
            <a:r>
              <a:rPr sz="1800" spc="-40" dirty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ej</a:t>
            </a:r>
            <a:r>
              <a:rPr sz="18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gie</a:t>
            </a:r>
            <a:r>
              <a:rPr sz="18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-30" dirty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epla</a:t>
            </a:r>
            <a:endParaRPr sz="1800" dirty="0">
              <a:latin typeface="Franklin Gothic Book"/>
              <a:cs typeface="Franklin Gothic Book"/>
            </a:endParaRPr>
          </a:p>
          <a:p>
            <a:pPr marL="356870" marR="148590" indent="-344805">
              <a:lnSpc>
                <a:spcPct val="100000"/>
              </a:lnSpc>
              <a:spcBef>
                <a:spcPts val="434"/>
              </a:spcBef>
              <a:tabLst>
                <a:tab pos="356870" algn="l"/>
              </a:tabLst>
            </a:pPr>
            <a:r>
              <a:rPr sz="1250" spc="10" dirty="0">
                <a:solidFill>
                  <a:srgbClr val="F0A12D"/>
                </a:solidFill>
                <a:latin typeface="Times New Roman"/>
                <a:cs typeface="Times New Roman"/>
              </a:rPr>
              <a:t>	</a:t>
            </a:r>
            <a:r>
              <a:rPr sz="1800" b="1" spc="20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m</a:t>
            </a:r>
            <a:r>
              <a:rPr sz="1800" b="1" spc="25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ô</a:t>
            </a:r>
            <a:r>
              <a:rPr sz="1800" b="1" spc="-5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ž</a:t>
            </a:r>
            <a:r>
              <a:rPr sz="1800" b="1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u</a:t>
            </a:r>
            <a:r>
              <a:rPr sz="1800" b="1" spc="-5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b="1" spc="-10" dirty="0" smtClean="0">
                <a:solidFill>
                  <a:srgbClr val="4E3A2F"/>
                </a:solidFill>
                <a:latin typeface="Franklin Gothic Book"/>
                <a:cs typeface="Franklin Gothic Book"/>
              </a:rPr>
              <a:t>b</a:t>
            </a:r>
            <a:r>
              <a:rPr sz="1800" b="1" spc="0" dirty="0" smtClean="0">
                <a:solidFill>
                  <a:srgbClr val="4E3A2F"/>
                </a:solidFill>
                <a:latin typeface="Franklin Gothic Book"/>
                <a:cs typeface="Franklin Gothic Book"/>
              </a:rPr>
              <a:t>y</a:t>
            </a:r>
            <a:r>
              <a:rPr lang="sk-SK" sz="1800" b="1" spc="0" dirty="0" smtClean="0">
                <a:solidFill>
                  <a:srgbClr val="4E3A2F"/>
                </a:solidFill>
                <a:latin typeface="Franklin Gothic Book"/>
                <a:cs typeface="Franklin Gothic Book"/>
              </a:rPr>
              <a:t>ť</a:t>
            </a:r>
            <a:r>
              <a:rPr lang="sk-SK" sz="1800" b="1" spc="-30" dirty="0" smtClean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b="1" spc="2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b="1" spc="5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y</a:t>
            </a:r>
            <a:r>
              <a:rPr sz="1800" b="1" spc="-15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800" b="1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b="1" spc="-15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b="1" spc="5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an</a:t>
            </a:r>
            <a:r>
              <a:rPr sz="1800" b="1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é</a:t>
            </a:r>
            <a:r>
              <a:rPr sz="1800" b="1" spc="-90" dirty="0" smtClean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b="1" spc="30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b="1" spc="25" dirty="0">
                <a:solidFill>
                  <a:srgbClr val="4E3A2F"/>
                </a:solidFill>
                <a:latin typeface="Franklin Gothic Book"/>
                <a:cs typeface="Franklin Gothic Book"/>
              </a:rPr>
              <a:t>ô</a:t>
            </a:r>
            <a:r>
              <a:rPr sz="1800" b="1" spc="20" dirty="0">
                <a:solidFill>
                  <a:srgbClr val="4E3A2F"/>
                </a:solidFill>
                <a:latin typeface="Franklin Gothic Book"/>
                <a:cs typeface="Franklin Gothic Book"/>
              </a:rPr>
              <a:t>z</a:t>
            </a:r>
            <a:r>
              <a:rPr sz="1800" b="1" spc="-40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b="1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y</a:t>
            </a:r>
            <a:r>
              <a:rPr sz="1800" b="1" dirty="0">
                <a:solidFill>
                  <a:srgbClr val="4E3A2F"/>
                </a:solidFill>
                <a:latin typeface="Franklin Gothic Book"/>
                <a:cs typeface="Franklin Gothic Book"/>
              </a:rPr>
              <a:t>m</a:t>
            </a:r>
            <a:r>
              <a:rPr sz="1800" b="1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i</a:t>
            </a:r>
            <a:r>
              <a:rPr sz="1800" b="1" spc="-7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b="1" spc="25" dirty="0">
                <a:solidFill>
                  <a:srgbClr val="4E3A2F"/>
                </a:solidFill>
                <a:latin typeface="Franklin Gothic Book"/>
                <a:cs typeface="Franklin Gothic Book"/>
              </a:rPr>
              <a:t>s</a:t>
            </a:r>
            <a:r>
              <a:rPr sz="1800" b="1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1800" b="1" spc="25" dirty="0">
                <a:solidFill>
                  <a:srgbClr val="4E3A2F"/>
                </a:solidFill>
                <a:latin typeface="Franklin Gothic Book"/>
                <a:cs typeface="Franklin Gothic Book"/>
              </a:rPr>
              <a:t>ô</a:t>
            </a:r>
            <a:r>
              <a:rPr sz="1800" b="1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s</a:t>
            </a:r>
            <a:r>
              <a:rPr sz="1800" b="1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b="1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b</a:t>
            </a:r>
            <a:r>
              <a:rPr sz="1800" b="1" dirty="0">
                <a:solidFill>
                  <a:srgbClr val="4E3A2F"/>
                </a:solidFill>
                <a:latin typeface="Franklin Gothic Book"/>
                <a:cs typeface="Franklin Gothic Book"/>
              </a:rPr>
              <a:t>m</a:t>
            </a:r>
            <a:r>
              <a:rPr sz="1800" b="1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i</a:t>
            </a:r>
            <a:r>
              <a:rPr sz="1800" b="1" dirty="0">
                <a:solidFill>
                  <a:srgbClr val="4E3A2F"/>
                </a:solidFill>
                <a:latin typeface="Franklin Gothic Book"/>
                <a:cs typeface="Franklin Gothic Book"/>
              </a:rPr>
              <a:t>,</a:t>
            </a:r>
            <a:r>
              <a:rPr sz="1800" b="1" spc="-6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b="1" spc="30" dirty="0">
                <a:solidFill>
                  <a:srgbClr val="4E3A2F"/>
                </a:solidFill>
                <a:latin typeface="Franklin Gothic Book"/>
                <a:cs typeface="Franklin Gothic Book"/>
              </a:rPr>
              <a:t>na</a:t>
            </a:r>
            <a:r>
              <a:rPr sz="1800" b="1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1800" b="1" spc="-90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b="1" dirty="0">
                <a:solidFill>
                  <a:srgbClr val="4E3A2F"/>
                </a:solidFill>
                <a:latin typeface="Franklin Gothic Book"/>
                <a:cs typeface="Franklin Gothic Book"/>
              </a:rPr>
              <a:t>.</a:t>
            </a:r>
            <a:r>
              <a:rPr sz="1800" b="1" spc="-6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b="1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pr</a:t>
            </a:r>
            <a:r>
              <a:rPr sz="1800" b="1" spc="25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b="1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s</a:t>
            </a:r>
            <a:r>
              <a:rPr sz="1800" b="1" dirty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1800" b="1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b="1" dirty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1800" b="1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d</a:t>
            </a:r>
            <a:r>
              <a:rPr sz="1800" b="1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b="1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í</a:t>
            </a:r>
            <a:r>
              <a:rPr sz="1800" b="1" dirty="0">
                <a:solidFill>
                  <a:srgbClr val="4E3A2F"/>
                </a:solidFill>
                <a:latin typeface="Franklin Gothic Book"/>
                <a:cs typeface="Franklin Gothic Book"/>
              </a:rPr>
              <a:t>ct</a:t>
            </a:r>
            <a:r>
              <a:rPr sz="1800" b="1" spc="-25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b="1" dirty="0">
                <a:solidFill>
                  <a:srgbClr val="4E3A2F"/>
                </a:solidFill>
                <a:latin typeface="Franklin Gothic Book"/>
                <a:cs typeface="Franklin Gothic Book"/>
              </a:rPr>
              <a:t>om</a:t>
            </a:r>
            <a:r>
              <a:rPr sz="1800" b="1" spc="-8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b="1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800" b="1" spc="25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b="1" spc="30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b="1" spc="-35" dirty="0">
                <a:solidFill>
                  <a:srgbClr val="4E3A2F"/>
                </a:solidFill>
                <a:latin typeface="Franklin Gothic Book"/>
                <a:cs typeface="Franklin Gothic Book"/>
              </a:rPr>
              <a:t>f</a:t>
            </a:r>
            <a:r>
              <a:rPr sz="1800" b="1" dirty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1800" b="1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b="1" dirty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1800" b="1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b="1" dirty="0">
                <a:solidFill>
                  <a:srgbClr val="4E3A2F"/>
                </a:solidFill>
                <a:latin typeface="Franklin Gothic Book"/>
                <a:cs typeface="Franklin Gothic Book"/>
              </a:rPr>
              <a:t>c</a:t>
            </a:r>
            <a:r>
              <a:rPr sz="1800" b="1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i</a:t>
            </a:r>
            <a:r>
              <a:rPr sz="1800" b="1" dirty="0">
                <a:solidFill>
                  <a:srgbClr val="4E3A2F"/>
                </a:solidFill>
                <a:latin typeface="Franklin Gothic Book"/>
                <a:cs typeface="Franklin Gothic Book"/>
              </a:rPr>
              <a:t>e,</a:t>
            </a:r>
            <a:r>
              <a:rPr sz="1800" b="1" spc="-5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b="1" spc="20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b="1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ý</a:t>
            </a:r>
            <a:r>
              <a:rPr sz="1800" b="1" spc="25" dirty="0">
                <a:solidFill>
                  <a:srgbClr val="4E3A2F"/>
                </a:solidFill>
                <a:latin typeface="Franklin Gothic Book"/>
                <a:cs typeface="Franklin Gothic Book"/>
              </a:rPr>
              <a:t>s</a:t>
            </a:r>
            <a:r>
              <a:rPr sz="1800" b="1" dirty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1800" b="1" spc="-40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b="1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b="1" spc="-85" dirty="0">
                <a:solidFill>
                  <a:srgbClr val="4E3A2F"/>
                </a:solidFill>
                <a:latin typeface="Franklin Gothic Book"/>
                <a:cs typeface="Franklin Gothic Book"/>
              </a:rPr>
              <a:t>y</a:t>
            </a:r>
            <a:r>
              <a:rPr sz="1800" b="1" dirty="0">
                <a:solidFill>
                  <a:srgbClr val="4E3A2F"/>
                </a:solidFill>
                <a:latin typeface="Franklin Gothic Book"/>
                <a:cs typeface="Franklin Gothic Book"/>
              </a:rPr>
              <a:t>, </a:t>
            </a:r>
            <a:r>
              <a:rPr sz="1800" b="1" spc="20" dirty="0">
                <a:solidFill>
                  <a:srgbClr val="4E3A2F"/>
                </a:solidFill>
                <a:latin typeface="Franklin Gothic Book"/>
                <a:cs typeface="Franklin Gothic Book"/>
              </a:rPr>
              <a:t>vz</a:t>
            </a:r>
            <a:r>
              <a:rPr sz="1800" b="1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d</a:t>
            </a:r>
            <a:r>
              <a:rPr sz="1800" b="1" dirty="0">
                <a:solidFill>
                  <a:srgbClr val="4E3A2F"/>
                </a:solidFill>
                <a:latin typeface="Franklin Gothic Book"/>
                <a:cs typeface="Franklin Gothic Book"/>
              </a:rPr>
              <a:t>el</a:t>
            </a:r>
            <a:r>
              <a:rPr sz="1800" b="1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á</a:t>
            </a:r>
            <a:r>
              <a:rPr sz="1800" b="1" spc="-30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b="1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b="1" dirty="0">
                <a:solidFill>
                  <a:srgbClr val="4E3A2F"/>
                </a:solidFill>
                <a:latin typeface="Franklin Gothic Book"/>
                <a:cs typeface="Franklin Gothic Book"/>
              </a:rPr>
              <a:t>cej</a:t>
            </a:r>
            <a:r>
              <a:rPr sz="1800" b="1" spc="-6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b="1" spc="30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b="1" spc="20" dirty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1800" b="1" spc="15" dirty="0">
                <a:solidFill>
                  <a:srgbClr val="4E3A2F"/>
                </a:solidFill>
                <a:latin typeface="Franklin Gothic Book"/>
                <a:cs typeface="Franklin Gothic Book"/>
              </a:rPr>
              <a:t>l</a:t>
            </a:r>
            <a:r>
              <a:rPr sz="1800" b="1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á</a:t>
            </a:r>
            <a:r>
              <a:rPr sz="1800" b="1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c</a:t>
            </a:r>
            <a:r>
              <a:rPr sz="1800" b="1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i</a:t>
            </a:r>
            <a:r>
              <a:rPr sz="1800" b="1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1800" b="1" dirty="0">
                <a:solidFill>
                  <a:srgbClr val="4E3A2F"/>
                </a:solidFill>
                <a:latin typeface="Franklin Gothic Book"/>
                <a:cs typeface="Franklin Gothic Book"/>
              </a:rPr>
              <a:t>,</a:t>
            </a:r>
            <a:r>
              <a:rPr sz="1800" b="1" spc="-8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b="1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i</a:t>
            </a:r>
            <a:r>
              <a:rPr sz="1800" b="1" spc="30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b="1" spc="-35" dirty="0">
                <a:solidFill>
                  <a:srgbClr val="4E3A2F"/>
                </a:solidFill>
                <a:latin typeface="Franklin Gothic Book"/>
                <a:cs typeface="Franklin Gothic Book"/>
              </a:rPr>
              <a:t>f</a:t>
            </a:r>
            <a:r>
              <a:rPr sz="1800" b="1" spc="25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b="1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b="1" dirty="0">
                <a:solidFill>
                  <a:srgbClr val="4E3A2F"/>
                </a:solidFill>
                <a:latin typeface="Franklin Gothic Book"/>
                <a:cs typeface="Franklin Gothic Book"/>
              </a:rPr>
              <a:t>m</a:t>
            </a:r>
            <a:r>
              <a:rPr sz="1800" b="1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b="1" dirty="0">
                <a:solidFill>
                  <a:srgbClr val="4E3A2F"/>
                </a:solidFill>
                <a:latin typeface="Franklin Gothic Book"/>
                <a:cs typeface="Franklin Gothic Book"/>
              </a:rPr>
              <a:t>č</a:t>
            </a:r>
            <a:r>
              <a:rPr sz="1800" b="1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b="1" dirty="0">
                <a:solidFill>
                  <a:srgbClr val="4E3A2F"/>
                </a:solidFill>
                <a:latin typeface="Franklin Gothic Book"/>
                <a:cs typeface="Franklin Gothic Book"/>
              </a:rPr>
              <a:t>é</a:t>
            </a:r>
            <a:r>
              <a:rPr sz="1800" b="1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h</a:t>
            </a:r>
            <a:r>
              <a:rPr sz="1800" b="1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b="1" spc="-6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b="1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1800" b="1" spc="25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b="1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d</a:t>
            </a:r>
            <a:r>
              <a:rPr sz="1800" b="1" spc="30" dirty="0">
                <a:solidFill>
                  <a:srgbClr val="4E3A2F"/>
                </a:solidFill>
                <a:latin typeface="Franklin Gothic Book"/>
                <a:cs typeface="Franklin Gothic Book"/>
              </a:rPr>
              <a:t>u</a:t>
            </a:r>
            <a:r>
              <a:rPr sz="1800" b="1" dirty="0">
                <a:solidFill>
                  <a:srgbClr val="4E3A2F"/>
                </a:solidFill>
                <a:latin typeface="Franklin Gothic Book"/>
                <a:cs typeface="Franklin Gothic Book"/>
              </a:rPr>
              <a:t>j</a:t>
            </a:r>
            <a:r>
              <a:rPr sz="1800" b="1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b="1" dirty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1800" b="1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i</a:t>
            </a:r>
            <a:r>
              <a:rPr sz="1800" b="1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b="1" dirty="0">
                <a:solidFill>
                  <a:srgbClr val="4E3A2F"/>
                </a:solidFill>
                <a:latin typeface="Franklin Gothic Book"/>
                <a:cs typeface="Franklin Gothic Book"/>
              </a:rPr>
              <a:t>,</a:t>
            </a:r>
            <a:r>
              <a:rPr sz="1800" b="1" spc="-6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b="1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pr</a:t>
            </a:r>
            <a:r>
              <a:rPr sz="1800" b="1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b="1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1800" b="1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b="1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g</a:t>
            </a:r>
            <a:r>
              <a:rPr sz="1800" b="1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b="1" dirty="0">
                <a:solidFill>
                  <a:srgbClr val="4E3A2F"/>
                </a:solidFill>
                <a:latin typeface="Franklin Gothic Book"/>
                <a:cs typeface="Franklin Gothic Book"/>
              </a:rPr>
              <a:t>č</a:t>
            </a:r>
            <a:r>
              <a:rPr sz="1800" b="1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b="1" dirty="0">
                <a:solidFill>
                  <a:srgbClr val="4E3A2F"/>
                </a:solidFill>
                <a:latin typeface="Franklin Gothic Book"/>
                <a:cs typeface="Franklin Gothic Book"/>
              </a:rPr>
              <a:t>ého</a:t>
            </a:r>
            <a:r>
              <a:rPr sz="1800" b="1" spc="-6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b="1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b="1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b="1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i</a:t>
            </a:r>
            <a:r>
              <a:rPr sz="1800" b="1" spc="30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b="1" spc="-35" dirty="0">
                <a:solidFill>
                  <a:srgbClr val="4E3A2F"/>
                </a:solidFill>
                <a:latin typeface="Franklin Gothic Book"/>
                <a:cs typeface="Franklin Gothic Book"/>
              </a:rPr>
              <a:t>f</a:t>
            </a:r>
            <a:r>
              <a:rPr sz="1800" b="1" spc="25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b="1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b="1" dirty="0">
                <a:solidFill>
                  <a:srgbClr val="4E3A2F"/>
                </a:solidFill>
                <a:latin typeface="Franklin Gothic Book"/>
                <a:cs typeface="Franklin Gothic Book"/>
              </a:rPr>
              <a:t>m</a:t>
            </a:r>
            <a:r>
              <a:rPr sz="1800" b="1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b="1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č</a:t>
            </a:r>
            <a:r>
              <a:rPr sz="1800" b="1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b="1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é</a:t>
            </a:r>
            <a:r>
              <a:rPr sz="1800" b="1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h</a:t>
            </a:r>
            <a:r>
              <a:rPr sz="1800" b="1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b="1" spc="-6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b="1" spc="75" dirty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1800" b="1" dirty="0">
                <a:solidFill>
                  <a:srgbClr val="4E3A2F"/>
                </a:solidFill>
                <a:latin typeface="Franklin Gothic Book"/>
                <a:cs typeface="Franklin Gothic Book"/>
              </a:rPr>
              <a:t>V </a:t>
            </a:r>
            <a:r>
              <a:rPr sz="1800" b="1" spc="25" dirty="0">
                <a:solidFill>
                  <a:srgbClr val="4E3A2F"/>
                </a:solidFill>
                <a:latin typeface="Franklin Gothic Book"/>
                <a:cs typeface="Franklin Gothic Book"/>
              </a:rPr>
              <a:t>s</a:t>
            </a:r>
            <a:r>
              <a:rPr sz="1800" b="1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1800" b="1" dirty="0">
                <a:solidFill>
                  <a:srgbClr val="4E3A2F"/>
                </a:solidFill>
                <a:latin typeface="Franklin Gothic Book"/>
                <a:cs typeface="Franklin Gothic Book"/>
              </a:rPr>
              <a:t>ot</a:t>
            </a:r>
            <a:r>
              <a:rPr sz="1800" b="1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u</a:t>
            </a:r>
            <a:r>
              <a:rPr sz="1800" b="1" dirty="0">
                <a:solidFill>
                  <a:srgbClr val="4E3A2F"/>
                </a:solidFill>
                <a:latin typeface="Franklin Gothic Book"/>
                <a:cs typeface="Franklin Gothic Book"/>
              </a:rPr>
              <a:t>,</a:t>
            </a:r>
            <a:r>
              <a:rPr sz="1800" b="1" spc="-6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b="1" spc="25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s</a:t>
            </a:r>
            <a:r>
              <a:rPr sz="1800" b="1" spc="3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ú</a:t>
            </a:r>
            <a:r>
              <a:rPr lang="sk-SK" sz="1800" b="1" spc="3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ťaže</a:t>
            </a:r>
            <a:r>
              <a:rPr sz="1800" b="1" spc="-80" dirty="0" smtClean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(</a:t>
            </a:r>
            <a:r>
              <a:rPr sz="1800" spc="10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800" spc="-25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1800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spc="5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ej</a:t>
            </a:r>
            <a:r>
              <a:rPr sz="1800" spc="-4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5" dirty="0" smtClean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lang="sk-SK" sz="1800" spc="5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íť</a:t>
            </a:r>
            <a:r>
              <a:rPr sz="1800" spc="5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z</a:t>
            </a:r>
            <a:r>
              <a:rPr sz="1800" spc="-10" dirty="0" smtClean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b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u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d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5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na</a:t>
            </a:r>
            <a:r>
              <a:rPr sz="1800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1800" spc="5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í</a:t>
            </a:r>
            <a:r>
              <a:rPr sz="1800" spc="5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800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l</a:t>
            </a:r>
            <a:r>
              <a:rPr sz="1800" spc="5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d</a:t>
            </a:r>
            <a:r>
              <a:rPr sz="1800" spc="-2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mô</a:t>
            </a:r>
            <a:r>
              <a:rPr sz="1800" spc="5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c</a:t>
            </a:r>
            <a:r>
              <a:rPr lang="sk-SK" sz="1800" spc="5" dirty="0" smtClean="0">
                <a:solidFill>
                  <a:srgbClr val="4E3A2F"/>
                </a:solidFill>
                <a:latin typeface="Franklin Gothic Book"/>
                <a:cs typeface="Franklin Gothic Book"/>
              </a:rPr>
              <a:t>ť</a:t>
            </a:r>
            <a:r>
              <a:rPr sz="1800" spc="-10" dirty="0" smtClean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1800" spc="5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1800" spc="5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z</a:t>
            </a:r>
            <a:r>
              <a:rPr sz="180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1800" spc="5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spc="-25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to</a:t>
            </a:r>
            <a:r>
              <a:rPr sz="1800" spc="-2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spc="5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lang="sk-SK" sz="1800" spc="5" dirty="0" smtClean="0">
                <a:solidFill>
                  <a:srgbClr val="4E3A2F"/>
                </a:solidFill>
                <a:latin typeface="Franklin Gothic Book"/>
                <a:cs typeface="Franklin Gothic Book"/>
              </a:rPr>
              <a:t>ť </a:t>
            </a:r>
            <a:r>
              <a:rPr sz="1800" spc="-30" dirty="0" smtClean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s</a:t>
            </a:r>
            <a:r>
              <a:rPr sz="18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oj</a:t>
            </a:r>
            <a:r>
              <a:rPr sz="18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ý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s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u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-60" dirty="0">
                <a:solidFill>
                  <a:srgbClr val="4E3A2F"/>
                </a:solidFill>
                <a:latin typeface="Franklin Gothic Book"/>
                <a:cs typeface="Franklin Gothic Book"/>
              </a:rPr>
              <a:t>f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mou</a:t>
            </a:r>
            <a:r>
              <a:rPr sz="18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60" dirty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V </a:t>
            </a:r>
            <a:r>
              <a:rPr sz="18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s</a:t>
            </a:r>
            <a:r>
              <a:rPr sz="18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1800" spc="-30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18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u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)</a:t>
            </a:r>
            <a:r>
              <a:rPr sz="1800" spc="-5" dirty="0">
                <a:solidFill>
                  <a:srgbClr val="4E3A2F"/>
                </a:solidFill>
                <a:latin typeface="Times New Roman"/>
                <a:cs typeface="Times New Roman"/>
              </a:rPr>
              <a:t> </a:t>
            </a:r>
            <a:r>
              <a:rPr sz="1800" b="1" spc="25" dirty="0">
                <a:solidFill>
                  <a:srgbClr val="4E3A2F"/>
                </a:solidFill>
                <a:latin typeface="Franklin Gothic Book"/>
                <a:cs typeface="Franklin Gothic Book"/>
              </a:rPr>
              <a:t>č</a:t>
            </a:r>
            <a:r>
              <a:rPr sz="1800" b="1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i</a:t>
            </a:r>
            <a:r>
              <a:rPr sz="1800" b="1" spc="-4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b="1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pr</a:t>
            </a:r>
            <a:r>
              <a:rPr sz="1800" b="1" spc="25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b="1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1800" b="1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b="1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g</a:t>
            </a:r>
            <a:r>
              <a:rPr sz="1800" b="1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á</a:t>
            </a:r>
            <a:r>
              <a:rPr sz="1800" b="1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c</a:t>
            </a:r>
            <a:r>
              <a:rPr sz="1800" b="1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i</a:t>
            </a:r>
            <a:r>
              <a:rPr sz="1800" b="1" dirty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1800" b="1" spc="-10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(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š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í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ie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i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spc="-60" dirty="0">
                <a:solidFill>
                  <a:srgbClr val="4E3A2F"/>
                </a:solidFill>
                <a:latin typeface="Franklin Gothic Book"/>
                <a:cs typeface="Franklin Gothic Book"/>
              </a:rPr>
              <a:t>f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m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á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cii</a:t>
            </a:r>
            <a:r>
              <a:rPr sz="18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spc="-4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u</a:t>
            </a:r>
            <a:r>
              <a:rPr sz="18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b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l</a:t>
            </a:r>
            <a:r>
              <a:rPr sz="18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icit</a:t>
            </a:r>
            <a:r>
              <a:rPr sz="18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)</a:t>
            </a:r>
            <a:endParaRPr sz="1800" dirty="0">
              <a:latin typeface="Franklin Gothic Book"/>
              <a:cs typeface="Franklin Gothic Book"/>
            </a:endParaRPr>
          </a:p>
          <a:p>
            <a:pPr marL="356870" marR="52069" indent="-344805">
              <a:lnSpc>
                <a:spcPct val="100000"/>
              </a:lnSpc>
              <a:spcBef>
                <a:spcPts val="434"/>
              </a:spcBef>
              <a:tabLst>
                <a:tab pos="356870" algn="l"/>
              </a:tabLst>
            </a:pPr>
            <a:r>
              <a:rPr sz="1250" spc="10" dirty="0">
                <a:solidFill>
                  <a:srgbClr val="F0A12D"/>
                </a:solidFill>
                <a:latin typeface="Times New Roman"/>
                <a:cs typeface="Times New Roman"/>
              </a:rPr>
              <a:t>	</a:t>
            </a:r>
            <a:r>
              <a:rPr sz="1800" spc="-40" dirty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nkr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ét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1800" spc="-4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i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spc="-60" dirty="0">
                <a:solidFill>
                  <a:srgbClr val="4E3A2F"/>
                </a:solidFill>
                <a:latin typeface="Franklin Gothic Book"/>
                <a:cs typeface="Franklin Gothic Book"/>
              </a:rPr>
              <a:t>f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m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č</a:t>
            </a:r>
            <a:r>
              <a:rPr sz="18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é</a:t>
            </a:r>
            <a:r>
              <a:rPr sz="18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ak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tivity</a:t>
            </a:r>
            <a:r>
              <a:rPr sz="18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 d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emo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št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ra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č</a:t>
            </a:r>
            <a:r>
              <a:rPr sz="18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é</a:t>
            </a:r>
            <a:r>
              <a:rPr sz="18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ak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cie</a:t>
            </a:r>
            <a:r>
              <a:rPr sz="18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b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u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d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ú</a:t>
            </a:r>
            <a:r>
              <a:rPr sz="18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 d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an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ý</a:t>
            </a:r>
            <a:r>
              <a:rPr sz="18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 r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ok</a:t>
            </a:r>
            <a:r>
              <a:rPr sz="18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spc="-40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vr</a:t>
            </a:r>
            <a:r>
              <a:rPr sz="18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h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nu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té 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i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d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i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cim</a:t>
            </a:r>
            <a:r>
              <a:rPr sz="18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rgán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om</a:t>
            </a:r>
            <a:r>
              <a:rPr sz="1800" spc="-4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-</a:t>
            </a:r>
            <a:r>
              <a:rPr sz="1800" spc="-15" dirty="0">
                <a:solidFill>
                  <a:srgbClr val="4E3A2F"/>
                </a:solidFill>
                <a:latin typeface="Times New Roman"/>
                <a:cs typeface="Times New Roman"/>
              </a:rPr>
              <a:t> 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M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18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V </a:t>
            </a:r>
            <a:r>
              <a:rPr sz="18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S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R,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i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íst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u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pe</a:t>
            </a:r>
            <a:r>
              <a:rPr sz="18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L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EA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D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ER</a:t>
            </a:r>
            <a:r>
              <a:rPr sz="18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mie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s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ou</a:t>
            </a:r>
            <a:r>
              <a:rPr sz="1800" spc="1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č</a:t>
            </a:r>
            <a:r>
              <a:rPr sz="18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ou</a:t>
            </a:r>
            <a:r>
              <a:rPr sz="1800" spc="-3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s</a:t>
            </a:r>
            <a:r>
              <a:rPr sz="1800" spc="-40" dirty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u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pi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ou</a:t>
            </a:r>
            <a:r>
              <a:rPr sz="1800" spc="-3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a 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zák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lade</a:t>
            </a:r>
            <a:r>
              <a:rPr sz="1800" spc="-2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po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d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1800" spc="-30" dirty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1800" spc="-25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po</a:t>
            </a:r>
            <a:r>
              <a:rPr sz="1800" spc="5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ž</a:t>
            </a:r>
            <a:r>
              <a:rPr sz="1800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i</a:t>
            </a:r>
            <a:r>
              <a:rPr sz="1800" spc="5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spc="-10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d</a:t>
            </a:r>
            <a:r>
              <a:rPr sz="1800" spc="-40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spc="5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iek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 smtClean="0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lang="sk-SK" sz="180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oľn</a:t>
            </a:r>
            <a:r>
              <a:rPr sz="180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spc="1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h</a:t>
            </a:r>
            <a:r>
              <a:rPr sz="180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spc="5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s</a:t>
            </a:r>
            <a:r>
              <a:rPr sz="180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po</a:t>
            </a:r>
            <a:r>
              <a:rPr sz="1800" spc="-1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d</a:t>
            </a:r>
            <a:r>
              <a:rPr sz="1800" spc="5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á</a:t>
            </a:r>
            <a:r>
              <a:rPr sz="1800" spc="-2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spc="-25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spc="-65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,</a:t>
            </a:r>
            <a:r>
              <a:rPr sz="1800" spc="6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les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í</a:t>
            </a:r>
            <a:r>
              <a:rPr sz="1800" spc="-40" dirty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800" spc="-25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spc="-65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,</a:t>
            </a:r>
            <a:r>
              <a:rPr sz="18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mi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8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m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l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ý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ch pod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i</a:t>
            </a:r>
            <a:r>
              <a:rPr sz="1800" spc="-40" dirty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800" spc="-25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 v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i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d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iec</a:t>
            </a:r>
            <a:r>
              <a:rPr sz="18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800" spc="-30" dirty="0">
                <a:solidFill>
                  <a:srgbClr val="4E3A2F"/>
                </a:solidFill>
                <a:latin typeface="Franklin Gothic Book"/>
                <a:cs typeface="Franklin Gothic Book"/>
              </a:rPr>
              <a:t>y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ch obla</a:t>
            </a:r>
            <a:r>
              <a:rPr sz="18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s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ti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c</a:t>
            </a:r>
            <a:r>
              <a:rPr sz="1800" spc="15" dirty="0">
                <a:solidFill>
                  <a:srgbClr val="4E3A2F"/>
                </a:solidFill>
                <a:latin typeface="Franklin Gothic Book"/>
                <a:cs typeface="Franklin Gothic Book"/>
              </a:rPr>
              <a:t>h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,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-40" dirty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omô</a:t>
            </a:r>
            <a:r>
              <a:rPr sz="1800" spc="-90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,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z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d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ruž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í,</a:t>
            </a:r>
            <a:r>
              <a:rPr sz="18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zväz</a:t>
            </a:r>
            <a:r>
              <a:rPr sz="1800" spc="-25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spc="-65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,</a:t>
            </a:r>
            <a:r>
              <a:rPr sz="1800" spc="-6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ý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s</a:t>
            </a:r>
            <a:r>
              <a:rPr sz="1800" spc="-40" dirty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u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m</a:t>
            </a:r>
            <a:r>
              <a:rPr sz="18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ých o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rgan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i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zá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cií a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s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an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ých o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rgan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i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zá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cií</a:t>
            </a:r>
            <a:r>
              <a:rPr sz="1800" spc="-4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s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18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800" spc="-25" dirty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1800" spc="-4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pôdo</a:t>
            </a:r>
            <a:r>
              <a:rPr sz="18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h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s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podá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rs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18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endParaRPr sz="1800" dirty="0">
              <a:latin typeface="Franklin Gothic Book"/>
              <a:cs typeface="Franklin Gothic Book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/>
          <p:nvPr/>
        </p:nvSpPr>
        <p:spPr>
          <a:xfrm>
            <a:off x="8540495" y="1018032"/>
            <a:ext cx="603503" cy="37185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383540" y="685641"/>
            <a:ext cx="8422640" cy="49244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200" dirty="0">
                <a:solidFill>
                  <a:schemeClr val="accent5">
                    <a:lumMod val="50000"/>
                  </a:schemeClr>
                </a:solidFill>
                <a:latin typeface="Franklin Gothic Medium"/>
                <a:cs typeface="Franklin Gothic Medium"/>
              </a:rPr>
              <a:t>M</a:t>
            </a:r>
            <a:r>
              <a:rPr sz="3200" spc="-70" dirty="0">
                <a:solidFill>
                  <a:schemeClr val="accent5">
                    <a:lumMod val="50000"/>
                  </a:schemeClr>
                </a:solidFill>
                <a:latin typeface="Franklin Gothic Medium"/>
                <a:cs typeface="Franklin Gothic Medium"/>
              </a:rPr>
              <a:t>0</a:t>
            </a:r>
            <a:r>
              <a:rPr sz="3200" spc="-20" dirty="0">
                <a:solidFill>
                  <a:schemeClr val="accent5">
                    <a:lumMod val="50000"/>
                  </a:schemeClr>
                </a:solidFill>
                <a:latin typeface="Franklin Gothic Medium"/>
                <a:cs typeface="Franklin Gothic Medium"/>
              </a:rPr>
              <a:t>1</a:t>
            </a:r>
            <a:r>
              <a:rPr sz="3200" spc="-60" dirty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3200" spc="-10" dirty="0">
                <a:solidFill>
                  <a:schemeClr val="accent5">
                    <a:lumMod val="50000"/>
                  </a:schemeClr>
                </a:solidFill>
                <a:latin typeface="Franklin Gothic Medium"/>
                <a:cs typeface="Franklin Gothic Medium"/>
              </a:rPr>
              <a:t>-</a:t>
            </a:r>
            <a:r>
              <a:rPr sz="3200" spc="15" dirty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3200" b="1" spc="5" dirty="0">
                <a:solidFill>
                  <a:schemeClr val="accent5">
                    <a:lumMod val="50000"/>
                  </a:schemeClr>
                </a:solidFill>
                <a:latin typeface="Franklin Gothic Medium"/>
                <a:cs typeface="Franklin Gothic Medium"/>
              </a:rPr>
              <a:t>P</a:t>
            </a:r>
            <a:r>
              <a:rPr sz="3200" b="1" spc="-20" dirty="0">
                <a:solidFill>
                  <a:schemeClr val="accent5">
                    <a:lumMod val="50000"/>
                  </a:schemeClr>
                </a:solidFill>
                <a:latin typeface="Franklin Gothic Medium"/>
                <a:cs typeface="Franklin Gothic Medium"/>
              </a:rPr>
              <a:t>R</a:t>
            </a:r>
            <a:r>
              <a:rPr sz="3200" b="1" spc="-10" dirty="0">
                <a:solidFill>
                  <a:schemeClr val="accent5">
                    <a:lumMod val="50000"/>
                  </a:schemeClr>
                </a:solidFill>
                <a:latin typeface="Franklin Gothic Medium"/>
                <a:cs typeface="Franklin Gothic Medium"/>
              </a:rPr>
              <a:t>E</a:t>
            </a:r>
            <a:r>
              <a:rPr sz="3200" b="1" spc="-20" dirty="0">
                <a:solidFill>
                  <a:schemeClr val="accent5">
                    <a:lumMod val="50000"/>
                  </a:schemeClr>
                </a:solidFill>
                <a:latin typeface="Franklin Gothic Medium"/>
                <a:cs typeface="Franklin Gothic Medium"/>
              </a:rPr>
              <a:t>N</a:t>
            </a:r>
            <a:r>
              <a:rPr sz="3200" b="1" dirty="0">
                <a:solidFill>
                  <a:schemeClr val="accent5">
                    <a:lumMod val="50000"/>
                  </a:schemeClr>
                </a:solidFill>
                <a:latin typeface="Franklin Gothic Medium"/>
                <a:cs typeface="Franklin Gothic Medium"/>
              </a:rPr>
              <a:t>O</a:t>
            </a:r>
            <a:r>
              <a:rPr sz="3200" b="1" spc="-20" dirty="0">
                <a:solidFill>
                  <a:schemeClr val="accent5">
                    <a:lumMod val="50000"/>
                  </a:schemeClr>
                </a:solidFill>
                <a:latin typeface="Franklin Gothic Medium"/>
                <a:cs typeface="Franklin Gothic Medium"/>
              </a:rPr>
              <a:t>S</a:t>
            </a:r>
            <a:r>
              <a:rPr sz="3200" b="1" spc="-60" dirty="0">
                <a:solidFill>
                  <a:schemeClr val="accent5">
                    <a:lumMod val="50000"/>
                  </a:schemeClr>
                </a:solidFill>
                <a:latin typeface="Franklin Gothic Medium"/>
                <a:cs typeface="Franklin Gothic Medium"/>
              </a:rPr>
              <a:t> </a:t>
            </a:r>
            <a:r>
              <a:rPr sz="3200" b="1" spc="5" dirty="0">
                <a:solidFill>
                  <a:schemeClr val="accent5">
                    <a:lumMod val="50000"/>
                  </a:schemeClr>
                </a:solidFill>
                <a:latin typeface="Franklin Gothic Medium"/>
                <a:cs typeface="Franklin Gothic Medium"/>
              </a:rPr>
              <a:t>Z</a:t>
            </a:r>
            <a:r>
              <a:rPr sz="3200" b="1" spc="-20" dirty="0">
                <a:solidFill>
                  <a:schemeClr val="accent5">
                    <a:lumMod val="50000"/>
                  </a:schemeClr>
                </a:solidFill>
                <a:latin typeface="Franklin Gothic Medium"/>
                <a:cs typeface="Franklin Gothic Medium"/>
              </a:rPr>
              <a:t>N</a:t>
            </a:r>
            <a:r>
              <a:rPr sz="3200" b="1" spc="-5" dirty="0">
                <a:solidFill>
                  <a:schemeClr val="accent5">
                    <a:lumMod val="50000"/>
                  </a:schemeClr>
                </a:solidFill>
                <a:latin typeface="Franklin Gothic Medium"/>
                <a:cs typeface="Franklin Gothic Medium"/>
              </a:rPr>
              <a:t>A</a:t>
            </a:r>
            <a:r>
              <a:rPr sz="3200" b="1" spc="-55" dirty="0">
                <a:solidFill>
                  <a:schemeClr val="accent5">
                    <a:lumMod val="50000"/>
                  </a:schemeClr>
                </a:solidFill>
                <a:latin typeface="Franklin Gothic Medium"/>
                <a:cs typeface="Franklin Gothic Medium"/>
              </a:rPr>
              <a:t>L</a:t>
            </a:r>
            <a:r>
              <a:rPr sz="3200" b="1" dirty="0">
                <a:solidFill>
                  <a:schemeClr val="accent5">
                    <a:lumMod val="50000"/>
                  </a:schemeClr>
                </a:solidFill>
                <a:latin typeface="Franklin Gothic Medium"/>
                <a:cs typeface="Franklin Gothic Medium"/>
              </a:rPr>
              <a:t>O</a:t>
            </a:r>
            <a:r>
              <a:rPr sz="3200" b="1" spc="-20" dirty="0">
                <a:solidFill>
                  <a:schemeClr val="accent5">
                    <a:lumMod val="50000"/>
                  </a:schemeClr>
                </a:solidFill>
                <a:latin typeface="Franklin Gothic Medium"/>
                <a:cs typeface="Franklin Gothic Medium"/>
              </a:rPr>
              <a:t>S</a:t>
            </a:r>
            <a:r>
              <a:rPr sz="3200" b="1" spc="-5" dirty="0">
                <a:solidFill>
                  <a:schemeClr val="accent5">
                    <a:lumMod val="50000"/>
                  </a:schemeClr>
                </a:solidFill>
                <a:latin typeface="Franklin Gothic Medium"/>
                <a:cs typeface="Franklin Gothic Medium"/>
              </a:rPr>
              <a:t>T</a:t>
            </a:r>
            <a:r>
              <a:rPr sz="3200" b="1" spc="-10" dirty="0">
                <a:solidFill>
                  <a:schemeClr val="accent5">
                    <a:lumMod val="50000"/>
                  </a:schemeClr>
                </a:solidFill>
                <a:latin typeface="Franklin Gothic Medium"/>
                <a:cs typeface="Franklin Gothic Medium"/>
              </a:rPr>
              <a:t>Í</a:t>
            </a:r>
            <a:r>
              <a:rPr sz="3200" b="1" spc="-65" dirty="0">
                <a:solidFill>
                  <a:schemeClr val="accent5">
                    <a:lumMod val="50000"/>
                  </a:schemeClr>
                </a:solidFill>
                <a:latin typeface="Franklin Gothic Medium"/>
                <a:cs typeface="Franklin Gothic Medium"/>
              </a:rPr>
              <a:t> </a:t>
            </a:r>
            <a:r>
              <a:rPr sz="3200" b="1" spc="-20" dirty="0">
                <a:solidFill>
                  <a:schemeClr val="accent5">
                    <a:lumMod val="50000"/>
                  </a:schemeClr>
                </a:solidFill>
                <a:latin typeface="Franklin Gothic Medium"/>
                <a:cs typeface="Franklin Gothic Medium"/>
              </a:rPr>
              <a:t>A</a:t>
            </a:r>
            <a:r>
              <a:rPr sz="3200" b="1" spc="10" dirty="0">
                <a:solidFill>
                  <a:schemeClr val="accent5">
                    <a:lumMod val="50000"/>
                  </a:schemeClr>
                </a:solidFill>
                <a:latin typeface="Franklin Gothic Medium"/>
                <a:cs typeface="Franklin Gothic Medium"/>
              </a:rPr>
              <a:t> </a:t>
            </a:r>
            <a:r>
              <a:rPr sz="3200" b="1" spc="-10" dirty="0">
                <a:solidFill>
                  <a:schemeClr val="accent5">
                    <a:lumMod val="50000"/>
                  </a:schemeClr>
                </a:solidFill>
                <a:latin typeface="Franklin Gothic Medium"/>
                <a:cs typeface="Franklin Gothic Medium"/>
              </a:rPr>
              <a:t>IN</a:t>
            </a:r>
            <a:r>
              <a:rPr sz="3200" b="1" spc="-55" dirty="0">
                <a:solidFill>
                  <a:schemeClr val="accent5">
                    <a:lumMod val="50000"/>
                  </a:schemeClr>
                </a:solidFill>
                <a:latin typeface="Franklin Gothic Medium"/>
                <a:cs typeface="Franklin Gothic Medium"/>
              </a:rPr>
              <a:t>F</a:t>
            </a:r>
            <a:r>
              <a:rPr sz="3200" b="1" dirty="0">
                <a:solidFill>
                  <a:schemeClr val="accent5">
                    <a:lumMod val="50000"/>
                  </a:schemeClr>
                </a:solidFill>
                <a:latin typeface="Franklin Gothic Medium"/>
                <a:cs typeface="Franklin Gothic Medium"/>
              </a:rPr>
              <a:t>O</a:t>
            </a:r>
            <a:r>
              <a:rPr sz="3200" b="1" spc="-20" dirty="0">
                <a:solidFill>
                  <a:schemeClr val="accent5">
                    <a:lumMod val="50000"/>
                  </a:schemeClr>
                </a:solidFill>
                <a:latin typeface="Franklin Gothic Medium"/>
                <a:cs typeface="Franklin Gothic Medium"/>
              </a:rPr>
              <a:t>RM</a:t>
            </a:r>
            <a:r>
              <a:rPr sz="3200" b="1" spc="-5" dirty="0">
                <a:solidFill>
                  <a:schemeClr val="accent5">
                    <a:lumMod val="50000"/>
                  </a:schemeClr>
                </a:solidFill>
                <a:latin typeface="Franklin Gothic Medium"/>
                <a:cs typeface="Franklin Gothic Medium"/>
              </a:rPr>
              <a:t>A</a:t>
            </a:r>
            <a:r>
              <a:rPr sz="3200" b="1" spc="-20" dirty="0">
                <a:solidFill>
                  <a:schemeClr val="accent5">
                    <a:lumMod val="50000"/>
                  </a:schemeClr>
                </a:solidFill>
                <a:latin typeface="Franklin Gothic Medium"/>
                <a:cs typeface="Franklin Gothic Medium"/>
              </a:rPr>
              <a:t>Č</a:t>
            </a:r>
            <a:r>
              <a:rPr sz="3200" b="1" spc="-15" dirty="0">
                <a:solidFill>
                  <a:schemeClr val="accent5">
                    <a:lumMod val="50000"/>
                  </a:schemeClr>
                </a:solidFill>
                <a:latin typeface="Franklin Gothic Medium"/>
                <a:cs typeface="Franklin Gothic Medium"/>
              </a:rPr>
              <a:t>N</a:t>
            </a:r>
            <a:r>
              <a:rPr sz="3200" b="1" spc="-20" dirty="0">
                <a:solidFill>
                  <a:schemeClr val="accent5">
                    <a:lumMod val="50000"/>
                  </a:schemeClr>
                </a:solidFill>
                <a:latin typeface="Franklin Gothic Medium"/>
                <a:cs typeface="Franklin Gothic Medium"/>
              </a:rPr>
              <a:t>É</a:t>
            </a:r>
            <a:r>
              <a:rPr sz="3200" b="1" spc="-70" dirty="0">
                <a:solidFill>
                  <a:schemeClr val="accent5">
                    <a:lumMod val="50000"/>
                  </a:schemeClr>
                </a:solidFill>
                <a:latin typeface="Franklin Gothic Medium"/>
                <a:cs typeface="Franklin Gothic Medium"/>
              </a:rPr>
              <a:t> </a:t>
            </a:r>
            <a:r>
              <a:rPr sz="3200" b="1" spc="-5" dirty="0">
                <a:solidFill>
                  <a:schemeClr val="accent5">
                    <a:lumMod val="50000"/>
                  </a:schemeClr>
                </a:solidFill>
                <a:latin typeface="Franklin Gothic Medium"/>
                <a:cs typeface="Franklin Gothic Medium"/>
              </a:rPr>
              <a:t>A</a:t>
            </a:r>
            <a:r>
              <a:rPr sz="3200" b="1" spc="-60" dirty="0">
                <a:solidFill>
                  <a:schemeClr val="accent5">
                    <a:lumMod val="50000"/>
                  </a:schemeClr>
                </a:solidFill>
                <a:latin typeface="Franklin Gothic Medium"/>
                <a:cs typeface="Franklin Gothic Medium"/>
              </a:rPr>
              <a:t>K</a:t>
            </a:r>
            <a:r>
              <a:rPr sz="3200" b="1" dirty="0">
                <a:solidFill>
                  <a:schemeClr val="accent5">
                    <a:lumMod val="50000"/>
                  </a:schemeClr>
                </a:solidFill>
                <a:latin typeface="Franklin Gothic Medium"/>
                <a:cs typeface="Franklin Gothic Medium"/>
              </a:rPr>
              <a:t>C</a:t>
            </a:r>
            <a:r>
              <a:rPr sz="3200" b="1" spc="-5" dirty="0">
                <a:solidFill>
                  <a:schemeClr val="accent5">
                    <a:lumMod val="50000"/>
                  </a:schemeClr>
                </a:solidFill>
                <a:latin typeface="Franklin Gothic Medium"/>
                <a:cs typeface="Franklin Gothic Medium"/>
              </a:rPr>
              <a:t>I</a:t>
            </a:r>
            <a:r>
              <a:rPr sz="3200" b="1" spc="-20" dirty="0">
                <a:solidFill>
                  <a:schemeClr val="accent5">
                    <a:lumMod val="50000"/>
                  </a:schemeClr>
                </a:solidFill>
                <a:latin typeface="Franklin Gothic Medium"/>
                <a:cs typeface="Franklin Gothic Medium"/>
              </a:rPr>
              <a:t>E</a:t>
            </a:r>
            <a:endParaRPr sz="3200" dirty="0">
              <a:solidFill>
                <a:schemeClr val="accent5">
                  <a:lumMod val="50000"/>
                </a:schemeClr>
              </a:solidFill>
              <a:latin typeface="Franklin Gothic Medium"/>
              <a:cs typeface="Franklin Gothic Medium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83540" y="2362200"/>
            <a:ext cx="8439150" cy="390397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356870" algn="l"/>
              </a:tabLst>
            </a:pPr>
            <a:r>
              <a:rPr sz="1400" spc="-15" dirty="0">
                <a:solidFill>
                  <a:srgbClr val="F0A12D"/>
                </a:solidFill>
                <a:latin typeface="Times New Roman"/>
                <a:cs typeface="Times New Roman"/>
              </a:rPr>
              <a:t>	</a:t>
            </a:r>
            <a:r>
              <a:rPr sz="2000" b="1" dirty="0">
                <a:solidFill>
                  <a:srgbClr val="0070C0"/>
                </a:solidFill>
                <a:latin typeface="Franklin Gothic Book"/>
                <a:cs typeface="Franklin Gothic Book"/>
              </a:rPr>
              <a:t>p</a:t>
            </a:r>
            <a:r>
              <a:rPr sz="2000" b="1" spc="0" dirty="0">
                <a:solidFill>
                  <a:srgbClr val="0070C0"/>
                </a:solidFill>
                <a:latin typeface="Franklin Gothic Book"/>
                <a:cs typeface="Franklin Gothic Book"/>
              </a:rPr>
              <a:t>o</a:t>
            </a:r>
            <a:r>
              <a:rPr sz="2000" b="1" spc="15" dirty="0">
                <a:solidFill>
                  <a:srgbClr val="0070C0"/>
                </a:solidFill>
                <a:latin typeface="Franklin Gothic Book"/>
                <a:cs typeface="Franklin Gothic Book"/>
              </a:rPr>
              <a:t>d</a:t>
            </a:r>
            <a:r>
              <a:rPr sz="2000" b="1" spc="0" dirty="0">
                <a:solidFill>
                  <a:srgbClr val="0070C0"/>
                </a:solidFill>
                <a:latin typeface="Franklin Gothic Book"/>
                <a:cs typeface="Franklin Gothic Book"/>
              </a:rPr>
              <a:t>o</a:t>
            </a:r>
            <a:r>
              <a:rPr sz="2000" b="1" dirty="0">
                <a:solidFill>
                  <a:srgbClr val="0070C0"/>
                </a:solidFill>
                <a:latin typeface="Franklin Gothic Book"/>
                <a:cs typeface="Franklin Gothic Book"/>
              </a:rPr>
              <a:t>p</a:t>
            </a:r>
            <a:r>
              <a:rPr sz="2000" b="1" spc="-15" dirty="0">
                <a:solidFill>
                  <a:srgbClr val="0070C0"/>
                </a:solidFill>
                <a:latin typeface="Franklin Gothic Book"/>
                <a:cs typeface="Franklin Gothic Book"/>
              </a:rPr>
              <a:t>a</a:t>
            </a:r>
            <a:r>
              <a:rPr sz="2000" b="1" dirty="0">
                <a:solidFill>
                  <a:srgbClr val="0070C0"/>
                </a:solidFill>
                <a:latin typeface="Franklin Gothic Book"/>
                <a:cs typeface="Franklin Gothic Book"/>
              </a:rPr>
              <a:t>t</a:t>
            </a:r>
            <a:r>
              <a:rPr sz="2000" b="1" spc="-20" dirty="0">
                <a:solidFill>
                  <a:srgbClr val="0070C0"/>
                </a:solidFill>
                <a:latin typeface="Franklin Gothic Book"/>
                <a:cs typeface="Franklin Gothic Book"/>
              </a:rPr>
              <a:t>r</a:t>
            </a:r>
            <a:r>
              <a:rPr sz="2000" b="1" spc="-15" dirty="0">
                <a:solidFill>
                  <a:srgbClr val="0070C0"/>
                </a:solidFill>
                <a:latin typeface="Franklin Gothic Book"/>
                <a:cs typeface="Franklin Gothic Book"/>
              </a:rPr>
              <a:t>e</a:t>
            </a:r>
            <a:r>
              <a:rPr sz="2000" b="1" dirty="0">
                <a:solidFill>
                  <a:srgbClr val="0070C0"/>
                </a:solidFill>
                <a:latin typeface="Franklin Gothic Book"/>
                <a:cs typeface="Franklin Gothic Book"/>
              </a:rPr>
              <a:t>n</a:t>
            </a:r>
            <a:r>
              <a:rPr sz="2000" b="1" spc="-10" dirty="0">
                <a:solidFill>
                  <a:srgbClr val="0070C0"/>
                </a:solidFill>
                <a:latin typeface="Franklin Gothic Book"/>
                <a:cs typeface="Franklin Gothic Book"/>
              </a:rPr>
              <a:t>i</a:t>
            </a:r>
            <a:r>
              <a:rPr sz="2000" b="1" spc="-15" dirty="0">
                <a:solidFill>
                  <a:srgbClr val="0070C0"/>
                </a:solidFill>
                <a:latin typeface="Franklin Gothic Book"/>
                <a:cs typeface="Franklin Gothic Book"/>
              </a:rPr>
              <a:t>e</a:t>
            </a:r>
            <a:r>
              <a:rPr sz="2000" b="1" spc="-70" dirty="0">
                <a:solidFill>
                  <a:srgbClr val="0070C0"/>
                </a:solidFill>
                <a:latin typeface="Times New Roman"/>
                <a:cs typeface="Times New Roman"/>
              </a:rPr>
              <a:t> </a:t>
            </a:r>
            <a:r>
              <a:rPr sz="2000" b="1" spc="-10" dirty="0">
                <a:solidFill>
                  <a:srgbClr val="0070C0"/>
                </a:solidFill>
                <a:latin typeface="Franklin Gothic Book"/>
                <a:cs typeface="Franklin Gothic Book"/>
              </a:rPr>
              <a:t>1</a:t>
            </a:r>
            <a:r>
              <a:rPr sz="2000" b="1" spc="20" dirty="0">
                <a:solidFill>
                  <a:srgbClr val="0070C0"/>
                </a:solidFill>
                <a:latin typeface="Franklin Gothic Book"/>
                <a:cs typeface="Franklin Gothic Book"/>
              </a:rPr>
              <a:t>.2</a:t>
            </a:r>
            <a:r>
              <a:rPr sz="2000" b="1" spc="-5" dirty="0">
                <a:solidFill>
                  <a:srgbClr val="0070C0"/>
                </a:solidFill>
                <a:latin typeface="Franklin Gothic Book"/>
                <a:cs typeface="Franklin Gothic Book"/>
              </a:rPr>
              <a:t>.</a:t>
            </a:r>
            <a:r>
              <a:rPr sz="2000" b="1" spc="-80" dirty="0">
                <a:solidFill>
                  <a:srgbClr val="0070C0"/>
                </a:solidFill>
                <a:latin typeface="Times New Roman"/>
                <a:cs typeface="Times New Roman"/>
              </a:rPr>
              <a:t> </a:t>
            </a:r>
            <a:r>
              <a:rPr sz="2000" b="1" spc="-15" dirty="0">
                <a:solidFill>
                  <a:srgbClr val="0070C0"/>
                </a:solidFill>
                <a:latin typeface="Franklin Gothic Book"/>
                <a:cs typeface="Franklin Gothic Book"/>
              </a:rPr>
              <a:t>–</a:t>
            </a:r>
            <a:r>
              <a:rPr sz="2000" b="1" spc="10" dirty="0">
                <a:solidFill>
                  <a:srgbClr val="0070C0"/>
                </a:solidFill>
                <a:latin typeface="Franklin Gothic Book"/>
                <a:cs typeface="Franklin Gothic Book"/>
              </a:rPr>
              <a:t> </a:t>
            </a:r>
            <a:r>
              <a:rPr sz="2000" b="1" spc="-25" dirty="0">
                <a:solidFill>
                  <a:srgbClr val="0070C0"/>
                </a:solidFill>
                <a:latin typeface="Franklin Gothic Book"/>
                <a:cs typeface="Franklin Gothic Book"/>
              </a:rPr>
              <a:t>P</a:t>
            </a:r>
            <a:r>
              <a:rPr sz="2000" b="1" spc="0" dirty="0">
                <a:solidFill>
                  <a:srgbClr val="0070C0"/>
                </a:solidFill>
                <a:latin typeface="Franklin Gothic Book"/>
                <a:cs typeface="Franklin Gothic Book"/>
              </a:rPr>
              <a:t>o</a:t>
            </a:r>
            <a:r>
              <a:rPr sz="2000" b="1" spc="15" dirty="0">
                <a:solidFill>
                  <a:srgbClr val="0070C0"/>
                </a:solidFill>
                <a:latin typeface="Franklin Gothic Book"/>
                <a:cs typeface="Franklin Gothic Book"/>
              </a:rPr>
              <a:t>d</a:t>
            </a:r>
            <a:r>
              <a:rPr sz="2000" b="1" dirty="0">
                <a:solidFill>
                  <a:srgbClr val="0070C0"/>
                </a:solidFill>
                <a:latin typeface="Franklin Gothic Book"/>
                <a:cs typeface="Franklin Gothic Book"/>
              </a:rPr>
              <a:t>p</a:t>
            </a:r>
            <a:r>
              <a:rPr sz="2000" b="1" spc="-15" dirty="0">
                <a:solidFill>
                  <a:srgbClr val="0070C0"/>
                </a:solidFill>
                <a:latin typeface="Franklin Gothic Book"/>
                <a:cs typeface="Franklin Gothic Book"/>
              </a:rPr>
              <a:t>o</a:t>
            </a:r>
            <a:r>
              <a:rPr sz="2000" b="1" dirty="0">
                <a:solidFill>
                  <a:srgbClr val="0070C0"/>
                </a:solidFill>
                <a:latin typeface="Franklin Gothic Book"/>
                <a:cs typeface="Franklin Gothic Book"/>
              </a:rPr>
              <a:t>r</a:t>
            </a:r>
            <a:r>
              <a:rPr sz="2000" b="1" spc="-15" dirty="0">
                <a:solidFill>
                  <a:srgbClr val="0070C0"/>
                </a:solidFill>
                <a:latin typeface="Franklin Gothic Book"/>
                <a:cs typeface="Franklin Gothic Book"/>
              </a:rPr>
              <a:t>a</a:t>
            </a:r>
            <a:r>
              <a:rPr sz="2000" b="1" spc="-65" dirty="0">
                <a:solidFill>
                  <a:srgbClr val="0070C0"/>
                </a:solidFill>
                <a:latin typeface="Franklin Gothic Book"/>
                <a:cs typeface="Franklin Gothic Book"/>
              </a:rPr>
              <a:t> </a:t>
            </a:r>
            <a:r>
              <a:rPr sz="2000" b="1" spc="0" dirty="0">
                <a:solidFill>
                  <a:srgbClr val="0070C0"/>
                </a:solidFill>
                <a:latin typeface="Franklin Gothic Book"/>
                <a:cs typeface="Franklin Gothic Book"/>
              </a:rPr>
              <a:t>n</a:t>
            </a:r>
            <a:r>
              <a:rPr sz="2000" b="1" spc="-15" dirty="0">
                <a:solidFill>
                  <a:srgbClr val="0070C0"/>
                </a:solidFill>
                <a:latin typeface="Franklin Gothic Book"/>
                <a:cs typeface="Franklin Gothic Book"/>
              </a:rPr>
              <a:t>a</a:t>
            </a:r>
            <a:r>
              <a:rPr sz="2000" b="1" spc="5" dirty="0">
                <a:solidFill>
                  <a:srgbClr val="0070C0"/>
                </a:solidFill>
                <a:latin typeface="Franklin Gothic Book"/>
                <a:cs typeface="Franklin Gothic Book"/>
              </a:rPr>
              <a:t> </a:t>
            </a:r>
            <a:r>
              <a:rPr sz="2000" b="1" spc="15" dirty="0">
                <a:solidFill>
                  <a:srgbClr val="0070C0"/>
                </a:solidFill>
                <a:latin typeface="Franklin Gothic Book"/>
                <a:cs typeface="Franklin Gothic Book"/>
              </a:rPr>
              <a:t>d</a:t>
            </a:r>
            <a:r>
              <a:rPr sz="2000" b="1" dirty="0">
                <a:solidFill>
                  <a:srgbClr val="0070C0"/>
                </a:solidFill>
                <a:latin typeface="Franklin Gothic Book"/>
                <a:cs typeface="Franklin Gothic Book"/>
              </a:rPr>
              <a:t>e</a:t>
            </a:r>
            <a:r>
              <a:rPr sz="2000" b="1" spc="-15" dirty="0">
                <a:solidFill>
                  <a:srgbClr val="0070C0"/>
                </a:solidFill>
                <a:latin typeface="Franklin Gothic Book"/>
                <a:cs typeface="Franklin Gothic Book"/>
              </a:rPr>
              <a:t>m</a:t>
            </a:r>
            <a:r>
              <a:rPr sz="2000" b="1" spc="0" dirty="0">
                <a:solidFill>
                  <a:srgbClr val="0070C0"/>
                </a:solidFill>
                <a:latin typeface="Franklin Gothic Book"/>
                <a:cs typeface="Franklin Gothic Book"/>
              </a:rPr>
              <a:t>o</a:t>
            </a:r>
            <a:r>
              <a:rPr sz="2000" b="1" spc="-15" dirty="0">
                <a:solidFill>
                  <a:srgbClr val="0070C0"/>
                </a:solidFill>
                <a:latin typeface="Franklin Gothic Book"/>
                <a:cs typeface="Franklin Gothic Book"/>
              </a:rPr>
              <a:t>n</a:t>
            </a:r>
            <a:r>
              <a:rPr sz="2000" b="1" spc="-20" dirty="0">
                <a:solidFill>
                  <a:srgbClr val="0070C0"/>
                </a:solidFill>
                <a:latin typeface="Franklin Gothic Book"/>
                <a:cs typeface="Franklin Gothic Book"/>
              </a:rPr>
              <a:t>š</a:t>
            </a:r>
            <a:r>
              <a:rPr sz="2000" b="1" dirty="0">
                <a:solidFill>
                  <a:srgbClr val="0070C0"/>
                </a:solidFill>
                <a:latin typeface="Franklin Gothic Book"/>
                <a:cs typeface="Franklin Gothic Book"/>
              </a:rPr>
              <a:t>tr</a:t>
            </a:r>
            <a:r>
              <a:rPr sz="2000" b="1" spc="-15" dirty="0">
                <a:solidFill>
                  <a:srgbClr val="0070C0"/>
                </a:solidFill>
                <a:latin typeface="Franklin Gothic Book"/>
                <a:cs typeface="Franklin Gothic Book"/>
              </a:rPr>
              <a:t>a</a:t>
            </a:r>
            <a:r>
              <a:rPr sz="2000" b="1" dirty="0">
                <a:solidFill>
                  <a:srgbClr val="0070C0"/>
                </a:solidFill>
                <a:latin typeface="Franklin Gothic Book"/>
                <a:cs typeface="Franklin Gothic Book"/>
              </a:rPr>
              <a:t>č</a:t>
            </a:r>
            <a:r>
              <a:rPr sz="2000" b="1" spc="-15" dirty="0">
                <a:solidFill>
                  <a:srgbClr val="0070C0"/>
                </a:solidFill>
                <a:latin typeface="Franklin Gothic Book"/>
                <a:cs typeface="Franklin Gothic Book"/>
              </a:rPr>
              <a:t>né</a:t>
            </a:r>
            <a:r>
              <a:rPr sz="2000" b="1" spc="-70" dirty="0">
                <a:solidFill>
                  <a:srgbClr val="0070C0"/>
                </a:solidFill>
                <a:latin typeface="Franklin Gothic Book"/>
                <a:cs typeface="Franklin Gothic Book"/>
              </a:rPr>
              <a:t> </a:t>
            </a:r>
            <a:r>
              <a:rPr sz="2000" b="1" spc="20" dirty="0">
                <a:solidFill>
                  <a:srgbClr val="0070C0"/>
                </a:solidFill>
                <a:latin typeface="Franklin Gothic Book"/>
                <a:cs typeface="Franklin Gothic Book"/>
              </a:rPr>
              <a:t>č</a:t>
            </a:r>
            <a:r>
              <a:rPr sz="2000" b="1" spc="5" dirty="0">
                <a:solidFill>
                  <a:srgbClr val="0070C0"/>
                </a:solidFill>
                <a:latin typeface="Franklin Gothic Book"/>
                <a:cs typeface="Franklin Gothic Book"/>
              </a:rPr>
              <a:t>inn</a:t>
            </a:r>
            <a:r>
              <a:rPr sz="2000" b="1" spc="-15" dirty="0">
                <a:solidFill>
                  <a:srgbClr val="0070C0"/>
                </a:solidFill>
                <a:latin typeface="Franklin Gothic Book"/>
                <a:cs typeface="Franklin Gothic Book"/>
              </a:rPr>
              <a:t>o</a:t>
            </a:r>
            <a:r>
              <a:rPr sz="2000" b="1" spc="-5" dirty="0">
                <a:solidFill>
                  <a:srgbClr val="0070C0"/>
                </a:solidFill>
                <a:latin typeface="Franklin Gothic Book"/>
                <a:cs typeface="Franklin Gothic Book"/>
              </a:rPr>
              <a:t>s</a:t>
            </a:r>
            <a:r>
              <a:rPr sz="2000" b="1" dirty="0">
                <a:solidFill>
                  <a:srgbClr val="0070C0"/>
                </a:solidFill>
                <a:latin typeface="Franklin Gothic Book"/>
                <a:cs typeface="Franklin Gothic Book"/>
              </a:rPr>
              <a:t>t</a:t>
            </a:r>
            <a:r>
              <a:rPr sz="2000" b="1" spc="-5" dirty="0">
                <a:solidFill>
                  <a:srgbClr val="0070C0"/>
                </a:solidFill>
                <a:latin typeface="Franklin Gothic Book"/>
                <a:cs typeface="Franklin Gothic Book"/>
              </a:rPr>
              <a:t>i</a:t>
            </a:r>
            <a:r>
              <a:rPr sz="2000" b="1" spc="-65" dirty="0">
                <a:solidFill>
                  <a:srgbClr val="0070C0"/>
                </a:solidFill>
                <a:latin typeface="Franklin Gothic Book"/>
                <a:cs typeface="Franklin Gothic Book"/>
              </a:rPr>
              <a:t> </a:t>
            </a:r>
            <a:r>
              <a:rPr sz="2000" b="1" spc="-15" dirty="0">
                <a:solidFill>
                  <a:srgbClr val="0070C0"/>
                </a:solidFill>
                <a:latin typeface="Franklin Gothic Book"/>
                <a:cs typeface="Franklin Gothic Book"/>
              </a:rPr>
              <a:t>a</a:t>
            </a:r>
            <a:r>
              <a:rPr sz="2000" b="1" spc="5" dirty="0">
                <a:solidFill>
                  <a:srgbClr val="0070C0"/>
                </a:solidFill>
                <a:latin typeface="Franklin Gothic Book"/>
                <a:cs typeface="Franklin Gothic Book"/>
              </a:rPr>
              <a:t> in</a:t>
            </a:r>
            <a:r>
              <a:rPr sz="2000" b="1" spc="-30" dirty="0">
                <a:solidFill>
                  <a:srgbClr val="0070C0"/>
                </a:solidFill>
                <a:latin typeface="Franklin Gothic Book"/>
                <a:cs typeface="Franklin Gothic Book"/>
              </a:rPr>
              <a:t>f</a:t>
            </a:r>
            <a:r>
              <a:rPr sz="2000" b="1" spc="0" dirty="0">
                <a:solidFill>
                  <a:srgbClr val="0070C0"/>
                </a:solidFill>
                <a:latin typeface="Franklin Gothic Book"/>
                <a:cs typeface="Franklin Gothic Book"/>
              </a:rPr>
              <a:t>o</a:t>
            </a:r>
            <a:r>
              <a:rPr sz="2000" b="1" spc="-20" dirty="0">
                <a:solidFill>
                  <a:srgbClr val="0070C0"/>
                </a:solidFill>
                <a:latin typeface="Franklin Gothic Book"/>
                <a:cs typeface="Franklin Gothic Book"/>
              </a:rPr>
              <a:t>r</a:t>
            </a:r>
            <a:r>
              <a:rPr sz="2000" b="1" spc="-15" dirty="0">
                <a:solidFill>
                  <a:srgbClr val="0070C0"/>
                </a:solidFill>
                <a:latin typeface="Franklin Gothic Book"/>
                <a:cs typeface="Franklin Gothic Book"/>
              </a:rPr>
              <a:t>ma</a:t>
            </a:r>
            <a:r>
              <a:rPr sz="2000" b="1" dirty="0">
                <a:solidFill>
                  <a:srgbClr val="0070C0"/>
                </a:solidFill>
                <a:latin typeface="Franklin Gothic Book"/>
                <a:cs typeface="Franklin Gothic Book"/>
              </a:rPr>
              <a:t>č</a:t>
            </a:r>
            <a:r>
              <a:rPr sz="2000" b="1" spc="0" dirty="0">
                <a:solidFill>
                  <a:srgbClr val="0070C0"/>
                </a:solidFill>
                <a:latin typeface="Franklin Gothic Book"/>
                <a:cs typeface="Franklin Gothic Book"/>
              </a:rPr>
              <a:t>n</a:t>
            </a:r>
            <a:r>
              <a:rPr sz="2000" b="1" spc="-15" dirty="0">
                <a:solidFill>
                  <a:srgbClr val="0070C0"/>
                </a:solidFill>
                <a:latin typeface="Franklin Gothic Book"/>
                <a:cs typeface="Franklin Gothic Book"/>
              </a:rPr>
              <a:t>é</a:t>
            </a:r>
            <a:r>
              <a:rPr sz="2000" b="1" spc="-75" dirty="0">
                <a:solidFill>
                  <a:srgbClr val="0070C0"/>
                </a:solidFill>
                <a:latin typeface="Franklin Gothic Book"/>
                <a:cs typeface="Franklin Gothic Book"/>
              </a:rPr>
              <a:t> </a:t>
            </a:r>
            <a:r>
              <a:rPr sz="2000" b="1" spc="10" dirty="0">
                <a:solidFill>
                  <a:srgbClr val="0070C0"/>
                </a:solidFill>
                <a:latin typeface="Franklin Gothic Book"/>
                <a:cs typeface="Franklin Gothic Book"/>
              </a:rPr>
              <a:t>a</a:t>
            </a:r>
            <a:r>
              <a:rPr sz="2000" b="1" spc="20" dirty="0">
                <a:solidFill>
                  <a:srgbClr val="0070C0"/>
                </a:solidFill>
                <a:latin typeface="Franklin Gothic Book"/>
                <a:cs typeface="Franklin Gothic Book"/>
              </a:rPr>
              <a:t>kc</a:t>
            </a:r>
            <a:r>
              <a:rPr sz="2000" b="1" spc="-10" dirty="0">
                <a:solidFill>
                  <a:srgbClr val="0070C0"/>
                </a:solidFill>
                <a:latin typeface="Franklin Gothic Book"/>
                <a:cs typeface="Franklin Gothic Book"/>
              </a:rPr>
              <a:t>ie</a:t>
            </a:r>
            <a:endParaRPr sz="2000" b="1" dirty="0">
              <a:solidFill>
                <a:srgbClr val="0070C0"/>
              </a:solidFill>
              <a:latin typeface="Franklin Gothic Book"/>
              <a:cs typeface="Franklin Gothic Book"/>
            </a:endParaRPr>
          </a:p>
          <a:p>
            <a:pPr marL="12700">
              <a:lnSpc>
                <a:spcPct val="100000"/>
              </a:lnSpc>
              <a:spcBef>
                <a:spcPts val="440"/>
              </a:spcBef>
              <a:tabLst>
                <a:tab pos="356870" algn="l"/>
              </a:tabLst>
            </a:pPr>
            <a:r>
              <a:rPr sz="1250" spc="10" dirty="0">
                <a:solidFill>
                  <a:srgbClr val="F0A12D"/>
                </a:solidFill>
                <a:latin typeface="Times New Roman"/>
                <a:cs typeface="Times New Roman"/>
              </a:rPr>
              <a:t>	</a:t>
            </a:r>
            <a:r>
              <a:rPr sz="1800" b="1" u="heavy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1800" b="1" u="heavy" spc="30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b="1" u="heavy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i</a:t>
            </a:r>
            <a:r>
              <a:rPr sz="1800" b="1" u="heavy" dirty="0">
                <a:solidFill>
                  <a:srgbClr val="4E3A2F"/>
                </a:solidFill>
                <a:latin typeface="Franklin Gothic Book"/>
                <a:cs typeface="Franklin Gothic Book"/>
              </a:rPr>
              <a:t>j</a:t>
            </a:r>
            <a:r>
              <a:rPr sz="1800" b="1" u="heavy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í</a:t>
            </a:r>
            <a:r>
              <a:rPr sz="1800" b="1" u="heavy" dirty="0">
                <a:solidFill>
                  <a:srgbClr val="4E3A2F"/>
                </a:solidFill>
                <a:latin typeface="Franklin Gothic Book"/>
                <a:cs typeface="Franklin Gothic Book"/>
              </a:rPr>
              <a:t>m</a:t>
            </a:r>
            <a:r>
              <a:rPr sz="1800" b="1" u="heavy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b="1" u="heavy" spc="-25" dirty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1800" b="1" u="heavy" dirty="0">
                <a:solidFill>
                  <a:srgbClr val="4E3A2F"/>
                </a:solidFill>
                <a:latin typeface="Franklin Gothic Book"/>
                <a:cs typeface="Franklin Gothic Book"/>
              </a:rPr>
              <a:t>el</a:t>
            </a:r>
            <a:r>
              <a:rPr sz="1800" b="1" u="heavy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i</a:t>
            </a:r>
            <a:r>
              <a:rPr sz="1800" b="1" u="heavy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b="1" u="heavy" spc="-60" dirty="0">
                <a:solidFill>
                  <a:srgbClr val="4E3A2F"/>
                </a:solidFill>
                <a:latin typeface="Times New Roman"/>
                <a:cs typeface="Times New Roman"/>
              </a:rPr>
              <a:t> </a:t>
            </a:r>
            <a:r>
              <a:rPr sz="1800" b="1" u="heavy" spc="15" dirty="0">
                <a:solidFill>
                  <a:srgbClr val="4E3A2F"/>
                </a:solidFill>
                <a:latin typeface="Franklin Gothic Book"/>
                <a:cs typeface="Franklin Gothic Book"/>
              </a:rPr>
              <a:t>(</a:t>
            </a:r>
            <a:r>
              <a:rPr sz="1800" b="1" u="heavy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f</a:t>
            </a:r>
            <a:r>
              <a:rPr sz="1800" b="1" u="heavy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ina</a:t>
            </a:r>
            <a:r>
              <a:rPr sz="1800" b="1" u="heavy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b="1" u="heavy" dirty="0">
                <a:solidFill>
                  <a:srgbClr val="4E3A2F"/>
                </a:solidFill>
                <a:latin typeface="Franklin Gothic Book"/>
                <a:cs typeface="Franklin Gothic Book"/>
              </a:rPr>
              <a:t>č</a:t>
            </a:r>
            <a:r>
              <a:rPr sz="1800" b="1" u="heavy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b="1" u="heavy" dirty="0">
                <a:solidFill>
                  <a:srgbClr val="4E3A2F"/>
                </a:solidFill>
                <a:latin typeface="Franklin Gothic Book"/>
                <a:cs typeface="Franklin Gothic Book"/>
              </a:rPr>
              <a:t>ej</a:t>
            </a:r>
            <a:r>
              <a:rPr sz="1800" b="1" u="heavy" spc="-65" dirty="0">
                <a:solidFill>
                  <a:srgbClr val="4E3A2F"/>
                </a:solidFill>
                <a:latin typeface="Times New Roman"/>
                <a:cs typeface="Times New Roman"/>
              </a:rPr>
              <a:t> </a:t>
            </a:r>
            <a:r>
              <a:rPr sz="1800" b="1" u="heavy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b="1" u="heavy" spc="-10" dirty="0">
                <a:solidFill>
                  <a:srgbClr val="4E3A2F"/>
                </a:solidFill>
                <a:latin typeface="Times New Roman"/>
                <a:cs typeface="Times New Roman"/>
              </a:rPr>
              <a:t> </a:t>
            </a:r>
            <a:r>
              <a:rPr sz="1800" b="1" u="heavy" spc="30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b="1" u="heavy" spc="20" dirty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1800" b="1" u="heavy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f</a:t>
            </a:r>
            <a:r>
              <a:rPr sz="1800" b="1" u="heavy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in</a:t>
            </a:r>
            <a:r>
              <a:rPr sz="1800" b="1" u="heavy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b="1" u="heavy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b="1" u="heavy" dirty="0">
                <a:solidFill>
                  <a:srgbClr val="4E3A2F"/>
                </a:solidFill>
                <a:latin typeface="Franklin Gothic Book"/>
                <a:cs typeface="Franklin Gothic Book"/>
              </a:rPr>
              <a:t>č</a:t>
            </a:r>
            <a:r>
              <a:rPr sz="1800" b="1" u="heavy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b="1" u="heavy" dirty="0">
                <a:solidFill>
                  <a:srgbClr val="4E3A2F"/>
                </a:solidFill>
                <a:latin typeface="Franklin Gothic Book"/>
                <a:cs typeface="Franklin Gothic Book"/>
              </a:rPr>
              <a:t>ej</a:t>
            </a:r>
            <a:r>
              <a:rPr sz="1800" b="1" u="heavy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)</a:t>
            </a:r>
            <a:r>
              <a:rPr sz="1800" b="1" u="heavy" spc="-65" dirty="0">
                <a:solidFill>
                  <a:srgbClr val="4E3A2F"/>
                </a:solidFill>
                <a:latin typeface="Times New Roman"/>
                <a:cs typeface="Times New Roman"/>
              </a:rPr>
              <a:t> </a:t>
            </a:r>
            <a:r>
              <a:rPr sz="1800" b="1" u="heavy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1800" b="1" u="heavy" spc="25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b="1" u="heavy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d</a:t>
            </a:r>
            <a:r>
              <a:rPr sz="1800" b="1" u="heavy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1800" b="1" u="heavy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b="1" u="heavy" spc="55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b="1" u="heavy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y</a:t>
            </a:r>
            <a:r>
              <a:rPr sz="1800" b="1" u="heavy" dirty="0">
                <a:solidFill>
                  <a:srgbClr val="4E3A2F"/>
                </a:solidFill>
                <a:latin typeface="Franklin Gothic Book"/>
                <a:cs typeface="Franklin Gothic Book"/>
              </a:rPr>
              <a:t>:</a:t>
            </a:r>
            <a:endParaRPr sz="1800" dirty="0">
              <a:latin typeface="Franklin Gothic Book"/>
              <a:cs typeface="Franklin Gothic Book"/>
            </a:endParaRPr>
          </a:p>
          <a:p>
            <a:pPr marL="12700">
              <a:lnSpc>
                <a:spcPct val="100000"/>
              </a:lnSpc>
              <a:spcBef>
                <a:spcPts val="434"/>
              </a:spcBef>
              <a:tabLst>
                <a:tab pos="356870" algn="l"/>
              </a:tabLst>
            </a:pPr>
            <a:r>
              <a:rPr sz="1250" spc="10" dirty="0">
                <a:solidFill>
                  <a:srgbClr val="F0A12D"/>
                </a:solidFill>
                <a:latin typeface="Times New Roman"/>
                <a:cs typeface="Times New Roman"/>
              </a:rPr>
              <a:t>	</a:t>
            </a:r>
            <a:r>
              <a:rPr sz="1800" spc="1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po</a:t>
            </a:r>
            <a:r>
              <a:rPr sz="1800" spc="5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sk</a:t>
            </a:r>
            <a:r>
              <a:rPr sz="180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y</a:t>
            </a:r>
            <a:r>
              <a:rPr sz="1800" spc="-3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1800" spc="-25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spc="-2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lang="sk-SK" sz="1800" spc="-2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ateľ</a:t>
            </a:r>
            <a:r>
              <a:rPr lang="sk-SK" sz="1800" spc="-20" dirty="0" smtClean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slu</a:t>
            </a:r>
            <a:r>
              <a:rPr sz="1800" spc="1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ž</a:t>
            </a:r>
            <a:r>
              <a:rPr sz="180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ieb</a:t>
            </a:r>
            <a:r>
              <a:rPr sz="1800" spc="-35" dirty="0" smtClean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-</a:t>
            </a:r>
            <a:r>
              <a:rPr sz="1800" spc="-15" dirty="0">
                <a:solidFill>
                  <a:srgbClr val="4E3A2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i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spc="-60" dirty="0">
                <a:solidFill>
                  <a:srgbClr val="4E3A2F"/>
                </a:solidFill>
                <a:latin typeface="Franklin Gothic Book"/>
                <a:cs typeface="Franklin Gothic Book"/>
              </a:rPr>
              <a:t>f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m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č</a:t>
            </a:r>
            <a:r>
              <a:rPr sz="18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ých</a:t>
            </a:r>
            <a:r>
              <a:rPr sz="18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ak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cií</a:t>
            </a:r>
            <a:r>
              <a:rPr sz="18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 d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emo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št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ra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č</a:t>
            </a:r>
            <a:r>
              <a:rPr sz="18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ých</a:t>
            </a:r>
            <a:r>
              <a:rPr sz="1800" spc="-3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ak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tivít</a:t>
            </a:r>
            <a:r>
              <a:rPr sz="18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-40" dirty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eč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ých</a:t>
            </a:r>
            <a:endParaRPr sz="1800" dirty="0">
              <a:latin typeface="Franklin Gothic Book"/>
              <a:cs typeface="Franklin Gothic Book"/>
            </a:endParaRPr>
          </a:p>
          <a:p>
            <a:pPr marL="356870">
              <a:lnSpc>
                <a:spcPct val="100000"/>
              </a:lnSpc>
            </a:pPr>
            <a:r>
              <a:rPr sz="180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1800" spc="5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ij</a:t>
            </a:r>
            <a:r>
              <a:rPr sz="1800" spc="-1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í</a:t>
            </a:r>
            <a:r>
              <a:rPr sz="180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m</a:t>
            </a:r>
            <a:r>
              <a:rPr sz="1800" spc="5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spc="-25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1800" spc="2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lang="sk-SK" sz="1800" spc="2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ľo</a:t>
            </a:r>
            <a:r>
              <a:rPr sz="1800" dirty="0" smtClean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spc="105" dirty="0" smtClean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f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i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nan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č</a:t>
            </a:r>
            <a:r>
              <a:rPr sz="18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ej</a:t>
            </a:r>
            <a:r>
              <a:rPr sz="18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pom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ci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(be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f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icie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spc="-25" dirty="0">
                <a:solidFill>
                  <a:srgbClr val="4E3A2F"/>
                </a:solidFill>
                <a:latin typeface="Franklin Gothic Book"/>
                <a:cs typeface="Franklin Gothic Book"/>
              </a:rPr>
              <a:t>to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),</a:t>
            </a:r>
            <a:r>
              <a:rPr sz="1800" spc="1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800" spc="-25" dirty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ými</a:t>
            </a:r>
            <a:r>
              <a:rPr sz="18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sú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:</a:t>
            </a:r>
            <a:endParaRPr sz="1800" dirty="0">
              <a:latin typeface="Franklin Gothic Book"/>
              <a:cs typeface="Franklin Gothic Book"/>
            </a:endParaRPr>
          </a:p>
          <a:p>
            <a:pPr marL="356870" marR="458470">
              <a:lnSpc>
                <a:spcPct val="100000"/>
              </a:lnSpc>
            </a:pP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ak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tív</a:t>
            </a:r>
            <a:r>
              <a:rPr sz="18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i</a:t>
            </a:r>
            <a:r>
              <a:rPr sz="18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spc="-40" dirty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i</a:t>
            </a:r>
            <a:r>
              <a:rPr sz="18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5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za</a:t>
            </a:r>
            <a:r>
              <a:rPr sz="1800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čí</a:t>
            </a:r>
            <a:r>
              <a:rPr sz="1800" spc="5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na</a:t>
            </a:r>
            <a:r>
              <a:rPr sz="1800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j</a:t>
            </a:r>
            <a:r>
              <a:rPr sz="1800" spc="5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ú</a:t>
            </a:r>
            <a:r>
              <a:rPr sz="1800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ci</a:t>
            </a:r>
            <a:r>
              <a:rPr sz="1800" spc="-4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1800" spc="2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lang="sk-SK" sz="1800" spc="2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ľn</a:t>
            </a:r>
            <a:r>
              <a:rPr sz="180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spc="1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h</a:t>
            </a:r>
            <a:r>
              <a:rPr sz="180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spc="5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s</a:t>
            </a:r>
            <a:r>
              <a:rPr sz="180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po</a:t>
            </a:r>
            <a:r>
              <a:rPr sz="1800" spc="-1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d</a:t>
            </a:r>
            <a:r>
              <a:rPr sz="1800" spc="5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ár</a:t>
            </a:r>
            <a:r>
              <a:rPr sz="180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i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,</a:t>
            </a:r>
            <a:r>
              <a:rPr sz="1800" spc="10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ob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h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s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po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d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spc="-25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spc="-30" dirty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el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i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spc="-3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les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,</a:t>
            </a:r>
            <a:r>
              <a:rPr sz="18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sp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ra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c</a:t>
            </a:r>
            <a:r>
              <a:rPr sz="18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ov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spc="-30" dirty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el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i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a </a:t>
            </a:r>
            <a:r>
              <a:rPr sz="1800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1800" spc="-15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spc="-10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d</a:t>
            </a:r>
            <a:r>
              <a:rPr sz="1800" spc="5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u</a:t>
            </a:r>
            <a:r>
              <a:rPr sz="1800" spc="10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800" spc="-25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to</a:t>
            </a:r>
            <a:r>
              <a:rPr sz="1800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spc="-3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1800" spc="25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lang="sk-SK" sz="1800" spc="25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ľno</a:t>
            </a:r>
            <a:r>
              <a:rPr sz="1800" spc="1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h</a:t>
            </a:r>
            <a:r>
              <a:rPr sz="180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spc="5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s</a:t>
            </a:r>
            <a:r>
              <a:rPr sz="180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podá</a:t>
            </a:r>
            <a:r>
              <a:rPr sz="1800" spc="5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rs</a:t>
            </a:r>
            <a:r>
              <a:rPr sz="1800" spc="-4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80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ej</a:t>
            </a:r>
            <a:r>
              <a:rPr sz="1800" spc="100" dirty="0" smtClean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les</a:t>
            </a:r>
            <a:r>
              <a:rPr sz="18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ej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1800" spc="55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spc="-25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ý</a:t>
            </a:r>
            <a:r>
              <a:rPr sz="18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spc="-30" dirty="0">
                <a:solidFill>
                  <a:srgbClr val="4E3A2F"/>
                </a:solidFill>
                <a:latin typeface="Franklin Gothic Book"/>
                <a:cs typeface="Franklin Gothic Book"/>
              </a:rPr>
              <a:t>b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y</a:t>
            </a:r>
            <a:r>
              <a:rPr sz="18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spc="-8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1800" spc="5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ra</a:t>
            </a:r>
            <a:r>
              <a:rPr sz="1800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c</a:t>
            </a:r>
            <a:r>
              <a:rPr sz="1800" spc="-20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spc="5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vn</a:t>
            </a:r>
            <a:r>
              <a:rPr sz="1800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op</a:t>
            </a:r>
            <a:r>
              <a:rPr sz="1800" spc="10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spc="5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ávn</a:t>
            </a:r>
            <a:r>
              <a:rPr sz="1800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om</a:t>
            </a:r>
            <a:r>
              <a:rPr sz="1800" spc="-6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5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vz</a:t>
            </a:r>
            <a:r>
              <a:rPr lang="sk-SK" sz="1800" spc="5" dirty="0" smtClean="0">
                <a:solidFill>
                  <a:srgbClr val="4E3A2F"/>
                </a:solidFill>
                <a:latin typeface="Franklin Gothic Book"/>
                <a:cs typeface="Franklin Gothic Book"/>
              </a:rPr>
              <a:t>ť</a:t>
            </a:r>
            <a:r>
              <a:rPr sz="1800" spc="5" dirty="0" smtClean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spc="10" dirty="0" smtClean="0">
                <a:solidFill>
                  <a:srgbClr val="4E3A2F"/>
                </a:solidFill>
                <a:latin typeface="Franklin Gothic Book"/>
                <a:cs typeface="Franklin Gothic Book"/>
              </a:rPr>
              <a:t>h</a:t>
            </a:r>
            <a:r>
              <a:rPr sz="1800" spc="5" dirty="0" smtClean="0">
                <a:solidFill>
                  <a:srgbClr val="4E3A2F"/>
                </a:solidFill>
                <a:latin typeface="Franklin Gothic Book"/>
                <a:cs typeface="Franklin Gothic Book"/>
              </a:rPr>
              <a:t>u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, m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lé a</a:t>
            </a:r>
            <a:r>
              <a:rPr sz="18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st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d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é</a:t>
            </a:r>
            <a:r>
              <a:rPr sz="18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po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d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i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y </a:t>
            </a:r>
            <a:r>
              <a:rPr sz="18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 v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i</a:t>
            </a:r>
            <a:r>
              <a:rPr sz="18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d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iec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800" spc="-30" dirty="0">
                <a:solidFill>
                  <a:srgbClr val="4E3A2F"/>
                </a:solidFill>
                <a:latin typeface="Franklin Gothic Book"/>
                <a:cs typeface="Franklin Gothic Book"/>
              </a:rPr>
              <a:t>y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ch</a:t>
            </a:r>
            <a:r>
              <a:rPr sz="1800" spc="2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ob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l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stiach</a:t>
            </a:r>
            <a:endParaRPr sz="1800" dirty="0">
              <a:latin typeface="Franklin Gothic Book"/>
              <a:cs typeface="Franklin Gothic Book"/>
            </a:endParaRPr>
          </a:p>
          <a:p>
            <a:pPr marL="12700">
              <a:lnSpc>
                <a:spcPct val="100000"/>
              </a:lnSpc>
              <a:spcBef>
                <a:spcPts val="434"/>
              </a:spcBef>
              <a:tabLst>
                <a:tab pos="356870" algn="l"/>
              </a:tabLst>
            </a:pPr>
            <a:r>
              <a:rPr sz="1250" spc="10" dirty="0">
                <a:solidFill>
                  <a:srgbClr val="F0A12D"/>
                </a:solidFill>
                <a:latin typeface="Times New Roman"/>
                <a:cs typeface="Times New Roman"/>
              </a:rPr>
              <a:t>	</a:t>
            </a:r>
            <a:r>
              <a:rPr sz="1800" b="1" u="heavy" spc="25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b="1" u="heavy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1800" b="1" u="heavy" spc="30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b="1" u="heavy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á</a:t>
            </a:r>
            <a:r>
              <a:rPr sz="1800" b="1" u="heavy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b="1" u="heavy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b="1" u="heavy" dirty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1800" b="1" u="heavy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b="1" u="heavy" dirty="0">
                <a:solidFill>
                  <a:srgbClr val="4E3A2F"/>
                </a:solidFill>
                <a:latin typeface="Franklin Gothic Book"/>
                <a:cs typeface="Franklin Gothic Book"/>
              </a:rPr>
              <a:t>é</a:t>
            </a:r>
            <a:r>
              <a:rPr sz="1800" b="1" u="heavy" spc="-65" dirty="0">
                <a:solidFill>
                  <a:srgbClr val="4E3A2F"/>
                </a:solidFill>
                <a:latin typeface="Times New Roman"/>
                <a:cs typeface="Times New Roman"/>
              </a:rPr>
              <a:t> </a:t>
            </a:r>
            <a:r>
              <a:rPr sz="1800" b="1" u="heavy" spc="30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b="1" u="heavy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á</a:t>
            </a:r>
            <a:r>
              <a:rPr sz="1800" b="1" u="heavy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800" b="1" u="heavy" dirty="0">
                <a:solidFill>
                  <a:srgbClr val="4E3A2F"/>
                </a:solidFill>
                <a:latin typeface="Franklin Gothic Book"/>
                <a:cs typeface="Franklin Gothic Book"/>
              </a:rPr>
              <a:t>l</a:t>
            </a:r>
            <a:r>
              <a:rPr sz="1800" b="1" u="heavy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b="1" u="heavy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d</a:t>
            </a:r>
            <a:r>
              <a:rPr sz="1800" b="1" u="heavy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y</a:t>
            </a:r>
            <a:r>
              <a:rPr sz="1800" b="1" u="heavy" dirty="0">
                <a:solidFill>
                  <a:srgbClr val="4E3A2F"/>
                </a:solidFill>
                <a:latin typeface="Franklin Gothic Book"/>
                <a:cs typeface="Franklin Gothic Book"/>
              </a:rPr>
              <a:t>:</a:t>
            </a:r>
            <a:endParaRPr sz="1800" dirty="0">
              <a:latin typeface="Franklin Gothic Book"/>
              <a:cs typeface="Franklin Gothic Book"/>
            </a:endParaRPr>
          </a:p>
          <a:p>
            <a:pPr marL="356870" marR="75565" indent="-344805" algn="just">
              <a:lnSpc>
                <a:spcPct val="100000"/>
              </a:lnSpc>
              <a:spcBef>
                <a:spcPts val="434"/>
              </a:spcBef>
            </a:pPr>
            <a:r>
              <a:rPr lang="sk-SK" sz="1250" spc="10" dirty="0">
                <a:solidFill>
                  <a:srgbClr val="F0A12D"/>
                </a:solidFill>
                <a:latin typeface="Wingdings 2"/>
                <a:cs typeface="Times New Roman"/>
              </a:rPr>
              <a:t> </a:t>
            </a:r>
            <a:r>
              <a:rPr sz="1250" spc="10" dirty="0" smtClean="0">
                <a:solidFill>
                  <a:srgbClr val="F0A12D"/>
                </a:solidFill>
                <a:latin typeface="Times New Roman"/>
                <a:cs typeface="Times New Roman"/>
              </a:rPr>
              <a:t>    </a:t>
            </a:r>
            <a:r>
              <a:rPr sz="1250" spc="15" dirty="0" smtClean="0">
                <a:solidFill>
                  <a:srgbClr val="F0A12D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pe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rs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á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l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18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ná</a:t>
            </a:r>
            <a:r>
              <a:rPr sz="18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l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d</a:t>
            </a:r>
            <a:r>
              <a:rPr sz="1800" spc="-75" dirty="0">
                <a:solidFill>
                  <a:srgbClr val="4E3A2F"/>
                </a:solidFill>
                <a:latin typeface="Franklin Gothic Book"/>
                <a:cs typeface="Franklin Gothic Book"/>
              </a:rPr>
              <a:t>y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,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ná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jom</a:t>
            </a:r>
            <a:r>
              <a:rPr sz="1800" spc="-4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ies</a:t>
            </a:r>
            <a:r>
              <a:rPr sz="1800" spc="-25" dirty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spc="-25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spc="-3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spc="1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-25" dirty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ec</a:t>
            </a:r>
            <a:r>
              <a:rPr sz="1800" spc="15" dirty="0">
                <a:solidFill>
                  <a:srgbClr val="4E3A2F"/>
                </a:solidFill>
                <a:latin typeface="Franklin Gothic Book"/>
                <a:cs typeface="Franklin Gothic Book"/>
              </a:rPr>
              <a:t>h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i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800" spc="-75" dirty="0">
                <a:solidFill>
                  <a:srgbClr val="4E3A2F"/>
                </a:solidFill>
                <a:latin typeface="Franklin Gothic Book"/>
                <a:cs typeface="Franklin Gothic Book"/>
              </a:rPr>
              <a:t>y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,</a:t>
            </a:r>
            <a:r>
              <a:rPr sz="1800" spc="-3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m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spc="-25" dirty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i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á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l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spc="-90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-</a:t>
            </a:r>
            <a:r>
              <a:rPr sz="1800" spc="-25" dirty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ec</a:t>
            </a:r>
            <a:r>
              <a:rPr sz="1800" spc="15" dirty="0">
                <a:solidFill>
                  <a:srgbClr val="4E3A2F"/>
                </a:solidFill>
                <a:latin typeface="Franklin Gothic Book"/>
                <a:cs typeface="Franklin Gothic Book"/>
              </a:rPr>
              <a:t>h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ic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é</a:t>
            </a:r>
            <a:r>
              <a:rPr sz="1800" spc="-6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ná</a:t>
            </a:r>
            <a:r>
              <a:rPr sz="18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l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d</a:t>
            </a:r>
            <a:r>
              <a:rPr sz="1800" spc="-75" dirty="0">
                <a:solidFill>
                  <a:srgbClr val="4E3A2F"/>
                </a:solidFill>
                <a:latin typeface="Franklin Gothic Book"/>
                <a:cs typeface="Franklin Gothic Book"/>
              </a:rPr>
              <a:t>y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, 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u</a:t>
            </a:r>
            <a:r>
              <a:rPr sz="1800" spc="-30" dirty="0">
                <a:solidFill>
                  <a:srgbClr val="4E3A2F"/>
                </a:solidFill>
                <a:latin typeface="Franklin Gothic Book"/>
                <a:cs typeface="Franklin Gothic Book"/>
              </a:rPr>
              <a:t>b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y</a:t>
            </a:r>
            <a:r>
              <a:rPr sz="1800" spc="-30" dirty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1800" spc="-25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cie</a:t>
            </a:r>
            <a:r>
              <a:rPr sz="18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ná</a:t>
            </a:r>
            <a:r>
              <a:rPr sz="18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l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d</a:t>
            </a:r>
            <a:r>
              <a:rPr sz="1800" spc="-75" dirty="0">
                <a:solidFill>
                  <a:srgbClr val="4E3A2F"/>
                </a:solidFill>
                <a:latin typeface="Franklin Gothic Book"/>
                <a:cs typeface="Franklin Gothic Book"/>
              </a:rPr>
              <a:t>y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,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 d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op</a:t>
            </a:r>
            <a:r>
              <a:rPr sz="18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spc="-40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vn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é</a:t>
            </a:r>
            <a:r>
              <a:rPr sz="18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ná</a:t>
            </a:r>
            <a:r>
              <a:rPr sz="18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l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d</a:t>
            </a:r>
            <a:r>
              <a:rPr sz="1800" spc="-75" dirty="0">
                <a:solidFill>
                  <a:srgbClr val="4E3A2F"/>
                </a:solidFill>
                <a:latin typeface="Franklin Gothic Book"/>
                <a:cs typeface="Franklin Gothic Book"/>
              </a:rPr>
              <a:t>y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,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ná</a:t>
            </a:r>
            <a:r>
              <a:rPr sz="18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l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d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y</a:t>
            </a:r>
            <a:r>
              <a:rPr sz="18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obče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rs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18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ie,</a:t>
            </a:r>
            <a:r>
              <a:rPr sz="18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i</a:t>
            </a:r>
            <a:r>
              <a:rPr sz="1800" spc="-40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s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tič</a:t>
            </a:r>
            <a:r>
              <a:rPr sz="18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é</a:t>
            </a:r>
            <a:r>
              <a:rPr sz="18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ná</a:t>
            </a:r>
            <a:r>
              <a:rPr sz="18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l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d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y 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liz</a:t>
            </a:r>
            <a:r>
              <a:rPr sz="18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á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ciu</a:t>
            </a:r>
            <a:r>
              <a:rPr sz="1800" spc="-3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ti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it</a:t>
            </a:r>
            <a:r>
              <a:rPr sz="1800" spc="-75" dirty="0">
                <a:solidFill>
                  <a:srgbClr val="4E3A2F"/>
                </a:solidFill>
                <a:latin typeface="Franklin Gothic Book"/>
                <a:cs typeface="Franklin Gothic Book"/>
              </a:rPr>
              <a:t>y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,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ec</a:t>
            </a:r>
            <a:r>
              <a:rPr sz="18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é</a:t>
            </a:r>
            <a:r>
              <a:rPr sz="18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ce</a:t>
            </a:r>
            <a:r>
              <a:rPr sz="1800" spc="-35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y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d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spc="3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5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sú</a:t>
            </a:r>
            <a:r>
              <a:rPr lang="sk-SK" sz="1800" spc="5" dirty="0" smtClean="0">
                <a:solidFill>
                  <a:srgbClr val="4E3A2F"/>
                </a:solidFill>
                <a:latin typeface="Franklin Gothic Book"/>
                <a:cs typeface="Franklin Gothic Book"/>
              </a:rPr>
              <a:t>ťa</a:t>
            </a:r>
            <a:r>
              <a:rPr sz="1800" spc="5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ž</a:t>
            </a:r>
            <a:r>
              <a:rPr sz="180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,</a:t>
            </a:r>
            <a:r>
              <a:rPr sz="1800" spc="-3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ž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ij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é</a:t>
            </a:r>
            <a:r>
              <a:rPr sz="18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ná</a:t>
            </a:r>
            <a:r>
              <a:rPr sz="18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l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d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y</a:t>
            </a:r>
            <a:endParaRPr sz="1800" dirty="0">
              <a:latin typeface="Franklin Gothic Book"/>
              <a:cs typeface="Franklin Gothic Book"/>
            </a:endParaRPr>
          </a:p>
          <a:p>
            <a:pPr marL="12700">
              <a:lnSpc>
                <a:spcPct val="100000"/>
              </a:lnSpc>
              <a:spcBef>
                <a:spcPts val="434"/>
              </a:spcBef>
              <a:tabLst>
                <a:tab pos="356870" algn="l"/>
              </a:tabLst>
            </a:pPr>
            <a:r>
              <a:rPr sz="1250" spc="10" dirty="0">
                <a:solidFill>
                  <a:srgbClr val="F0A12D"/>
                </a:solidFill>
                <a:latin typeface="Times New Roman"/>
                <a:cs typeface="Times New Roman"/>
              </a:rPr>
              <a:t>	</a:t>
            </a:r>
            <a:r>
              <a:rPr sz="1800" b="1" u="heavy" spc="20" dirty="0">
                <a:solidFill>
                  <a:srgbClr val="4E3A2F"/>
                </a:solidFill>
                <a:latin typeface="Franklin Gothic Book"/>
                <a:cs typeface="Franklin Gothic Book"/>
              </a:rPr>
              <a:t>m</a:t>
            </a:r>
            <a:r>
              <a:rPr sz="1800" b="1" u="heavy" spc="30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b="1" u="heavy" dirty="0">
                <a:solidFill>
                  <a:srgbClr val="4E3A2F"/>
                </a:solidFill>
                <a:latin typeface="Franklin Gothic Book"/>
                <a:cs typeface="Franklin Gothic Book"/>
              </a:rPr>
              <a:t>x.</a:t>
            </a:r>
            <a:r>
              <a:rPr sz="1800" b="1" u="heavy" spc="-60" dirty="0">
                <a:solidFill>
                  <a:srgbClr val="4E3A2F"/>
                </a:solidFill>
                <a:latin typeface="Times New Roman"/>
                <a:cs typeface="Times New Roman"/>
              </a:rPr>
              <a:t> </a:t>
            </a:r>
            <a:r>
              <a:rPr sz="1800" b="1" u="heavy" spc="15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b="1" u="heavy" spc="0" dirty="0">
                <a:solidFill>
                  <a:srgbClr val="4E3A2F"/>
                </a:solidFill>
                <a:latin typeface="Franklin Gothic Book"/>
                <a:cs typeface="Franklin Gothic Book"/>
              </a:rPr>
              <a:t>ý</a:t>
            </a:r>
            <a:r>
              <a:rPr sz="1800" b="1" u="heavy" spc="25" dirty="0">
                <a:solidFill>
                  <a:srgbClr val="4E3A2F"/>
                </a:solidFill>
                <a:latin typeface="Franklin Gothic Book"/>
                <a:cs typeface="Franklin Gothic Book"/>
              </a:rPr>
              <a:t>š</a:t>
            </a:r>
            <a:r>
              <a:rPr sz="1800" b="1" u="heavy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800" b="1" u="heavy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b="1" u="heavy" spc="-80" dirty="0">
                <a:solidFill>
                  <a:srgbClr val="4E3A2F"/>
                </a:solidFill>
                <a:latin typeface="Times New Roman"/>
                <a:cs typeface="Times New Roman"/>
              </a:rPr>
              <a:t> </a:t>
            </a:r>
            <a:r>
              <a:rPr sz="1800" b="1" u="heavy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1800" b="1" u="heavy" spc="20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b="1" u="heavy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d</a:t>
            </a:r>
            <a:r>
              <a:rPr sz="1800" b="1" u="heavy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1800" b="1" u="heavy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b="1" u="heavy" spc="50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b="1" u="heavy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y</a:t>
            </a:r>
            <a:r>
              <a:rPr sz="1800" b="1" u="heavy" dirty="0">
                <a:solidFill>
                  <a:srgbClr val="4E3A2F"/>
                </a:solidFill>
                <a:latin typeface="Franklin Gothic Book"/>
                <a:cs typeface="Franklin Gothic Book"/>
              </a:rPr>
              <a:t>:</a:t>
            </a:r>
            <a:r>
              <a:rPr sz="1800" b="1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b="1" spc="-4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20" dirty="0">
                <a:solidFill>
                  <a:srgbClr val="0070C0"/>
                </a:solidFill>
                <a:latin typeface="Franklin Gothic Book"/>
                <a:cs typeface="Franklin Gothic Book"/>
              </a:rPr>
              <a:t>4</a:t>
            </a:r>
            <a:r>
              <a:rPr sz="1800" dirty="0">
                <a:solidFill>
                  <a:srgbClr val="0070C0"/>
                </a:solidFill>
                <a:latin typeface="Franklin Gothic Book"/>
                <a:cs typeface="Franklin Gothic Book"/>
              </a:rPr>
              <a:t>0</a:t>
            </a:r>
            <a:r>
              <a:rPr sz="1800" spc="-40" dirty="0">
                <a:solidFill>
                  <a:srgbClr val="0070C0"/>
                </a:solidFill>
                <a:latin typeface="Times New Roman"/>
                <a:cs typeface="Times New Roman"/>
              </a:rPr>
              <a:t> </a:t>
            </a:r>
            <a:r>
              <a:rPr sz="1800" spc="20" dirty="0">
                <a:solidFill>
                  <a:srgbClr val="0070C0"/>
                </a:solidFill>
                <a:latin typeface="Franklin Gothic Book"/>
                <a:cs typeface="Franklin Gothic Book"/>
              </a:rPr>
              <a:t>00</a:t>
            </a:r>
            <a:r>
              <a:rPr sz="1800" dirty="0">
                <a:solidFill>
                  <a:srgbClr val="0070C0"/>
                </a:solidFill>
                <a:latin typeface="Franklin Gothic Book"/>
                <a:cs typeface="Franklin Gothic Book"/>
              </a:rPr>
              <a:t>0</a:t>
            </a:r>
            <a:r>
              <a:rPr sz="1800" spc="-15" dirty="0">
                <a:solidFill>
                  <a:srgbClr val="0070C0"/>
                </a:solidFill>
                <a:latin typeface="Times New Roman"/>
                <a:cs typeface="Times New Roman"/>
              </a:rPr>
              <a:t> </a:t>
            </a:r>
            <a:r>
              <a:rPr sz="1800" spc="20" dirty="0">
                <a:solidFill>
                  <a:srgbClr val="0070C0"/>
                </a:solidFill>
                <a:latin typeface="Franklin Gothic Book"/>
                <a:cs typeface="Franklin Gothic Book"/>
              </a:rPr>
              <a:t>E</a:t>
            </a:r>
            <a:r>
              <a:rPr sz="1800" spc="10" dirty="0">
                <a:solidFill>
                  <a:srgbClr val="0070C0"/>
                </a:solidFill>
                <a:latin typeface="Franklin Gothic Book"/>
                <a:cs typeface="Franklin Gothic Book"/>
              </a:rPr>
              <a:t>U</a:t>
            </a:r>
            <a:r>
              <a:rPr sz="1800" dirty="0">
                <a:solidFill>
                  <a:srgbClr val="0070C0"/>
                </a:solidFill>
                <a:latin typeface="Franklin Gothic Book"/>
                <a:cs typeface="Franklin Gothic Book"/>
              </a:rPr>
              <a:t>R</a:t>
            </a:r>
          </a:p>
          <a:p>
            <a:pPr marL="12700">
              <a:lnSpc>
                <a:spcPct val="100000"/>
              </a:lnSpc>
              <a:spcBef>
                <a:spcPts val="430"/>
              </a:spcBef>
              <a:tabLst>
                <a:tab pos="356870" algn="l"/>
              </a:tabLst>
            </a:pPr>
            <a:r>
              <a:rPr sz="1250" spc="10" dirty="0">
                <a:solidFill>
                  <a:srgbClr val="F0A12D"/>
                </a:solidFill>
                <a:latin typeface="Times New Roman"/>
                <a:cs typeface="Times New Roman"/>
              </a:rPr>
              <a:t>	</a:t>
            </a:r>
            <a:r>
              <a:rPr sz="1800" b="1" u="heavy" spc="20" dirty="0">
                <a:solidFill>
                  <a:srgbClr val="4E3A2F"/>
                </a:solidFill>
                <a:latin typeface="Franklin Gothic Book"/>
                <a:cs typeface="Franklin Gothic Book"/>
              </a:rPr>
              <a:t>m</a:t>
            </a:r>
            <a:r>
              <a:rPr sz="1800" b="1" u="heavy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i</a:t>
            </a:r>
            <a:r>
              <a:rPr sz="1800" b="1" u="heavy" spc="20" dirty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1800" b="1" u="heavy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b="1" u="heavy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b="1" u="heavy" spc="-55" dirty="0">
                <a:solidFill>
                  <a:srgbClr val="4E3A2F"/>
                </a:solidFill>
                <a:latin typeface="Times New Roman"/>
                <a:cs typeface="Times New Roman"/>
              </a:rPr>
              <a:t> </a:t>
            </a:r>
            <a:r>
              <a:rPr sz="1800" b="1" u="heavy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1800" b="1" u="heavy" spc="25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b="1" u="heavy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d</a:t>
            </a:r>
            <a:r>
              <a:rPr sz="1800" b="1" u="heavy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1800" b="1" u="heavy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b="1" u="heavy" spc="80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b="1" u="heavy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y</a:t>
            </a:r>
            <a:r>
              <a:rPr sz="1800" b="1" u="heavy" spc="-65" dirty="0">
                <a:solidFill>
                  <a:srgbClr val="4E3A2F"/>
                </a:solidFill>
                <a:latin typeface="Times New Roman"/>
                <a:cs typeface="Times New Roman"/>
              </a:rPr>
              <a:t> </a:t>
            </a:r>
            <a:r>
              <a:rPr sz="1800" b="1" u="heavy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z</a:t>
            </a:r>
            <a:r>
              <a:rPr sz="1800" b="1" u="heavy" spc="-10" dirty="0">
                <a:solidFill>
                  <a:srgbClr val="4E3A2F"/>
                </a:solidFill>
                <a:latin typeface="Times New Roman"/>
                <a:cs typeface="Times New Roman"/>
              </a:rPr>
              <a:t> </a:t>
            </a:r>
            <a:r>
              <a:rPr sz="1800" b="1" u="heavy" spc="25" dirty="0">
                <a:solidFill>
                  <a:srgbClr val="4E3A2F"/>
                </a:solidFill>
                <a:latin typeface="Franklin Gothic Book"/>
                <a:cs typeface="Franklin Gothic Book"/>
              </a:rPr>
              <a:t>c</a:t>
            </a:r>
            <a:r>
              <a:rPr sz="1800" b="1" u="heavy" spc="20" dirty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1800" b="1" u="heavy" spc="15" dirty="0">
                <a:solidFill>
                  <a:srgbClr val="4E3A2F"/>
                </a:solidFill>
                <a:latin typeface="Franklin Gothic Book"/>
                <a:cs typeface="Franklin Gothic Book"/>
              </a:rPr>
              <a:t>l</a:t>
            </a:r>
            <a:r>
              <a:rPr sz="1800" b="1" u="heavy" spc="-40" dirty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800" b="1" u="heavy" spc="-25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b="1" u="heavy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b="1" u="heavy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ý</a:t>
            </a:r>
            <a:r>
              <a:rPr sz="1800" b="1" u="heavy" dirty="0">
                <a:solidFill>
                  <a:srgbClr val="4E3A2F"/>
                </a:solidFill>
                <a:latin typeface="Franklin Gothic Book"/>
                <a:cs typeface="Franklin Gothic Book"/>
              </a:rPr>
              <a:t>c</a:t>
            </a:r>
            <a:r>
              <a:rPr sz="1800" b="1" u="heavy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h</a:t>
            </a:r>
            <a:r>
              <a:rPr sz="1800" b="1" u="heavy" spc="-75" dirty="0">
                <a:solidFill>
                  <a:srgbClr val="4E3A2F"/>
                </a:solidFill>
                <a:latin typeface="Times New Roman"/>
                <a:cs typeface="Times New Roman"/>
              </a:rPr>
              <a:t> </a:t>
            </a:r>
            <a:r>
              <a:rPr sz="1800" b="1" u="heavy" spc="25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b="1" u="heavy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1800" b="1" u="heavy" spc="30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b="1" u="heavy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á</a:t>
            </a:r>
            <a:r>
              <a:rPr sz="1800" b="1" u="heavy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b="1" u="heavy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b="1" u="heavy" dirty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1800" b="1" u="heavy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b="1" u="heavy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ý</a:t>
            </a:r>
            <a:r>
              <a:rPr sz="1800" b="1" u="heavy" dirty="0">
                <a:solidFill>
                  <a:srgbClr val="4E3A2F"/>
                </a:solidFill>
                <a:latin typeface="Franklin Gothic Book"/>
                <a:cs typeface="Franklin Gothic Book"/>
              </a:rPr>
              <a:t>c</a:t>
            </a:r>
            <a:r>
              <a:rPr sz="1800" b="1" u="heavy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h</a:t>
            </a:r>
            <a:r>
              <a:rPr sz="1800" b="1" u="heavy" spc="-70" dirty="0">
                <a:solidFill>
                  <a:srgbClr val="4E3A2F"/>
                </a:solidFill>
                <a:latin typeface="Times New Roman"/>
                <a:cs typeface="Times New Roman"/>
              </a:rPr>
              <a:t> </a:t>
            </a:r>
            <a:r>
              <a:rPr sz="1800" b="1" u="heavy" spc="30" dirty="0">
                <a:solidFill>
                  <a:srgbClr val="4E3A2F"/>
                </a:solidFill>
                <a:latin typeface="Franklin Gothic Book"/>
                <a:cs typeface="Franklin Gothic Book"/>
              </a:rPr>
              <a:t>ná</a:t>
            </a:r>
            <a:r>
              <a:rPr sz="1800" b="1" u="heavy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800" b="1" u="heavy" dirty="0">
                <a:solidFill>
                  <a:srgbClr val="4E3A2F"/>
                </a:solidFill>
                <a:latin typeface="Franklin Gothic Book"/>
                <a:cs typeface="Franklin Gothic Book"/>
              </a:rPr>
              <a:t>l</a:t>
            </a:r>
            <a:r>
              <a:rPr sz="1800" b="1" u="heavy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b="1" u="heavy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d</a:t>
            </a:r>
            <a:r>
              <a:rPr sz="1800" b="1" u="heavy" spc="-25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b="1" u="heavy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b="1" u="heavy" dirty="0">
                <a:solidFill>
                  <a:srgbClr val="4E3A2F"/>
                </a:solidFill>
                <a:latin typeface="Franklin Gothic Book"/>
                <a:cs typeface="Franklin Gothic Book"/>
              </a:rPr>
              <a:t>:</a:t>
            </a:r>
            <a:r>
              <a:rPr sz="1800" b="1" spc="-14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-50" dirty="0">
                <a:solidFill>
                  <a:srgbClr val="4E3A2F"/>
                </a:solidFill>
                <a:latin typeface="Franklin Gothic Book"/>
                <a:cs typeface="Franklin Gothic Book"/>
              </a:rPr>
              <a:t>1</a:t>
            </a:r>
            <a:r>
              <a:rPr sz="18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0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0</a:t>
            </a:r>
            <a:r>
              <a:rPr sz="1800" spc="-15" dirty="0">
                <a:solidFill>
                  <a:srgbClr val="4E3A2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%</a:t>
            </a:r>
            <a:endParaRPr sz="1800" dirty="0">
              <a:latin typeface="Franklin Gothic Book"/>
              <a:cs typeface="Franklin Gothic Book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/>
          <p:nvPr/>
        </p:nvSpPr>
        <p:spPr>
          <a:xfrm>
            <a:off x="8580119" y="1033272"/>
            <a:ext cx="563879" cy="42062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383540" y="665091"/>
            <a:ext cx="8498840" cy="48323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600" spc="15" dirty="0">
                <a:solidFill>
                  <a:srgbClr val="4E3A2F"/>
                </a:solidFill>
                <a:latin typeface="Franklin Gothic Medium"/>
                <a:cs typeface="Franklin Gothic Medium"/>
              </a:rPr>
              <a:t>M</a:t>
            </a:r>
            <a:r>
              <a:rPr sz="3600" spc="20" dirty="0">
                <a:solidFill>
                  <a:srgbClr val="4E3A2F"/>
                </a:solidFill>
                <a:latin typeface="Franklin Gothic Medium"/>
                <a:cs typeface="Franklin Gothic Medium"/>
              </a:rPr>
              <a:t>0</a:t>
            </a:r>
            <a:r>
              <a:rPr sz="3600" dirty="0">
                <a:solidFill>
                  <a:srgbClr val="4E3A2F"/>
                </a:solidFill>
                <a:latin typeface="Franklin Gothic Medium"/>
                <a:cs typeface="Franklin Gothic Medium"/>
              </a:rPr>
              <a:t>4</a:t>
            </a:r>
            <a:r>
              <a:rPr sz="3600" spc="-35" dirty="0">
                <a:solidFill>
                  <a:srgbClr val="4E3A2F"/>
                </a:solidFill>
                <a:latin typeface="Times New Roman"/>
                <a:cs typeface="Times New Roman"/>
              </a:rPr>
              <a:t> </a:t>
            </a:r>
            <a:r>
              <a:rPr sz="3600" spc="-10" dirty="0">
                <a:solidFill>
                  <a:srgbClr val="4E3A2F"/>
                </a:solidFill>
                <a:latin typeface="Franklin Gothic Medium"/>
                <a:cs typeface="Franklin Gothic Medium"/>
              </a:rPr>
              <a:t>-</a:t>
            </a:r>
            <a:r>
              <a:rPr sz="3600" spc="-20" dirty="0">
                <a:solidFill>
                  <a:srgbClr val="4E3A2F"/>
                </a:solidFill>
                <a:latin typeface="Times New Roman"/>
                <a:cs typeface="Times New Roman"/>
              </a:rPr>
              <a:t> </a:t>
            </a:r>
            <a:r>
              <a:rPr sz="3600" b="1" dirty="0">
                <a:solidFill>
                  <a:srgbClr val="4E3A2F"/>
                </a:solidFill>
                <a:latin typeface="Franklin Gothic Medium"/>
                <a:cs typeface="Franklin Gothic Medium"/>
              </a:rPr>
              <a:t>I</a:t>
            </a:r>
            <a:r>
              <a:rPr sz="3600" b="1" spc="10" dirty="0">
                <a:solidFill>
                  <a:srgbClr val="4E3A2F"/>
                </a:solidFill>
                <a:latin typeface="Franklin Gothic Medium"/>
                <a:cs typeface="Franklin Gothic Medium"/>
              </a:rPr>
              <a:t>N</a:t>
            </a:r>
            <a:r>
              <a:rPr sz="3600" b="1" spc="15" dirty="0">
                <a:solidFill>
                  <a:srgbClr val="4E3A2F"/>
                </a:solidFill>
                <a:latin typeface="Franklin Gothic Medium"/>
                <a:cs typeface="Franklin Gothic Medium"/>
              </a:rPr>
              <a:t>V</a:t>
            </a:r>
            <a:r>
              <a:rPr sz="3600" b="1" spc="5" dirty="0">
                <a:solidFill>
                  <a:srgbClr val="4E3A2F"/>
                </a:solidFill>
                <a:latin typeface="Franklin Gothic Medium"/>
                <a:cs typeface="Franklin Gothic Medium"/>
              </a:rPr>
              <a:t>E</a:t>
            </a:r>
            <a:r>
              <a:rPr sz="3600" b="1" dirty="0">
                <a:solidFill>
                  <a:srgbClr val="4E3A2F"/>
                </a:solidFill>
                <a:latin typeface="Franklin Gothic Medium"/>
                <a:cs typeface="Franklin Gothic Medium"/>
              </a:rPr>
              <a:t>S</a:t>
            </a:r>
            <a:r>
              <a:rPr sz="3600" b="1" spc="-10" dirty="0">
                <a:solidFill>
                  <a:srgbClr val="4E3A2F"/>
                </a:solidFill>
                <a:latin typeface="Franklin Gothic Medium"/>
                <a:cs typeface="Franklin Gothic Medium"/>
              </a:rPr>
              <a:t>T</a:t>
            </a:r>
            <a:r>
              <a:rPr sz="3600" b="1" dirty="0">
                <a:solidFill>
                  <a:srgbClr val="4E3A2F"/>
                </a:solidFill>
                <a:latin typeface="Franklin Gothic Medium"/>
                <a:cs typeface="Franklin Gothic Medium"/>
              </a:rPr>
              <a:t>Í</a:t>
            </a:r>
            <a:r>
              <a:rPr sz="3600" b="1" spc="-25" dirty="0">
                <a:solidFill>
                  <a:srgbClr val="4E3A2F"/>
                </a:solidFill>
                <a:latin typeface="Franklin Gothic Medium"/>
                <a:cs typeface="Franklin Gothic Medium"/>
              </a:rPr>
              <a:t>C</a:t>
            </a:r>
            <a:r>
              <a:rPr sz="3600" b="1" dirty="0">
                <a:solidFill>
                  <a:srgbClr val="4E3A2F"/>
                </a:solidFill>
                <a:latin typeface="Franklin Gothic Medium"/>
                <a:cs typeface="Franklin Gothic Medium"/>
              </a:rPr>
              <a:t>IE</a:t>
            </a:r>
            <a:r>
              <a:rPr sz="3600" b="1" spc="-45" dirty="0">
                <a:solidFill>
                  <a:srgbClr val="4E3A2F"/>
                </a:solidFill>
                <a:latin typeface="Franklin Gothic Medium"/>
                <a:cs typeface="Franklin Gothic Medium"/>
              </a:rPr>
              <a:t> </a:t>
            </a:r>
            <a:r>
              <a:rPr sz="3600" b="1" spc="10" dirty="0">
                <a:solidFill>
                  <a:srgbClr val="4E3A2F"/>
                </a:solidFill>
                <a:latin typeface="Franklin Gothic Medium"/>
                <a:cs typeface="Franklin Gothic Medium"/>
              </a:rPr>
              <a:t>D</a:t>
            </a:r>
            <a:r>
              <a:rPr sz="3600" b="1" dirty="0">
                <a:solidFill>
                  <a:srgbClr val="4E3A2F"/>
                </a:solidFill>
                <a:latin typeface="Franklin Gothic Medium"/>
                <a:cs typeface="Franklin Gothic Medium"/>
              </a:rPr>
              <a:t>O</a:t>
            </a:r>
            <a:r>
              <a:rPr sz="3600" b="1" spc="-25" dirty="0">
                <a:solidFill>
                  <a:srgbClr val="4E3A2F"/>
                </a:solidFill>
                <a:latin typeface="Franklin Gothic Medium"/>
                <a:cs typeface="Franklin Gothic Medium"/>
              </a:rPr>
              <a:t> </a:t>
            </a:r>
            <a:r>
              <a:rPr sz="3600" b="1" spc="-10" dirty="0">
                <a:solidFill>
                  <a:srgbClr val="4E3A2F"/>
                </a:solidFill>
                <a:latin typeface="Franklin Gothic Medium"/>
                <a:cs typeface="Franklin Gothic Medium"/>
              </a:rPr>
              <a:t>H</a:t>
            </a:r>
            <a:r>
              <a:rPr sz="3600" b="1" spc="15" dirty="0">
                <a:solidFill>
                  <a:srgbClr val="4E3A2F"/>
                </a:solidFill>
                <a:latin typeface="Franklin Gothic Medium"/>
                <a:cs typeface="Franklin Gothic Medium"/>
              </a:rPr>
              <a:t>M</a:t>
            </a:r>
            <a:r>
              <a:rPr sz="3600" b="1" spc="-40" dirty="0">
                <a:solidFill>
                  <a:srgbClr val="4E3A2F"/>
                </a:solidFill>
                <a:latin typeface="Franklin Gothic Medium"/>
                <a:cs typeface="Franklin Gothic Medium"/>
              </a:rPr>
              <a:t>O</a:t>
            </a:r>
            <a:r>
              <a:rPr sz="3600" b="1" spc="-10" dirty="0">
                <a:solidFill>
                  <a:srgbClr val="4E3A2F"/>
                </a:solidFill>
                <a:latin typeface="Franklin Gothic Medium"/>
                <a:cs typeface="Franklin Gothic Medium"/>
              </a:rPr>
              <a:t>T</a:t>
            </a:r>
            <a:r>
              <a:rPr sz="3600" b="1" spc="10" dirty="0">
                <a:solidFill>
                  <a:srgbClr val="4E3A2F"/>
                </a:solidFill>
                <a:latin typeface="Franklin Gothic Medium"/>
                <a:cs typeface="Franklin Gothic Medium"/>
              </a:rPr>
              <a:t>N</a:t>
            </a:r>
            <a:r>
              <a:rPr sz="3600" b="1" spc="5" dirty="0">
                <a:solidFill>
                  <a:srgbClr val="4E3A2F"/>
                </a:solidFill>
                <a:latin typeface="Franklin Gothic Medium"/>
                <a:cs typeface="Franklin Gothic Medium"/>
              </a:rPr>
              <a:t>É</a:t>
            </a:r>
            <a:r>
              <a:rPr sz="3600" b="1" spc="-25" dirty="0">
                <a:solidFill>
                  <a:srgbClr val="4E3A2F"/>
                </a:solidFill>
                <a:latin typeface="Franklin Gothic Medium"/>
                <a:cs typeface="Franklin Gothic Medium"/>
              </a:rPr>
              <a:t>H</a:t>
            </a:r>
            <a:r>
              <a:rPr sz="3600" b="1" dirty="0">
                <a:solidFill>
                  <a:srgbClr val="4E3A2F"/>
                </a:solidFill>
                <a:latin typeface="Franklin Gothic Medium"/>
                <a:cs typeface="Franklin Gothic Medium"/>
              </a:rPr>
              <a:t>O</a:t>
            </a:r>
            <a:r>
              <a:rPr sz="3600" b="1" spc="-75" dirty="0">
                <a:solidFill>
                  <a:srgbClr val="4E3A2F"/>
                </a:solidFill>
                <a:latin typeface="Franklin Gothic Medium"/>
                <a:cs typeface="Franklin Gothic Medium"/>
              </a:rPr>
              <a:t> </a:t>
            </a:r>
            <a:r>
              <a:rPr sz="3600" b="1" spc="15" dirty="0">
                <a:solidFill>
                  <a:srgbClr val="4E3A2F"/>
                </a:solidFill>
                <a:latin typeface="Franklin Gothic Medium"/>
                <a:cs typeface="Franklin Gothic Medium"/>
              </a:rPr>
              <a:t>M</a:t>
            </a:r>
            <a:r>
              <a:rPr sz="3600" b="1" spc="-15" dirty="0">
                <a:solidFill>
                  <a:srgbClr val="4E3A2F"/>
                </a:solidFill>
                <a:latin typeface="Franklin Gothic Medium"/>
                <a:cs typeface="Franklin Gothic Medium"/>
              </a:rPr>
              <a:t>A</a:t>
            </a:r>
            <a:r>
              <a:rPr sz="3600" b="1" spc="25" dirty="0">
                <a:solidFill>
                  <a:srgbClr val="4E3A2F"/>
                </a:solidFill>
                <a:latin typeface="Franklin Gothic Medium"/>
                <a:cs typeface="Franklin Gothic Medium"/>
              </a:rPr>
              <a:t>J</a:t>
            </a:r>
            <a:r>
              <a:rPr sz="3600" b="1" spc="5" dirty="0">
                <a:solidFill>
                  <a:srgbClr val="4E3A2F"/>
                </a:solidFill>
                <a:latin typeface="Franklin Gothic Medium"/>
                <a:cs typeface="Franklin Gothic Medium"/>
              </a:rPr>
              <a:t>E</a:t>
            </a:r>
            <a:r>
              <a:rPr sz="3600" b="1" spc="-10" dirty="0">
                <a:solidFill>
                  <a:srgbClr val="4E3A2F"/>
                </a:solidFill>
                <a:latin typeface="Franklin Gothic Medium"/>
                <a:cs typeface="Franklin Gothic Medium"/>
              </a:rPr>
              <a:t>T</a:t>
            </a:r>
            <a:r>
              <a:rPr sz="3600" b="1" dirty="0">
                <a:solidFill>
                  <a:srgbClr val="4E3A2F"/>
                </a:solidFill>
                <a:latin typeface="Franklin Gothic Medium"/>
                <a:cs typeface="Franklin Gothic Medium"/>
              </a:rPr>
              <a:t>KU</a:t>
            </a:r>
            <a:endParaRPr sz="3600" dirty="0">
              <a:latin typeface="Franklin Gothic Medium"/>
              <a:cs typeface="Franklin Gothic Medium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83540" y="2057400"/>
            <a:ext cx="8506460" cy="441813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356870" algn="l"/>
              </a:tabLst>
            </a:pPr>
            <a:r>
              <a:rPr sz="1400" spc="-15" dirty="0">
                <a:solidFill>
                  <a:srgbClr val="F0A12D"/>
                </a:solidFill>
                <a:latin typeface="Times New Roman"/>
                <a:cs typeface="Times New Roman"/>
              </a:rPr>
              <a:t>	</a:t>
            </a:r>
            <a:r>
              <a:rPr sz="2000" b="1" dirty="0">
                <a:solidFill>
                  <a:srgbClr val="0070C0"/>
                </a:solidFill>
                <a:latin typeface="Franklin Gothic Book"/>
                <a:cs typeface="Franklin Gothic Book"/>
              </a:rPr>
              <a:t>p</a:t>
            </a:r>
            <a:r>
              <a:rPr sz="2000" b="1" spc="0" dirty="0">
                <a:solidFill>
                  <a:srgbClr val="0070C0"/>
                </a:solidFill>
                <a:latin typeface="Franklin Gothic Book"/>
                <a:cs typeface="Franklin Gothic Book"/>
              </a:rPr>
              <a:t>o</a:t>
            </a:r>
            <a:r>
              <a:rPr sz="2000" b="1" spc="15" dirty="0">
                <a:solidFill>
                  <a:srgbClr val="0070C0"/>
                </a:solidFill>
                <a:latin typeface="Franklin Gothic Book"/>
                <a:cs typeface="Franklin Gothic Book"/>
              </a:rPr>
              <a:t>d</a:t>
            </a:r>
            <a:r>
              <a:rPr sz="2000" b="1" spc="0" dirty="0">
                <a:solidFill>
                  <a:srgbClr val="0070C0"/>
                </a:solidFill>
                <a:latin typeface="Franklin Gothic Book"/>
                <a:cs typeface="Franklin Gothic Book"/>
              </a:rPr>
              <a:t>o</a:t>
            </a:r>
            <a:r>
              <a:rPr sz="2000" b="1" dirty="0">
                <a:solidFill>
                  <a:srgbClr val="0070C0"/>
                </a:solidFill>
                <a:latin typeface="Franklin Gothic Book"/>
                <a:cs typeface="Franklin Gothic Book"/>
              </a:rPr>
              <a:t>p</a:t>
            </a:r>
            <a:r>
              <a:rPr sz="2000" b="1" spc="-15" dirty="0">
                <a:solidFill>
                  <a:srgbClr val="0070C0"/>
                </a:solidFill>
                <a:latin typeface="Franklin Gothic Book"/>
                <a:cs typeface="Franklin Gothic Book"/>
              </a:rPr>
              <a:t>a</a:t>
            </a:r>
            <a:r>
              <a:rPr sz="2000" b="1" dirty="0">
                <a:solidFill>
                  <a:srgbClr val="0070C0"/>
                </a:solidFill>
                <a:latin typeface="Franklin Gothic Book"/>
                <a:cs typeface="Franklin Gothic Book"/>
              </a:rPr>
              <a:t>t</a:t>
            </a:r>
            <a:r>
              <a:rPr sz="2000" b="1" spc="-20" dirty="0">
                <a:solidFill>
                  <a:srgbClr val="0070C0"/>
                </a:solidFill>
                <a:latin typeface="Franklin Gothic Book"/>
                <a:cs typeface="Franklin Gothic Book"/>
              </a:rPr>
              <a:t>r</a:t>
            </a:r>
            <a:r>
              <a:rPr sz="2000" b="1" spc="-15" dirty="0">
                <a:solidFill>
                  <a:srgbClr val="0070C0"/>
                </a:solidFill>
                <a:latin typeface="Franklin Gothic Book"/>
                <a:cs typeface="Franklin Gothic Book"/>
              </a:rPr>
              <a:t>e</a:t>
            </a:r>
            <a:r>
              <a:rPr sz="2000" b="1" dirty="0">
                <a:solidFill>
                  <a:srgbClr val="0070C0"/>
                </a:solidFill>
                <a:latin typeface="Franklin Gothic Book"/>
                <a:cs typeface="Franklin Gothic Book"/>
              </a:rPr>
              <a:t>n</a:t>
            </a:r>
            <a:r>
              <a:rPr sz="2000" b="1" spc="-10" dirty="0">
                <a:solidFill>
                  <a:srgbClr val="0070C0"/>
                </a:solidFill>
                <a:latin typeface="Franklin Gothic Book"/>
                <a:cs typeface="Franklin Gothic Book"/>
              </a:rPr>
              <a:t>i</a:t>
            </a:r>
            <a:r>
              <a:rPr sz="2000" b="1" spc="-15" dirty="0">
                <a:solidFill>
                  <a:srgbClr val="0070C0"/>
                </a:solidFill>
                <a:latin typeface="Franklin Gothic Book"/>
                <a:cs typeface="Franklin Gothic Book"/>
              </a:rPr>
              <a:t>e</a:t>
            </a:r>
            <a:r>
              <a:rPr sz="2000" b="1" dirty="0">
                <a:solidFill>
                  <a:srgbClr val="0070C0"/>
                </a:solidFill>
                <a:latin typeface="Times New Roman"/>
                <a:cs typeface="Times New Roman"/>
              </a:rPr>
              <a:t> </a:t>
            </a:r>
            <a:r>
              <a:rPr sz="2000" b="1" spc="-40" dirty="0">
                <a:solidFill>
                  <a:srgbClr val="0070C0"/>
                </a:solidFill>
                <a:latin typeface="Times New Roman"/>
                <a:cs typeface="Times New Roman"/>
              </a:rPr>
              <a:t> </a:t>
            </a:r>
            <a:r>
              <a:rPr sz="2000" b="1" spc="15" dirty="0">
                <a:solidFill>
                  <a:srgbClr val="0070C0"/>
                </a:solidFill>
                <a:latin typeface="Franklin Gothic Book"/>
                <a:cs typeface="Franklin Gothic Book"/>
              </a:rPr>
              <a:t>4</a:t>
            </a:r>
            <a:r>
              <a:rPr sz="2000" b="1" spc="-70" dirty="0">
                <a:solidFill>
                  <a:srgbClr val="0070C0"/>
                </a:solidFill>
                <a:latin typeface="Franklin Gothic Book"/>
                <a:cs typeface="Franklin Gothic Book"/>
              </a:rPr>
              <a:t>.</a:t>
            </a:r>
            <a:r>
              <a:rPr sz="2000" b="1" spc="-10" dirty="0">
                <a:solidFill>
                  <a:srgbClr val="0070C0"/>
                </a:solidFill>
                <a:latin typeface="Franklin Gothic Book"/>
                <a:cs typeface="Franklin Gothic Book"/>
              </a:rPr>
              <a:t>1</a:t>
            </a:r>
            <a:r>
              <a:rPr sz="2000" b="1" spc="-5" dirty="0">
                <a:solidFill>
                  <a:srgbClr val="0070C0"/>
                </a:solidFill>
                <a:latin typeface="Franklin Gothic Book"/>
                <a:cs typeface="Franklin Gothic Book"/>
              </a:rPr>
              <a:t>.</a:t>
            </a:r>
            <a:r>
              <a:rPr sz="2000" b="1" spc="-85" dirty="0">
                <a:solidFill>
                  <a:srgbClr val="0070C0"/>
                </a:solidFill>
                <a:latin typeface="Times New Roman"/>
                <a:cs typeface="Times New Roman"/>
              </a:rPr>
              <a:t> </a:t>
            </a:r>
            <a:r>
              <a:rPr sz="2000" b="1" spc="-15" dirty="0">
                <a:solidFill>
                  <a:srgbClr val="0070C0"/>
                </a:solidFill>
                <a:latin typeface="Franklin Gothic Book"/>
                <a:cs typeface="Franklin Gothic Book"/>
              </a:rPr>
              <a:t>– </a:t>
            </a:r>
            <a:r>
              <a:rPr sz="2000" b="1" spc="-25" dirty="0">
                <a:solidFill>
                  <a:srgbClr val="0070C0"/>
                </a:solidFill>
                <a:latin typeface="Franklin Gothic Book"/>
                <a:cs typeface="Franklin Gothic Book"/>
              </a:rPr>
              <a:t>P</a:t>
            </a:r>
            <a:r>
              <a:rPr sz="2000" b="1" spc="0" dirty="0">
                <a:solidFill>
                  <a:srgbClr val="0070C0"/>
                </a:solidFill>
                <a:latin typeface="Franklin Gothic Book"/>
                <a:cs typeface="Franklin Gothic Book"/>
              </a:rPr>
              <a:t>o</a:t>
            </a:r>
            <a:r>
              <a:rPr sz="2000" b="1" spc="15" dirty="0">
                <a:solidFill>
                  <a:srgbClr val="0070C0"/>
                </a:solidFill>
                <a:latin typeface="Franklin Gothic Book"/>
                <a:cs typeface="Franklin Gothic Book"/>
              </a:rPr>
              <a:t>d</a:t>
            </a:r>
            <a:r>
              <a:rPr sz="2000" b="1" dirty="0">
                <a:solidFill>
                  <a:srgbClr val="0070C0"/>
                </a:solidFill>
                <a:latin typeface="Franklin Gothic Book"/>
                <a:cs typeface="Franklin Gothic Book"/>
              </a:rPr>
              <a:t>p</a:t>
            </a:r>
            <a:r>
              <a:rPr sz="2000" b="1" spc="0" dirty="0">
                <a:solidFill>
                  <a:srgbClr val="0070C0"/>
                </a:solidFill>
                <a:latin typeface="Franklin Gothic Book"/>
                <a:cs typeface="Franklin Gothic Book"/>
              </a:rPr>
              <a:t>o</a:t>
            </a:r>
            <a:r>
              <a:rPr sz="2000" b="1" dirty="0">
                <a:solidFill>
                  <a:srgbClr val="0070C0"/>
                </a:solidFill>
                <a:latin typeface="Franklin Gothic Book"/>
                <a:cs typeface="Franklin Gothic Book"/>
              </a:rPr>
              <a:t>r</a:t>
            </a:r>
            <a:r>
              <a:rPr sz="2000" b="1" spc="-15" dirty="0">
                <a:solidFill>
                  <a:srgbClr val="0070C0"/>
                </a:solidFill>
                <a:latin typeface="Franklin Gothic Book"/>
                <a:cs typeface="Franklin Gothic Book"/>
              </a:rPr>
              <a:t>a</a:t>
            </a:r>
            <a:r>
              <a:rPr sz="2000" b="1" spc="-65" dirty="0">
                <a:solidFill>
                  <a:srgbClr val="0070C0"/>
                </a:solidFill>
                <a:latin typeface="Franklin Gothic Book"/>
                <a:cs typeface="Franklin Gothic Book"/>
              </a:rPr>
              <a:t> </a:t>
            </a:r>
            <a:r>
              <a:rPr sz="2000" b="1" spc="0" dirty="0">
                <a:solidFill>
                  <a:srgbClr val="0070C0"/>
                </a:solidFill>
                <a:latin typeface="Franklin Gothic Book"/>
                <a:cs typeface="Franklin Gothic Book"/>
              </a:rPr>
              <a:t>n</a:t>
            </a:r>
            <a:r>
              <a:rPr sz="2000" b="1" spc="-15" dirty="0">
                <a:solidFill>
                  <a:srgbClr val="0070C0"/>
                </a:solidFill>
                <a:latin typeface="Franklin Gothic Book"/>
                <a:cs typeface="Franklin Gothic Book"/>
              </a:rPr>
              <a:t>a</a:t>
            </a:r>
            <a:r>
              <a:rPr sz="2000" b="1" spc="-20" dirty="0">
                <a:solidFill>
                  <a:srgbClr val="0070C0"/>
                </a:solidFill>
                <a:latin typeface="Franklin Gothic Book"/>
                <a:cs typeface="Franklin Gothic Book"/>
              </a:rPr>
              <a:t> </a:t>
            </a:r>
            <a:r>
              <a:rPr sz="2000" b="1" spc="10" dirty="0">
                <a:solidFill>
                  <a:srgbClr val="0070C0"/>
                </a:solidFill>
                <a:latin typeface="Franklin Gothic Book"/>
                <a:cs typeface="Franklin Gothic Book"/>
              </a:rPr>
              <a:t>i</a:t>
            </a:r>
            <a:r>
              <a:rPr sz="2000" b="1" spc="-40" dirty="0">
                <a:solidFill>
                  <a:srgbClr val="0070C0"/>
                </a:solidFill>
                <a:latin typeface="Franklin Gothic Book"/>
                <a:cs typeface="Franklin Gothic Book"/>
              </a:rPr>
              <a:t>n</a:t>
            </a:r>
            <a:r>
              <a:rPr sz="2000" b="1" spc="-20" dirty="0">
                <a:solidFill>
                  <a:srgbClr val="0070C0"/>
                </a:solidFill>
                <a:latin typeface="Franklin Gothic Book"/>
                <a:cs typeface="Franklin Gothic Book"/>
              </a:rPr>
              <a:t>v</a:t>
            </a:r>
            <a:r>
              <a:rPr sz="2000" b="1" dirty="0">
                <a:solidFill>
                  <a:srgbClr val="0070C0"/>
                </a:solidFill>
                <a:latin typeface="Franklin Gothic Book"/>
                <a:cs typeface="Franklin Gothic Book"/>
              </a:rPr>
              <a:t>es</a:t>
            </a:r>
            <a:r>
              <a:rPr sz="2000" b="1" spc="-25" dirty="0">
                <a:solidFill>
                  <a:srgbClr val="0070C0"/>
                </a:solidFill>
                <a:latin typeface="Franklin Gothic Book"/>
                <a:cs typeface="Franklin Gothic Book"/>
              </a:rPr>
              <a:t>t</a:t>
            </a:r>
            <a:r>
              <a:rPr sz="2000" b="1" spc="10" dirty="0">
                <a:solidFill>
                  <a:srgbClr val="0070C0"/>
                </a:solidFill>
                <a:latin typeface="Franklin Gothic Book"/>
                <a:cs typeface="Franklin Gothic Book"/>
              </a:rPr>
              <a:t>í</a:t>
            </a:r>
            <a:r>
              <a:rPr sz="2000" b="1" spc="-5" dirty="0">
                <a:solidFill>
                  <a:srgbClr val="0070C0"/>
                </a:solidFill>
                <a:latin typeface="Franklin Gothic Book"/>
                <a:cs typeface="Franklin Gothic Book"/>
              </a:rPr>
              <a:t>c</a:t>
            </a:r>
            <a:r>
              <a:rPr sz="2000" b="1" spc="-10" dirty="0">
                <a:solidFill>
                  <a:srgbClr val="0070C0"/>
                </a:solidFill>
                <a:latin typeface="Franklin Gothic Book"/>
                <a:cs typeface="Franklin Gothic Book"/>
              </a:rPr>
              <a:t>ie</a:t>
            </a:r>
            <a:r>
              <a:rPr sz="2000" b="1" spc="-70" dirty="0">
                <a:solidFill>
                  <a:srgbClr val="0070C0"/>
                </a:solidFill>
                <a:latin typeface="Franklin Gothic Book"/>
                <a:cs typeface="Franklin Gothic Book"/>
              </a:rPr>
              <a:t> </a:t>
            </a:r>
            <a:r>
              <a:rPr sz="2000" b="1" spc="15" dirty="0">
                <a:solidFill>
                  <a:srgbClr val="0070C0"/>
                </a:solidFill>
                <a:latin typeface="Franklin Gothic Book"/>
                <a:cs typeface="Franklin Gothic Book"/>
              </a:rPr>
              <a:t>d</a:t>
            </a:r>
            <a:r>
              <a:rPr sz="2000" b="1" spc="-15" dirty="0">
                <a:solidFill>
                  <a:srgbClr val="0070C0"/>
                </a:solidFill>
                <a:latin typeface="Franklin Gothic Book"/>
                <a:cs typeface="Franklin Gothic Book"/>
              </a:rPr>
              <a:t>o</a:t>
            </a:r>
            <a:r>
              <a:rPr sz="2000" b="1" spc="-25" dirty="0">
                <a:solidFill>
                  <a:srgbClr val="0070C0"/>
                </a:solidFill>
                <a:latin typeface="Franklin Gothic Book"/>
                <a:cs typeface="Franklin Gothic Book"/>
              </a:rPr>
              <a:t> </a:t>
            </a:r>
            <a:r>
              <a:rPr sz="2000" b="1" dirty="0" err="1" smtClean="0">
                <a:solidFill>
                  <a:srgbClr val="0070C0"/>
                </a:solidFill>
                <a:latin typeface="Franklin Gothic Book"/>
                <a:cs typeface="Franklin Gothic Book"/>
              </a:rPr>
              <a:t>p</a:t>
            </a:r>
            <a:r>
              <a:rPr sz="2000" b="1" spc="0" dirty="0" err="1" smtClean="0">
                <a:solidFill>
                  <a:srgbClr val="0070C0"/>
                </a:solidFill>
                <a:latin typeface="Franklin Gothic Book"/>
                <a:cs typeface="Franklin Gothic Book"/>
              </a:rPr>
              <a:t>o</a:t>
            </a:r>
            <a:r>
              <a:rPr lang="sk-SK" sz="2000" b="1" spc="0" dirty="0" err="1" smtClean="0">
                <a:solidFill>
                  <a:srgbClr val="0070C0"/>
                </a:solidFill>
                <a:latin typeface="Franklin Gothic Book"/>
                <a:cs typeface="Franklin Gothic Book"/>
              </a:rPr>
              <a:t>ľn</a:t>
            </a:r>
            <a:r>
              <a:rPr sz="2000" b="1" spc="0" dirty="0" err="1" smtClean="0">
                <a:solidFill>
                  <a:srgbClr val="0070C0"/>
                </a:solidFill>
                <a:latin typeface="Franklin Gothic Book"/>
                <a:cs typeface="Franklin Gothic Book"/>
              </a:rPr>
              <a:t>o</a:t>
            </a:r>
            <a:r>
              <a:rPr sz="2000" b="1" spc="10" dirty="0" err="1" smtClean="0">
                <a:solidFill>
                  <a:srgbClr val="0070C0"/>
                </a:solidFill>
                <a:latin typeface="Franklin Gothic Book"/>
                <a:cs typeface="Franklin Gothic Book"/>
              </a:rPr>
              <a:t>h</a:t>
            </a:r>
            <a:r>
              <a:rPr sz="2000" b="1" spc="0" dirty="0" err="1" smtClean="0">
                <a:solidFill>
                  <a:srgbClr val="0070C0"/>
                </a:solidFill>
                <a:latin typeface="Franklin Gothic Book"/>
                <a:cs typeface="Franklin Gothic Book"/>
              </a:rPr>
              <a:t>o</a:t>
            </a:r>
            <a:r>
              <a:rPr sz="2000" b="1" spc="25" dirty="0" err="1" smtClean="0">
                <a:solidFill>
                  <a:srgbClr val="0070C0"/>
                </a:solidFill>
                <a:latin typeface="Franklin Gothic Book"/>
                <a:cs typeface="Franklin Gothic Book"/>
              </a:rPr>
              <a:t>s</a:t>
            </a:r>
            <a:r>
              <a:rPr sz="2000" b="1" dirty="0" err="1" smtClean="0">
                <a:solidFill>
                  <a:srgbClr val="0070C0"/>
                </a:solidFill>
                <a:latin typeface="Franklin Gothic Book"/>
                <a:cs typeface="Franklin Gothic Book"/>
              </a:rPr>
              <a:t>p</a:t>
            </a:r>
            <a:r>
              <a:rPr sz="2000" b="1" spc="-5" dirty="0">
                <a:solidFill>
                  <a:srgbClr val="0070C0"/>
                </a:solidFill>
                <a:latin typeface="Franklin Gothic Book"/>
                <a:cs typeface="Franklin Gothic Book"/>
              </a:rPr>
              <a:t>.</a:t>
            </a:r>
            <a:r>
              <a:rPr sz="2000" b="1" spc="10" dirty="0">
                <a:solidFill>
                  <a:srgbClr val="0070C0"/>
                </a:solidFill>
                <a:latin typeface="Franklin Gothic Book"/>
                <a:cs typeface="Franklin Gothic Book"/>
              </a:rPr>
              <a:t> </a:t>
            </a:r>
            <a:r>
              <a:rPr sz="2000" b="1" dirty="0">
                <a:solidFill>
                  <a:srgbClr val="0070C0"/>
                </a:solidFill>
                <a:latin typeface="Franklin Gothic Book"/>
                <a:cs typeface="Franklin Gothic Book"/>
              </a:rPr>
              <a:t>p</a:t>
            </a:r>
            <a:r>
              <a:rPr sz="2000" b="1" spc="0" dirty="0">
                <a:solidFill>
                  <a:srgbClr val="0070C0"/>
                </a:solidFill>
                <a:latin typeface="Franklin Gothic Book"/>
                <a:cs typeface="Franklin Gothic Book"/>
              </a:rPr>
              <a:t>o</a:t>
            </a:r>
            <a:r>
              <a:rPr sz="2000" b="1" spc="15" dirty="0">
                <a:solidFill>
                  <a:srgbClr val="0070C0"/>
                </a:solidFill>
                <a:latin typeface="Franklin Gothic Book"/>
                <a:cs typeface="Franklin Gothic Book"/>
              </a:rPr>
              <a:t>d</a:t>
            </a:r>
            <a:r>
              <a:rPr sz="2000" b="1" spc="0" dirty="0">
                <a:solidFill>
                  <a:srgbClr val="0070C0"/>
                </a:solidFill>
                <a:latin typeface="Franklin Gothic Book"/>
                <a:cs typeface="Franklin Gothic Book"/>
              </a:rPr>
              <a:t>n</a:t>
            </a:r>
            <a:r>
              <a:rPr sz="2000" b="1" spc="-5" dirty="0">
                <a:solidFill>
                  <a:srgbClr val="0070C0"/>
                </a:solidFill>
                <a:latin typeface="Franklin Gothic Book"/>
                <a:cs typeface="Franklin Gothic Book"/>
              </a:rPr>
              <a:t>i</a:t>
            </a:r>
            <a:r>
              <a:rPr sz="2000" b="1" spc="-50" dirty="0">
                <a:solidFill>
                  <a:srgbClr val="0070C0"/>
                </a:solidFill>
                <a:latin typeface="Franklin Gothic Book"/>
                <a:cs typeface="Franklin Gothic Book"/>
              </a:rPr>
              <a:t>k</a:t>
            </a:r>
            <a:r>
              <a:rPr sz="2000" b="1" spc="-45" dirty="0">
                <a:solidFill>
                  <a:srgbClr val="0070C0"/>
                </a:solidFill>
                <a:latin typeface="Franklin Gothic Book"/>
                <a:cs typeface="Franklin Gothic Book"/>
              </a:rPr>
              <a:t>o</a:t>
            </a:r>
            <a:r>
              <a:rPr sz="2000" b="1" spc="-10" dirty="0">
                <a:solidFill>
                  <a:srgbClr val="0070C0"/>
                </a:solidFill>
                <a:latin typeface="Franklin Gothic Book"/>
                <a:cs typeface="Franklin Gothic Book"/>
              </a:rPr>
              <a:t>v</a:t>
            </a:r>
            <a:endParaRPr sz="2000" b="1" dirty="0">
              <a:solidFill>
                <a:srgbClr val="0070C0"/>
              </a:solidFill>
              <a:latin typeface="Franklin Gothic Book"/>
              <a:cs typeface="Franklin Gothic Book"/>
            </a:endParaRPr>
          </a:p>
          <a:p>
            <a:pPr marL="12700">
              <a:lnSpc>
                <a:spcPct val="100000"/>
              </a:lnSpc>
              <a:spcBef>
                <a:spcPts val="225"/>
              </a:spcBef>
              <a:tabLst>
                <a:tab pos="356870" algn="l"/>
              </a:tabLst>
            </a:pPr>
            <a:r>
              <a:rPr sz="1250" spc="10" dirty="0">
                <a:solidFill>
                  <a:srgbClr val="F0A12D"/>
                </a:solidFill>
                <a:latin typeface="Times New Roman"/>
                <a:cs typeface="Times New Roman"/>
              </a:rPr>
              <a:t>	</a:t>
            </a:r>
            <a:r>
              <a:rPr sz="1800" b="1" u="heavy" spc="25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b="1" u="heavy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1800" b="1" u="heavy" spc="30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b="1" u="heavy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á</a:t>
            </a:r>
            <a:r>
              <a:rPr sz="1800" b="1" u="heavy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b="1" u="heavy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b="1" u="heavy" dirty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1800" b="1" u="heavy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b="1" u="heavy" dirty="0">
                <a:solidFill>
                  <a:srgbClr val="4E3A2F"/>
                </a:solidFill>
                <a:latin typeface="Franklin Gothic Book"/>
                <a:cs typeface="Franklin Gothic Book"/>
              </a:rPr>
              <a:t>é</a:t>
            </a:r>
            <a:r>
              <a:rPr sz="1800" b="1" u="heavy" spc="-65" dirty="0">
                <a:solidFill>
                  <a:srgbClr val="4E3A2F"/>
                </a:solidFill>
                <a:latin typeface="Times New Roman"/>
                <a:cs typeface="Times New Roman"/>
              </a:rPr>
              <a:t> </a:t>
            </a:r>
            <a:r>
              <a:rPr sz="1800" b="1" u="heavy" spc="25" dirty="0">
                <a:solidFill>
                  <a:srgbClr val="4E3A2F"/>
                </a:solidFill>
                <a:latin typeface="Franklin Gothic Book"/>
                <a:cs typeface="Franklin Gothic Book"/>
              </a:rPr>
              <a:t>č</a:t>
            </a:r>
            <a:r>
              <a:rPr sz="1800" b="1" u="heavy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inn</a:t>
            </a:r>
            <a:r>
              <a:rPr sz="1800" b="1" u="heavy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b="1" u="heavy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s</a:t>
            </a:r>
            <a:r>
              <a:rPr sz="1800" b="1" u="heavy" dirty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1800" b="1" u="heavy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i</a:t>
            </a:r>
            <a:r>
              <a:rPr sz="1800" b="1" u="heavy" spc="-90" dirty="0">
                <a:solidFill>
                  <a:srgbClr val="4E3A2F"/>
                </a:solidFill>
                <a:latin typeface="Times New Roman"/>
                <a:cs typeface="Times New Roman"/>
              </a:rPr>
              <a:t> </a:t>
            </a:r>
            <a:r>
              <a:rPr sz="1800" u="heavy" dirty="0">
                <a:solidFill>
                  <a:srgbClr val="4E3A2F"/>
                </a:solidFill>
                <a:latin typeface="Franklin Gothic Book"/>
                <a:cs typeface="Franklin Gothic Book"/>
              </a:rPr>
              <a:t>-</a:t>
            </a:r>
            <a:r>
              <a:rPr sz="1800" u="heavy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b="1" u="heavy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1800" b="1" u="heavy" spc="30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b="1" u="heavy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í</a:t>
            </a:r>
            <a:r>
              <a:rPr sz="1800" b="1" u="heavy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800" b="1" u="heavy" dirty="0">
                <a:solidFill>
                  <a:srgbClr val="4E3A2F"/>
                </a:solidFill>
                <a:latin typeface="Franklin Gothic Book"/>
                <a:cs typeface="Franklin Gothic Book"/>
              </a:rPr>
              <a:t>l</a:t>
            </a:r>
            <a:r>
              <a:rPr sz="1800" b="1" u="heavy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b="1" u="heavy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d</a:t>
            </a:r>
            <a:r>
              <a:rPr sz="1800" b="1" u="heavy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y</a:t>
            </a:r>
            <a:r>
              <a:rPr sz="1800" b="1" u="heavy" dirty="0">
                <a:solidFill>
                  <a:srgbClr val="4E3A2F"/>
                </a:solidFill>
                <a:latin typeface="Franklin Gothic Book"/>
                <a:cs typeface="Franklin Gothic Book"/>
              </a:rPr>
              <a:t>:</a:t>
            </a:r>
            <a:endParaRPr sz="1800" dirty="0">
              <a:latin typeface="Franklin Gothic Book"/>
              <a:cs typeface="Franklin Gothic Book"/>
            </a:endParaRPr>
          </a:p>
          <a:p>
            <a:pPr marL="12700">
              <a:lnSpc>
                <a:spcPct val="100000"/>
              </a:lnSpc>
              <a:spcBef>
                <a:spcPts val="215"/>
              </a:spcBef>
              <a:tabLst>
                <a:tab pos="356870" algn="l"/>
              </a:tabLst>
            </a:pPr>
            <a:r>
              <a:rPr sz="1250" spc="10" dirty="0">
                <a:solidFill>
                  <a:srgbClr val="F0A12D"/>
                </a:solidFill>
                <a:latin typeface="Times New Roman"/>
                <a:cs typeface="Times New Roman"/>
              </a:rPr>
              <a:t>	</a:t>
            </a:r>
            <a:r>
              <a:rPr sz="18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i</a:t>
            </a:r>
            <a:r>
              <a:rPr sz="1800" spc="-45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estície do 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ýst</a:t>
            </a:r>
            <a:r>
              <a:rPr sz="1800" spc="-40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spc="-30" dirty="0">
                <a:solidFill>
                  <a:srgbClr val="4E3A2F"/>
                </a:solidFill>
                <a:latin typeface="Franklin Gothic Book"/>
                <a:cs typeface="Franklin Gothic Book"/>
              </a:rPr>
              <a:t>b</a:t>
            </a:r>
            <a:r>
              <a:rPr sz="1800" spc="-75" dirty="0">
                <a:solidFill>
                  <a:srgbClr val="4E3A2F"/>
                </a:solidFill>
                <a:latin typeface="Franklin Gothic Book"/>
                <a:cs typeface="Franklin Gothic Book"/>
              </a:rPr>
              <a:t>y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,</a:t>
            </a:r>
            <a:r>
              <a:rPr sz="18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1800" spc="-40" dirty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št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ruk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cie</a:t>
            </a:r>
            <a:r>
              <a:rPr sz="1800" spc="-4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mo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d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rn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iz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á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cie</a:t>
            </a:r>
            <a:r>
              <a:rPr sz="18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ob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j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800" spc="-30" dirty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1800" spc="-25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18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Š</a:t>
            </a:r>
            <a:r>
              <a:rPr sz="1800" spc="-25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spc="-2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ŽV</a:t>
            </a:r>
            <a:endParaRPr sz="1800" dirty="0">
              <a:latin typeface="Franklin Gothic Book"/>
              <a:cs typeface="Franklin Gothic Book"/>
            </a:endParaRPr>
          </a:p>
          <a:p>
            <a:pPr marL="12700">
              <a:lnSpc>
                <a:spcPts val="2055"/>
              </a:lnSpc>
              <a:spcBef>
                <a:spcPts val="215"/>
              </a:spcBef>
              <a:tabLst>
                <a:tab pos="356870" algn="l"/>
              </a:tabLst>
            </a:pPr>
            <a:r>
              <a:rPr sz="1250" spc="10" dirty="0">
                <a:solidFill>
                  <a:srgbClr val="F0A12D"/>
                </a:solidFill>
                <a:latin typeface="Times New Roman"/>
                <a:cs typeface="Times New Roman"/>
              </a:rPr>
              <a:t>	</a:t>
            </a:r>
            <a:r>
              <a:rPr sz="18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i</a:t>
            </a:r>
            <a:r>
              <a:rPr sz="1800" spc="-40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s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tície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d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obst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aran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ia</a:t>
            </a:r>
            <a:r>
              <a:rPr sz="1800" spc="-3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-25" dirty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ec</a:t>
            </a:r>
            <a:r>
              <a:rPr sz="1800" spc="15" dirty="0">
                <a:solidFill>
                  <a:srgbClr val="4E3A2F"/>
                </a:solidFill>
                <a:latin typeface="Franklin Gothic Book"/>
                <a:cs typeface="Franklin Gothic Book"/>
              </a:rPr>
              <a:t>h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ic</a:t>
            </a:r>
            <a:r>
              <a:rPr sz="18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é</a:t>
            </a:r>
            <a:r>
              <a:rPr sz="18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h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spc="-4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-25" dirty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ec</a:t>
            </a:r>
            <a:r>
              <a:rPr sz="1800" spc="15" dirty="0">
                <a:solidFill>
                  <a:srgbClr val="4E3A2F"/>
                </a:solidFill>
                <a:latin typeface="Franklin Gothic Book"/>
                <a:cs typeface="Franklin Gothic Book"/>
              </a:rPr>
              <a:t>h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olo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g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ic</a:t>
            </a:r>
            <a:r>
              <a:rPr sz="18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é</a:t>
            </a:r>
            <a:r>
              <a:rPr sz="18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h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yb</a:t>
            </a:r>
            <a:r>
              <a:rPr sz="1800" spc="-45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i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,</a:t>
            </a:r>
            <a:r>
              <a:rPr sz="1800" spc="-3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vrá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an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1800" spc="-4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s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18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oj</a:t>
            </a:r>
            <a:r>
              <a:rPr sz="1800" spc="-25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endParaRPr sz="1800" dirty="0">
              <a:latin typeface="Franklin Gothic Book"/>
              <a:cs typeface="Franklin Gothic Book"/>
            </a:endParaRPr>
          </a:p>
          <a:p>
            <a:pPr marL="356870">
              <a:lnSpc>
                <a:spcPts val="2055"/>
              </a:lnSpc>
            </a:pP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nára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d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ia</a:t>
            </a:r>
            <a:r>
              <a:rPr sz="1800" spc="-3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 Š</a:t>
            </a:r>
            <a:r>
              <a:rPr sz="1800" spc="-25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spc="-2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ŽV</a:t>
            </a:r>
            <a:endParaRPr sz="1800" dirty="0">
              <a:latin typeface="Franklin Gothic Book"/>
              <a:cs typeface="Franklin Gothic Book"/>
            </a:endParaRPr>
          </a:p>
          <a:p>
            <a:pPr marL="356870" marR="235585" indent="-344805">
              <a:lnSpc>
                <a:spcPts val="1939"/>
              </a:lnSpc>
              <a:spcBef>
                <a:spcPts val="464"/>
              </a:spcBef>
              <a:tabLst>
                <a:tab pos="356870" algn="l"/>
              </a:tabLst>
            </a:pPr>
            <a:r>
              <a:rPr sz="1250" spc="10" dirty="0">
                <a:solidFill>
                  <a:srgbClr val="F0A12D"/>
                </a:solidFill>
                <a:latin typeface="Times New Roman"/>
                <a:cs typeface="Times New Roman"/>
              </a:rPr>
              <a:t>	</a:t>
            </a:r>
            <a:r>
              <a:rPr sz="18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i</a:t>
            </a:r>
            <a:r>
              <a:rPr sz="1800" spc="-40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s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tície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súv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islosti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s</a:t>
            </a:r>
            <a:r>
              <a:rPr sz="18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y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už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í</a:t>
            </a:r>
            <a:r>
              <a:rPr sz="18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an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ím</a:t>
            </a:r>
            <a:r>
              <a:rPr sz="1800" spc="-4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záv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l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h</a:t>
            </a:r>
            <a:r>
              <a:rPr sz="18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(i</a:t>
            </a:r>
            <a:r>
              <a:rPr sz="18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f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raš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ru</a:t>
            </a:r>
            <a:r>
              <a:rPr sz="18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ú</a:t>
            </a:r>
            <a:r>
              <a:rPr sz="1800" spc="50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spc="-75" dirty="0">
                <a:solidFill>
                  <a:srgbClr val="4E3A2F"/>
                </a:solidFill>
                <a:latin typeface="Franklin Gothic Book"/>
                <a:cs typeface="Franklin Gothic Book"/>
              </a:rPr>
              <a:t>y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,</a:t>
            </a:r>
            <a:r>
              <a:rPr sz="1800" spc="-8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j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-40" dirty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c</a:t>
            </a:r>
            <a:r>
              <a:rPr sz="18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ých</a:t>
            </a:r>
            <a:r>
              <a:rPr sz="1800" spc="-2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zar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i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d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í)</a:t>
            </a:r>
            <a:r>
              <a:rPr sz="18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s </a:t>
            </a:r>
            <a:r>
              <a:rPr sz="180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ci</a:t>
            </a:r>
            <a:r>
              <a:rPr sz="1800" spc="25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lang="sk-SK" sz="1800" spc="25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ľo</a:t>
            </a:r>
            <a:r>
              <a:rPr sz="1800" dirty="0" smtClean="0">
                <a:solidFill>
                  <a:srgbClr val="4E3A2F"/>
                </a:solidFill>
                <a:latin typeface="Franklin Gothic Book"/>
                <a:cs typeface="Franklin Gothic Book"/>
              </a:rPr>
              <a:t>m</a:t>
            </a:r>
            <a:r>
              <a:rPr sz="1800" spc="105" dirty="0" smtClean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ich</a:t>
            </a:r>
            <a:r>
              <a:rPr sz="1800" spc="2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ý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s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1800" spc="-40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spc="-30" dirty="0">
                <a:solidFill>
                  <a:srgbClr val="4E3A2F"/>
                </a:solidFill>
                <a:latin typeface="Franklin Gothic Book"/>
                <a:cs typeface="Franklin Gothic Book"/>
              </a:rPr>
              <a:t>b</a:t>
            </a:r>
            <a:r>
              <a:rPr sz="1800" spc="-75" dirty="0">
                <a:solidFill>
                  <a:srgbClr val="4E3A2F"/>
                </a:solidFill>
                <a:latin typeface="Franklin Gothic Book"/>
                <a:cs typeface="Franklin Gothic Book"/>
              </a:rPr>
              <a:t>y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,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1800" spc="-35" dirty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š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ru</a:t>
            </a:r>
            <a:r>
              <a:rPr sz="18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cie,</a:t>
            </a:r>
            <a:r>
              <a:rPr sz="1800" spc="-5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moder</a:t>
            </a:r>
            <a:r>
              <a:rPr sz="18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i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zá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cie</a:t>
            </a:r>
            <a:r>
              <a:rPr sz="18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spc="1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1800" spc="-60" dirty="0">
                <a:solidFill>
                  <a:srgbClr val="4E3A2F"/>
                </a:solidFill>
                <a:latin typeface="Franklin Gothic Book"/>
                <a:cs typeface="Franklin Gothic Book"/>
              </a:rPr>
              <a:t>f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18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tí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vn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ejšie</a:t>
            </a:r>
            <a:r>
              <a:rPr sz="18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h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na</a:t>
            </a:r>
            <a:r>
              <a:rPr sz="18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l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d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an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ia</a:t>
            </a:r>
            <a:r>
              <a:rPr sz="1800" spc="-3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s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o 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záv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la</a:t>
            </a:r>
            <a:r>
              <a:rPr sz="1800" spc="15" dirty="0">
                <a:solidFill>
                  <a:srgbClr val="4E3A2F"/>
                </a:solidFill>
                <a:latin typeface="Franklin Gothic Book"/>
                <a:cs typeface="Franklin Gothic Book"/>
              </a:rPr>
              <a:t>h</a:t>
            </a:r>
            <a:r>
              <a:rPr sz="1800" spc="-25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ou</a:t>
            </a:r>
            <a:r>
              <a:rPr sz="1800" spc="-3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d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u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,</a:t>
            </a:r>
            <a:r>
              <a:rPr sz="18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s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ci</a:t>
            </a:r>
            <a:r>
              <a:rPr sz="1800" spc="2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lang="sk-SK" sz="1800" spc="2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ľo</a:t>
            </a:r>
            <a:r>
              <a:rPr sz="1800" dirty="0" smtClean="0">
                <a:solidFill>
                  <a:srgbClr val="4E3A2F"/>
                </a:solidFill>
                <a:latin typeface="Franklin Gothic Book"/>
                <a:cs typeface="Franklin Gothic Book"/>
              </a:rPr>
              <a:t>m</a:t>
            </a:r>
            <a:r>
              <a:rPr lang="sk-SK" spc="10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5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zv</a:t>
            </a:r>
            <a:r>
              <a:rPr sz="1800" spc="-75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ýši</a:t>
            </a:r>
            <a:r>
              <a:rPr lang="sk-SK" sz="1800" spc="-75" dirty="0" smtClean="0">
                <a:solidFill>
                  <a:srgbClr val="4E3A2F"/>
                </a:solidFill>
                <a:latin typeface="Franklin Gothic Book"/>
                <a:cs typeface="Franklin Gothic Book"/>
              </a:rPr>
              <a:t>ť </a:t>
            </a:r>
            <a:r>
              <a:rPr sz="180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1800" spc="-2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spc="-1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d</a:t>
            </a:r>
            <a:r>
              <a:rPr sz="1800" spc="5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uk</a:t>
            </a:r>
            <a:r>
              <a:rPr sz="180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ciu</a:t>
            </a:r>
            <a:r>
              <a:rPr sz="1800" spc="-10" dirty="0" smtClean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po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d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i</a:t>
            </a:r>
            <a:r>
              <a:rPr sz="1800" spc="-40" dirty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u</a:t>
            </a:r>
            <a:r>
              <a:rPr sz="18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jej </a:t>
            </a:r>
            <a:r>
              <a:rPr sz="18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8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l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i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tu</a:t>
            </a:r>
            <a:endParaRPr sz="1800" dirty="0">
              <a:latin typeface="Franklin Gothic Book"/>
              <a:cs typeface="Franklin Gothic Book"/>
            </a:endParaRPr>
          </a:p>
          <a:p>
            <a:pPr marL="356870" marR="106680" indent="-344805">
              <a:lnSpc>
                <a:spcPts val="1939"/>
              </a:lnSpc>
              <a:spcBef>
                <a:spcPts val="434"/>
              </a:spcBef>
              <a:tabLst>
                <a:tab pos="356870" algn="l"/>
              </a:tabLst>
            </a:pPr>
            <a:r>
              <a:rPr sz="1250" spc="10" dirty="0">
                <a:solidFill>
                  <a:srgbClr val="F0A12D"/>
                </a:solidFill>
                <a:latin typeface="Times New Roman"/>
                <a:cs typeface="Times New Roman"/>
              </a:rPr>
              <a:t>	</a:t>
            </a:r>
            <a:r>
              <a:rPr sz="18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i</a:t>
            </a:r>
            <a:r>
              <a:rPr sz="1800" spc="-40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s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tície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d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 v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ý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s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1800" spc="-40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spc="-30" dirty="0">
                <a:solidFill>
                  <a:srgbClr val="4E3A2F"/>
                </a:solidFill>
                <a:latin typeface="Franklin Gothic Book"/>
                <a:cs typeface="Franklin Gothic Book"/>
              </a:rPr>
              <a:t>b</a:t>
            </a:r>
            <a:r>
              <a:rPr sz="1800" spc="-75" dirty="0">
                <a:solidFill>
                  <a:srgbClr val="4E3A2F"/>
                </a:solidFill>
                <a:latin typeface="Franklin Gothic Book"/>
                <a:cs typeface="Franklin Gothic Book"/>
              </a:rPr>
              <a:t>y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,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1800" spc="-35" dirty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š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ru</a:t>
            </a:r>
            <a:r>
              <a:rPr sz="18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cie</a:t>
            </a:r>
            <a:r>
              <a:rPr sz="1800" spc="-4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moder</a:t>
            </a:r>
            <a:r>
              <a:rPr sz="18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i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zá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cie</a:t>
            </a:r>
            <a:r>
              <a:rPr sz="18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obje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800" spc="-25" dirty="0">
                <a:solidFill>
                  <a:srgbClr val="4E3A2F"/>
                </a:solidFill>
                <a:latin typeface="Franklin Gothic Book"/>
                <a:cs typeface="Franklin Gothic Book"/>
              </a:rPr>
              <a:t>to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spc="-3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i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spc="-25" dirty="0">
                <a:solidFill>
                  <a:srgbClr val="4E3A2F"/>
                </a:solidFill>
                <a:latin typeface="Franklin Gothic Book"/>
                <a:cs typeface="Franklin Gothic Book"/>
              </a:rPr>
              <a:t>m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y</a:t>
            </a:r>
            <a:r>
              <a:rPr sz="18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d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j, 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vrá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an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1800" spc="-4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vnú</a:t>
            </a:r>
            <a:r>
              <a:rPr sz="1800" spc="-30" dirty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rn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é</a:t>
            </a:r>
            <a:r>
              <a:rPr sz="18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h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spc="-6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y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b</a:t>
            </a:r>
            <a:r>
              <a:rPr sz="1800" spc="-40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ia</a:t>
            </a:r>
            <a:r>
              <a:rPr sz="18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(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ý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hra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d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18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la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s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ých</a:t>
            </a:r>
            <a:r>
              <a:rPr sz="18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ý</a:t>
            </a:r>
            <a:r>
              <a:rPr sz="18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ob</a:t>
            </a:r>
            <a:r>
              <a:rPr sz="1800" spc="-45" dirty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800" spc="-25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spc="-65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,</a:t>
            </a:r>
            <a:r>
              <a:rPr sz="1800" spc="-3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rá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mci</a:t>
            </a:r>
            <a:r>
              <a:rPr sz="1800" spc="-4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ar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á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lu</a:t>
            </a:r>
            <a:r>
              <a:rPr sz="18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d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an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é</a:t>
            </a:r>
            <a:r>
              <a:rPr sz="18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h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o </a:t>
            </a:r>
            <a:r>
              <a:rPr sz="18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pod</a:t>
            </a:r>
            <a:r>
              <a:rPr sz="18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ni</a:t>
            </a:r>
            <a:r>
              <a:rPr sz="1800" spc="-40" dirty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8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u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)</a:t>
            </a:r>
            <a:endParaRPr sz="1800" dirty="0">
              <a:latin typeface="Franklin Gothic Book"/>
              <a:cs typeface="Franklin Gothic Book"/>
            </a:endParaRPr>
          </a:p>
          <a:p>
            <a:pPr marL="356870" marR="1320165" indent="-344805">
              <a:lnSpc>
                <a:spcPts val="1950"/>
              </a:lnSpc>
              <a:spcBef>
                <a:spcPts val="425"/>
              </a:spcBef>
              <a:tabLst>
                <a:tab pos="356870" algn="l"/>
              </a:tabLst>
            </a:pPr>
            <a:r>
              <a:rPr sz="1250" spc="10" dirty="0">
                <a:solidFill>
                  <a:srgbClr val="F0A12D"/>
                </a:solidFill>
                <a:latin typeface="Times New Roman"/>
                <a:cs typeface="Times New Roman"/>
              </a:rPr>
              <a:t>	</a:t>
            </a:r>
            <a:r>
              <a:rPr sz="18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i</a:t>
            </a:r>
            <a:r>
              <a:rPr sz="1800" spc="-40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s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tície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 n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za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lo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ž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ie</a:t>
            </a:r>
            <a:r>
              <a:rPr sz="18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po</a:t>
            </a:r>
            <a:r>
              <a:rPr sz="18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as</a:t>
            </a:r>
            <a:r>
              <a:rPr sz="1800" spc="-25" dirty="0">
                <a:solidFill>
                  <a:srgbClr val="4E3A2F"/>
                </a:solidFill>
                <a:latin typeface="Franklin Gothic Book"/>
                <a:cs typeface="Franklin Gothic Book"/>
              </a:rPr>
              <a:t>to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spc="-3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ýc</a:t>
            </a:r>
            <a:r>
              <a:rPr sz="1800" spc="15" dirty="0">
                <a:solidFill>
                  <a:srgbClr val="4E3A2F"/>
                </a:solidFill>
                <a:latin typeface="Franklin Gothic Book"/>
                <a:cs typeface="Franklin Gothic Book"/>
              </a:rPr>
              <a:t>h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lo</a:t>
            </a:r>
            <a:r>
              <a:rPr sz="18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ras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ú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cich</a:t>
            </a:r>
            <a:r>
              <a:rPr sz="1800" spc="-3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d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spc="-25" dirty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ín</a:t>
            </a:r>
            <a:r>
              <a:rPr sz="18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i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ých t</a:t>
            </a:r>
            <a:r>
              <a:rPr sz="1800" spc="50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lých e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rg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etic</a:t>
            </a:r>
            <a:r>
              <a:rPr sz="18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ých</a:t>
            </a:r>
            <a:r>
              <a:rPr sz="1800" spc="-2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plo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d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ín</a:t>
            </a:r>
            <a:r>
              <a:rPr sz="18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5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1800" spc="25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lang="sk-SK" sz="1800" spc="25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ľn</a:t>
            </a:r>
            <a:r>
              <a:rPr sz="180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spc="1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h</a:t>
            </a:r>
            <a:r>
              <a:rPr sz="180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spc="5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s</a:t>
            </a:r>
            <a:r>
              <a:rPr sz="180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.</a:t>
            </a:r>
            <a:r>
              <a:rPr sz="1800" spc="10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pôde</a:t>
            </a:r>
            <a:endParaRPr sz="1800" dirty="0">
              <a:latin typeface="Franklin Gothic Book"/>
              <a:cs typeface="Franklin Gothic Book"/>
            </a:endParaRPr>
          </a:p>
          <a:p>
            <a:pPr marL="356870" marR="5080" indent="-344805">
              <a:lnSpc>
                <a:spcPct val="90100"/>
              </a:lnSpc>
              <a:spcBef>
                <a:spcPts val="400"/>
              </a:spcBef>
              <a:tabLst>
                <a:tab pos="356870" algn="l"/>
              </a:tabLst>
            </a:pPr>
            <a:r>
              <a:rPr sz="1250" spc="10" dirty="0">
                <a:solidFill>
                  <a:srgbClr val="F0A12D"/>
                </a:solidFill>
                <a:latin typeface="Times New Roman"/>
                <a:cs typeface="Times New Roman"/>
              </a:rPr>
              <a:t>	</a:t>
            </a:r>
            <a:r>
              <a:rPr sz="18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i</a:t>
            </a:r>
            <a:r>
              <a:rPr sz="1800" spc="-40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s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tície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d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 v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ý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s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1800" spc="-40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spc="-30" dirty="0">
                <a:solidFill>
                  <a:srgbClr val="4E3A2F"/>
                </a:solidFill>
                <a:latin typeface="Franklin Gothic Book"/>
                <a:cs typeface="Franklin Gothic Book"/>
              </a:rPr>
              <a:t>b</a:t>
            </a:r>
            <a:r>
              <a:rPr sz="1800" spc="-75" dirty="0">
                <a:solidFill>
                  <a:srgbClr val="4E3A2F"/>
                </a:solidFill>
                <a:latin typeface="Franklin Gothic Book"/>
                <a:cs typeface="Franklin Gothic Book"/>
              </a:rPr>
              <a:t>y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,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1800" spc="-35" dirty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š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ru</a:t>
            </a:r>
            <a:r>
              <a:rPr sz="18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cie</a:t>
            </a:r>
            <a:r>
              <a:rPr sz="1800" spc="-4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moder</a:t>
            </a:r>
            <a:r>
              <a:rPr sz="18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i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zá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cie</a:t>
            </a:r>
            <a:r>
              <a:rPr sz="18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s</a:t>
            </a:r>
            <a:r>
              <a:rPr sz="18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l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d</a:t>
            </a:r>
            <a:r>
              <a:rPr sz="1800" spc="-25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cích</a:t>
            </a:r>
            <a:r>
              <a:rPr sz="18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cít</a:t>
            </a:r>
            <a:r>
              <a:rPr sz="18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a po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z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b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18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spc="-25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ej</a:t>
            </a:r>
            <a:r>
              <a:rPr sz="18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ú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spc="-40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spc="-75" dirty="0">
                <a:solidFill>
                  <a:srgbClr val="4E3A2F"/>
                </a:solidFill>
                <a:latin typeface="Franklin Gothic Book"/>
                <a:cs typeface="Franklin Gothic Book"/>
              </a:rPr>
              <a:t>y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,</a:t>
            </a:r>
            <a:r>
              <a:rPr sz="1800" spc="-3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vrá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an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1800" spc="-4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s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u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ši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arn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í</a:t>
            </a:r>
            <a:r>
              <a:rPr sz="1800" spc="-4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s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getic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ým</a:t>
            </a:r>
            <a:r>
              <a:rPr sz="1800" spc="-4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y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už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it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í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m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b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iom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sy</a:t>
            </a:r>
            <a:r>
              <a:rPr sz="18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ý</a:t>
            </a:r>
            <a:r>
              <a:rPr sz="18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obu</a:t>
            </a:r>
            <a:r>
              <a:rPr sz="18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-30" dirty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epla s</a:t>
            </a:r>
            <a:r>
              <a:rPr sz="18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m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ax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.</a:t>
            </a:r>
            <a:r>
              <a:rPr sz="1800" spc="-3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-25" dirty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epel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ým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 v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ý</a:t>
            </a:r>
            <a:r>
              <a:rPr sz="1800" spc="-40" dirty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om</a:t>
            </a:r>
            <a:r>
              <a:rPr sz="18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d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2</a:t>
            </a:r>
            <a:r>
              <a:rPr sz="18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M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Wt</a:t>
            </a:r>
            <a:endParaRPr sz="1800" dirty="0">
              <a:latin typeface="Franklin Gothic Book"/>
              <a:cs typeface="Franklin Gothic Book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/>
          <p:nvPr/>
        </p:nvSpPr>
        <p:spPr>
          <a:xfrm>
            <a:off x="8580119" y="1033272"/>
            <a:ext cx="563879" cy="42062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383540" y="665091"/>
            <a:ext cx="8498840" cy="48323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600" spc="15" dirty="0">
                <a:solidFill>
                  <a:srgbClr val="4E3A2F"/>
                </a:solidFill>
                <a:latin typeface="Franklin Gothic Medium"/>
                <a:cs typeface="Franklin Gothic Medium"/>
              </a:rPr>
              <a:t>M</a:t>
            </a:r>
            <a:r>
              <a:rPr sz="3600" spc="20" dirty="0">
                <a:solidFill>
                  <a:srgbClr val="4E3A2F"/>
                </a:solidFill>
                <a:latin typeface="Franklin Gothic Medium"/>
                <a:cs typeface="Franklin Gothic Medium"/>
              </a:rPr>
              <a:t>0</a:t>
            </a:r>
            <a:r>
              <a:rPr sz="3600" dirty="0">
                <a:solidFill>
                  <a:srgbClr val="4E3A2F"/>
                </a:solidFill>
                <a:latin typeface="Franklin Gothic Medium"/>
                <a:cs typeface="Franklin Gothic Medium"/>
              </a:rPr>
              <a:t>4</a:t>
            </a:r>
            <a:r>
              <a:rPr sz="3600" spc="-35" dirty="0">
                <a:solidFill>
                  <a:srgbClr val="4E3A2F"/>
                </a:solidFill>
                <a:latin typeface="Times New Roman"/>
                <a:cs typeface="Times New Roman"/>
              </a:rPr>
              <a:t> </a:t>
            </a:r>
            <a:r>
              <a:rPr sz="3600" spc="-10" dirty="0">
                <a:solidFill>
                  <a:srgbClr val="4E3A2F"/>
                </a:solidFill>
                <a:latin typeface="Franklin Gothic Medium"/>
                <a:cs typeface="Franklin Gothic Medium"/>
              </a:rPr>
              <a:t>-</a:t>
            </a:r>
            <a:r>
              <a:rPr sz="3600" spc="-20" dirty="0">
                <a:solidFill>
                  <a:srgbClr val="4E3A2F"/>
                </a:solidFill>
                <a:latin typeface="Times New Roman"/>
                <a:cs typeface="Times New Roman"/>
              </a:rPr>
              <a:t> </a:t>
            </a:r>
            <a:r>
              <a:rPr sz="3600" b="1" dirty="0">
                <a:solidFill>
                  <a:srgbClr val="4E3A2F"/>
                </a:solidFill>
                <a:latin typeface="Franklin Gothic Medium"/>
                <a:cs typeface="Franklin Gothic Medium"/>
              </a:rPr>
              <a:t>I</a:t>
            </a:r>
            <a:r>
              <a:rPr sz="3600" b="1" spc="10" dirty="0">
                <a:solidFill>
                  <a:srgbClr val="4E3A2F"/>
                </a:solidFill>
                <a:latin typeface="Franklin Gothic Medium"/>
                <a:cs typeface="Franklin Gothic Medium"/>
              </a:rPr>
              <a:t>N</a:t>
            </a:r>
            <a:r>
              <a:rPr sz="3600" b="1" spc="15" dirty="0">
                <a:solidFill>
                  <a:srgbClr val="4E3A2F"/>
                </a:solidFill>
                <a:latin typeface="Franklin Gothic Medium"/>
                <a:cs typeface="Franklin Gothic Medium"/>
              </a:rPr>
              <a:t>V</a:t>
            </a:r>
            <a:r>
              <a:rPr sz="3600" b="1" spc="5" dirty="0">
                <a:solidFill>
                  <a:srgbClr val="4E3A2F"/>
                </a:solidFill>
                <a:latin typeface="Franklin Gothic Medium"/>
                <a:cs typeface="Franklin Gothic Medium"/>
              </a:rPr>
              <a:t>E</a:t>
            </a:r>
            <a:r>
              <a:rPr sz="3600" b="1" dirty="0">
                <a:solidFill>
                  <a:srgbClr val="4E3A2F"/>
                </a:solidFill>
                <a:latin typeface="Franklin Gothic Medium"/>
                <a:cs typeface="Franklin Gothic Medium"/>
              </a:rPr>
              <a:t>S</a:t>
            </a:r>
            <a:r>
              <a:rPr sz="3600" b="1" spc="-10" dirty="0">
                <a:solidFill>
                  <a:srgbClr val="4E3A2F"/>
                </a:solidFill>
                <a:latin typeface="Franklin Gothic Medium"/>
                <a:cs typeface="Franklin Gothic Medium"/>
              </a:rPr>
              <a:t>T</a:t>
            </a:r>
            <a:r>
              <a:rPr sz="3600" b="1" dirty="0">
                <a:solidFill>
                  <a:srgbClr val="4E3A2F"/>
                </a:solidFill>
                <a:latin typeface="Franklin Gothic Medium"/>
                <a:cs typeface="Franklin Gothic Medium"/>
              </a:rPr>
              <a:t>Í</a:t>
            </a:r>
            <a:r>
              <a:rPr sz="3600" b="1" spc="-25" dirty="0">
                <a:solidFill>
                  <a:srgbClr val="4E3A2F"/>
                </a:solidFill>
                <a:latin typeface="Franklin Gothic Medium"/>
                <a:cs typeface="Franklin Gothic Medium"/>
              </a:rPr>
              <a:t>C</a:t>
            </a:r>
            <a:r>
              <a:rPr sz="3600" b="1" dirty="0">
                <a:solidFill>
                  <a:srgbClr val="4E3A2F"/>
                </a:solidFill>
                <a:latin typeface="Franklin Gothic Medium"/>
                <a:cs typeface="Franklin Gothic Medium"/>
              </a:rPr>
              <a:t>IE</a:t>
            </a:r>
            <a:r>
              <a:rPr sz="3600" b="1" spc="-45" dirty="0">
                <a:solidFill>
                  <a:srgbClr val="4E3A2F"/>
                </a:solidFill>
                <a:latin typeface="Franklin Gothic Medium"/>
                <a:cs typeface="Franklin Gothic Medium"/>
              </a:rPr>
              <a:t> </a:t>
            </a:r>
            <a:r>
              <a:rPr sz="3600" b="1" spc="10" dirty="0">
                <a:solidFill>
                  <a:srgbClr val="4E3A2F"/>
                </a:solidFill>
                <a:latin typeface="Franklin Gothic Medium"/>
                <a:cs typeface="Franklin Gothic Medium"/>
              </a:rPr>
              <a:t>D</a:t>
            </a:r>
            <a:r>
              <a:rPr sz="3600" b="1" dirty="0">
                <a:solidFill>
                  <a:srgbClr val="4E3A2F"/>
                </a:solidFill>
                <a:latin typeface="Franklin Gothic Medium"/>
                <a:cs typeface="Franklin Gothic Medium"/>
              </a:rPr>
              <a:t>O</a:t>
            </a:r>
            <a:r>
              <a:rPr sz="3600" b="1" spc="-25" dirty="0">
                <a:solidFill>
                  <a:srgbClr val="4E3A2F"/>
                </a:solidFill>
                <a:latin typeface="Franklin Gothic Medium"/>
                <a:cs typeface="Franklin Gothic Medium"/>
              </a:rPr>
              <a:t> </a:t>
            </a:r>
            <a:r>
              <a:rPr sz="3600" b="1" spc="-10" dirty="0">
                <a:solidFill>
                  <a:srgbClr val="4E3A2F"/>
                </a:solidFill>
                <a:latin typeface="Franklin Gothic Medium"/>
                <a:cs typeface="Franklin Gothic Medium"/>
              </a:rPr>
              <a:t>H</a:t>
            </a:r>
            <a:r>
              <a:rPr sz="3600" b="1" spc="15" dirty="0">
                <a:solidFill>
                  <a:srgbClr val="4E3A2F"/>
                </a:solidFill>
                <a:latin typeface="Franklin Gothic Medium"/>
                <a:cs typeface="Franklin Gothic Medium"/>
              </a:rPr>
              <a:t>M</a:t>
            </a:r>
            <a:r>
              <a:rPr sz="3600" b="1" spc="-40" dirty="0">
                <a:solidFill>
                  <a:srgbClr val="4E3A2F"/>
                </a:solidFill>
                <a:latin typeface="Franklin Gothic Medium"/>
                <a:cs typeface="Franklin Gothic Medium"/>
              </a:rPr>
              <a:t>O</a:t>
            </a:r>
            <a:r>
              <a:rPr sz="3600" b="1" spc="-10" dirty="0">
                <a:solidFill>
                  <a:srgbClr val="4E3A2F"/>
                </a:solidFill>
                <a:latin typeface="Franklin Gothic Medium"/>
                <a:cs typeface="Franklin Gothic Medium"/>
              </a:rPr>
              <a:t>T</a:t>
            </a:r>
            <a:r>
              <a:rPr sz="3600" b="1" spc="10" dirty="0">
                <a:solidFill>
                  <a:srgbClr val="4E3A2F"/>
                </a:solidFill>
                <a:latin typeface="Franklin Gothic Medium"/>
                <a:cs typeface="Franklin Gothic Medium"/>
              </a:rPr>
              <a:t>N</a:t>
            </a:r>
            <a:r>
              <a:rPr sz="3600" b="1" spc="5" dirty="0">
                <a:solidFill>
                  <a:srgbClr val="4E3A2F"/>
                </a:solidFill>
                <a:latin typeface="Franklin Gothic Medium"/>
                <a:cs typeface="Franklin Gothic Medium"/>
              </a:rPr>
              <a:t>É</a:t>
            </a:r>
            <a:r>
              <a:rPr sz="3600" b="1" spc="-25" dirty="0">
                <a:solidFill>
                  <a:srgbClr val="4E3A2F"/>
                </a:solidFill>
                <a:latin typeface="Franklin Gothic Medium"/>
                <a:cs typeface="Franklin Gothic Medium"/>
              </a:rPr>
              <a:t>H</a:t>
            </a:r>
            <a:r>
              <a:rPr sz="3600" b="1" dirty="0">
                <a:solidFill>
                  <a:srgbClr val="4E3A2F"/>
                </a:solidFill>
                <a:latin typeface="Franklin Gothic Medium"/>
                <a:cs typeface="Franklin Gothic Medium"/>
              </a:rPr>
              <a:t>O</a:t>
            </a:r>
            <a:r>
              <a:rPr sz="3600" b="1" spc="-75" dirty="0">
                <a:solidFill>
                  <a:srgbClr val="4E3A2F"/>
                </a:solidFill>
                <a:latin typeface="Franklin Gothic Medium"/>
                <a:cs typeface="Franklin Gothic Medium"/>
              </a:rPr>
              <a:t> </a:t>
            </a:r>
            <a:r>
              <a:rPr sz="3600" b="1" spc="15" dirty="0">
                <a:solidFill>
                  <a:srgbClr val="4E3A2F"/>
                </a:solidFill>
                <a:latin typeface="Franklin Gothic Medium"/>
                <a:cs typeface="Franklin Gothic Medium"/>
              </a:rPr>
              <a:t>M</a:t>
            </a:r>
            <a:r>
              <a:rPr sz="3600" b="1" spc="-15" dirty="0">
                <a:solidFill>
                  <a:srgbClr val="4E3A2F"/>
                </a:solidFill>
                <a:latin typeface="Franklin Gothic Medium"/>
                <a:cs typeface="Franklin Gothic Medium"/>
              </a:rPr>
              <a:t>A</a:t>
            </a:r>
            <a:r>
              <a:rPr sz="3600" b="1" spc="25" dirty="0">
                <a:solidFill>
                  <a:srgbClr val="4E3A2F"/>
                </a:solidFill>
                <a:latin typeface="Franklin Gothic Medium"/>
                <a:cs typeface="Franklin Gothic Medium"/>
              </a:rPr>
              <a:t>J</a:t>
            </a:r>
            <a:r>
              <a:rPr sz="3600" b="1" spc="5" dirty="0">
                <a:solidFill>
                  <a:srgbClr val="4E3A2F"/>
                </a:solidFill>
                <a:latin typeface="Franklin Gothic Medium"/>
                <a:cs typeface="Franklin Gothic Medium"/>
              </a:rPr>
              <a:t>E</a:t>
            </a:r>
            <a:r>
              <a:rPr sz="3600" b="1" spc="-10" dirty="0">
                <a:solidFill>
                  <a:srgbClr val="4E3A2F"/>
                </a:solidFill>
                <a:latin typeface="Franklin Gothic Medium"/>
                <a:cs typeface="Franklin Gothic Medium"/>
              </a:rPr>
              <a:t>T</a:t>
            </a:r>
            <a:r>
              <a:rPr sz="3600" b="1" dirty="0">
                <a:solidFill>
                  <a:srgbClr val="4E3A2F"/>
                </a:solidFill>
                <a:latin typeface="Franklin Gothic Medium"/>
                <a:cs typeface="Franklin Gothic Medium"/>
              </a:rPr>
              <a:t>KU</a:t>
            </a:r>
            <a:endParaRPr sz="3600" dirty="0">
              <a:latin typeface="Franklin Gothic Medium"/>
              <a:cs typeface="Franklin Gothic Medium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83540" y="1599791"/>
            <a:ext cx="8460105" cy="51466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356870" algn="l"/>
              </a:tabLst>
            </a:pPr>
            <a:r>
              <a:rPr sz="1400" spc="-15" dirty="0">
                <a:solidFill>
                  <a:srgbClr val="F0A12D"/>
                </a:solidFill>
                <a:latin typeface="Times New Roman"/>
                <a:cs typeface="Times New Roman"/>
              </a:rPr>
              <a:t>	</a:t>
            </a:r>
            <a:r>
              <a:rPr sz="2000" b="1" dirty="0">
                <a:solidFill>
                  <a:srgbClr val="0070C0"/>
                </a:solidFill>
                <a:latin typeface="Franklin Gothic Book"/>
                <a:cs typeface="Franklin Gothic Book"/>
              </a:rPr>
              <a:t>p</a:t>
            </a:r>
            <a:r>
              <a:rPr sz="2000" b="1" spc="0" dirty="0">
                <a:solidFill>
                  <a:srgbClr val="0070C0"/>
                </a:solidFill>
                <a:latin typeface="Franklin Gothic Book"/>
                <a:cs typeface="Franklin Gothic Book"/>
              </a:rPr>
              <a:t>o</a:t>
            </a:r>
            <a:r>
              <a:rPr sz="2000" b="1" spc="15" dirty="0">
                <a:solidFill>
                  <a:srgbClr val="0070C0"/>
                </a:solidFill>
                <a:latin typeface="Franklin Gothic Book"/>
                <a:cs typeface="Franklin Gothic Book"/>
              </a:rPr>
              <a:t>d</a:t>
            </a:r>
            <a:r>
              <a:rPr sz="2000" b="1" spc="0" dirty="0">
                <a:solidFill>
                  <a:srgbClr val="0070C0"/>
                </a:solidFill>
                <a:latin typeface="Franklin Gothic Book"/>
                <a:cs typeface="Franklin Gothic Book"/>
              </a:rPr>
              <a:t>o</a:t>
            </a:r>
            <a:r>
              <a:rPr sz="2000" b="1" dirty="0">
                <a:solidFill>
                  <a:srgbClr val="0070C0"/>
                </a:solidFill>
                <a:latin typeface="Franklin Gothic Book"/>
                <a:cs typeface="Franklin Gothic Book"/>
              </a:rPr>
              <a:t>p</a:t>
            </a:r>
            <a:r>
              <a:rPr sz="2000" b="1" spc="-15" dirty="0">
                <a:solidFill>
                  <a:srgbClr val="0070C0"/>
                </a:solidFill>
                <a:latin typeface="Franklin Gothic Book"/>
                <a:cs typeface="Franklin Gothic Book"/>
              </a:rPr>
              <a:t>a</a:t>
            </a:r>
            <a:r>
              <a:rPr sz="2000" b="1" dirty="0">
                <a:solidFill>
                  <a:srgbClr val="0070C0"/>
                </a:solidFill>
                <a:latin typeface="Franklin Gothic Book"/>
                <a:cs typeface="Franklin Gothic Book"/>
              </a:rPr>
              <a:t>t</a:t>
            </a:r>
            <a:r>
              <a:rPr sz="2000" b="1" spc="-20" dirty="0">
                <a:solidFill>
                  <a:srgbClr val="0070C0"/>
                </a:solidFill>
                <a:latin typeface="Franklin Gothic Book"/>
                <a:cs typeface="Franklin Gothic Book"/>
              </a:rPr>
              <a:t>r</a:t>
            </a:r>
            <a:r>
              <a:rPr sz="2000" b="1" spc="-15" dirty="0">
                <a:solidFill>
                  <a:srgbClr val="0070C0"/>
                </a:solidFill>
                <a:latin typeface="Franklin Gothic Book"/>
                <a:cs typeface="Franklin Gothic Book"/>
              </a:rPr>
              <a:t>e</a:t>
            </a:r>
            <a:r>
              <a:rPr sz="2000" b="1" dirty="0">
                <a:solidFill>
                  <a:srgbClr val="0070C0"/>
                </a:solidFill>
                <a:latin typeface="Franklin Gothic Book"/>
                <a:cs typeface="Franklin Gothic Book"/>
              </a:rPr>
              <a:t>n</a:t>
            </a:r>
            <a:r>
              <a:rPr sz="2000" b="1" spc="-10" dirty="0">
                <a:solidFill>
                  <a:srgbClr val="0070C0"/>
                </a:solidFill>
                <a:latin typeface="Franklin Gothic Book"/>
                <a:cs typeface="Franklin Gothic Book"/>
              </a:rPr>
              <a:t>i</a:t>
            </a:r>
            <a:r>
              <a:rPr sz="2000" b="1" spc="-15" dirty="0">
                <a:solidFill>
                  <a:srgbClr val="0070C0"/>
                </a:solidFill>
                <a:latin typeface="Franklin Gothic Book"/>
                <a:cs typeface="Franklin Gothic Book"/>
              </a:rPr>
              <a:t>e</a:t>
            </a:r>
            <a:r>
              <a:rPr sz="2000" b="1" dirty="0">
                <a:solidFill>
                  <a:srgbClr val="0070C0"/>
                </a:solidFill>
                <a:latin typeface="Times New Roman"/>
                <a:cs typeface="Times New Roman"/>
              </a:rPr>
              <a:t> </a:t>
            </a:r>
            <a:r>
              <a:rPr sz="2000" b="1" spc="-40" dirty="0">
                <a:solidFill>
                  <a:srgbClr val="0070C0"/>
                </a:solidFill>
                <a:latin typeface="Times New Roman"/>
                <a:cs typeface="Times New Roman"/>
              </a:rPr>
              <a:t> </a:t>
            </a:r>
            <a:r>
              <a:rPr sz="2000" b="1" spc="15" dirty="0">
                <a:solidFill>
                  <a:srgbClr val="0070C0"/>
                </a:solidFill>
                <a:latin typeface="Franklin Gothic Book"/>
                <a:cs typeface="Franklin Gothic Book"/>
              </a:rPr>
              <a:t>4</a:t>
            </a:r>
            <a:r>
              <a:rPr sz="2000" b="1" spc="-70" dirty="0">
                <a:solidFill>
                  <a:srgbClr val="0070C0"/>
                </a:solidFill>
                <a:latin typeface="Franklin Gothic Book"/>
                <a:cs typeface="Franklin Gothic Book"/>
              </a:rPr>
              <a:t>.</a:t>
            </a:r>
            <a:r>
              <a:rPr sz="2000" b="1" spc="-10" dirty="0">
                <a:solidFill>
                  <a:srgbClr val="0070C0"/>
                </a:solidFill>
                <a:latin typeface="Franklin Gothic Book"/>
                <a:cs typeface="Franklin Gothic Book"/>
              </a:rPr>
              <a:t>1</a:t>
            </a:r>
            <a:r>
              <a:rPr sz="2000" b="1" spc="-5" dirty="0">
                <a:solidFill>
                  <a:srgbClr val="0070C0"/>
                </a:solidFill>
                <a:latin typeface="Franklin Gothic Book"/>
                <a:cs typeface="Franklin Gothic Book"/>
              </a:rPr>
              <a:t>.</a:t>
            </a:r>
            <a:r>
              <a:rPr sz="2000" b="1" spc="-85" dirty="0">
                <a:solidFill>
                  <a:srgbClr val="0070C0"/>
                </a:solidFill>
                <a:latin typeface="Times New Roman"/>
                <a:cs typeface="Times New Roman"/>
              </a:rPr>
              <a:t> </a:t>
            </a:r>
            <a:r>
              <a:rPr sz="2000" b="1" spc="-15" dirty="0">
                <a:solidFill>
                  <a:srgbClr val="0070C0"/>
                </a:solidFill>
                <a:latin typeface="Franklin Gothic Book"/>
                <a:cs typeface="Franklin Gothic Book"/>
              </a:rPr>
              <a:t>– </a:t>
            </a:r>
            <a:r>
              <a:rPr sz="2000" b="1" spc="-25" dirty="0">
                <a:solidFill>
                  <a:srgbClr val="0070C0"/>
                </a:solidFill>
                <a:latin typeface="Franklin Gothic Book"/>
                <a:cs typeface="Franklin Gothic Book"/>
              </a:rPr>
              <a:t>P</a:t>
            </a:r>
            <a:r>
              <a:rPr sz="2000" b="1" spc="0" dirty="0">
                <a:solidFill>
                  <a:srgbClr val="0070C0"/>
                </a:solidFill>
                <a:latin typeface="Franklin Gothic Book"/>
                <a:cs typeface="Franklin Gothic Book"/>
              </a:rPr>
              <a:t>o</a:t>
            </a:r>
            <a:r>
              <a:rPr sz="2000" b="1" spc="15" dirty="0">
                <a:solidFill>
                  <a:srgbClr val="0070C0"/>
                </a:solidFill>
                <a:latin typeface="Franklin Gothic Book"/>
                <a:cs typeface="Franklin Gothic Book"/>
              </a:rPr>
              <a:t>d</a:t>
            </a:r>
            <a:r>
              <a:rPr sz="2000" b="1" dirty="0">
                <a:solidFill>
                  <a:srgbClr val="0070C0"/>
                </a:solidFill>
                <a:latin typeface="Franklin Gothic Book"/>
                <a:cs typeface="Franklin Gothic Book"/>
              </a:rPr>
              <a:t>p</a:t>
            </a:r>
            <a:r>
              <a:rPr sz="2000" b="1" spc="0" dirty="0">
                <a:solidFill>
                  <a:srgbClr val="0070C0"/>
                </a:solidFill>
                <a:latin typeface="Franklin Gothic Book"/>
                <a:cs typeface="Franklin Gothic Book"/>
              </a:rPr>
              <a:t>o</a:t>
            </a:r>
            <a:r>
              <a:rPr sz="2000" b="1" dirty="0">
                <a:solidFill>
                  <a:srgbClr val="0070C0"/>
                </a:solidFill>
                <a:latin typeface="Franklin Gothic Book"/>
                <a:cs typeface="Franklin Gothic Book"/>
              </a:rPr>
              <a:t>r</a:t>
            </a:r>
            <a:r>
              <a:rPr sz="2000" b="1" spc="-15" dirty="0">
                <a:solidFill>
                  <a:srgbClr val="0070C0"/>
                </a:solidFill>
                <a:latin typeface="Franklin Gothic Book"/>
                <a:cs typeface="Franklin Gothic Book"/>
              </a:rPr>
              <a:t>a</a:t>
            </a:r>
            <a:r>
              <a:rPr sz="2000" b="1" spc="-65" dirty="0">
                <a:solidFill>
                  <a:srgbClr val="0070C0"/>
                </a:solidFill>
                <a:latin typeface="Franklin Gothic Book"/>
                <a:cs typeface="Franklin Gothic Book"/>
              </a:rPr>
              <a:t> </a:t>
            </a:r>
            <a:r>
              <a:rPr sz="2000" b="1" spc="0" dirty="0">
                <a:solidFill>
                  <a:srgbClr val="0070C0"/>
                </a:solidFill>
                <a:latin typeface="Franklin Gothic Book"/>
                <a:cs typeface="Franklin Gothic Book"/>
              </a:rPr>
              <a:t>n</a:t>
            </a:r>
            <a:r>
              <a:rPr sz="2000" b="1" spc="-15" dirty="0">
                <a:solidFill>
                  <a:srgbClr val="0070C0"/>
                </a:solidFill>
                <a:latin typeface="Franklin Gothic Book"/>
                <a:cs typeface="Franklin Gothic Book"/>
              </a:rPr>
              <a:t>a</a:t>
            </a:r>
            <a:r>
              <a:rPr sz="2000" b="1" spc="-20" dirty="0">
                <a:solidFill>
                  <a:srgbClr val="0070C0"/>
                </a:solidFill>
                <a:latin typeface="Franklin Gothic Book"/>
                <a:cs typeface="Franklin Gothic Book"/>
              </a:rPr>
              <a:t> </a:t>
            </a:r>
            <a:r>
              <a:rPr sz="2000" b="1" spc="10" dirty="0">
                <a:solidFill>
                  <a:srgbClr val="0070C0"/>
                </a:solidFill>
                <a:latin typeface="Franklin Gothic Book"/>
                <a:cs typeface="Franklin Gothic Book"/>
              </a:rPr>
              <a:t>i</a:t>
            </a:r>
            <a:r>
              <a:rPr sz="2000" b="1" spc="-40" dirty="0">
                <a:solidFill>
                  <a:srgbClr val="0070C0"/>
                </a:solidFill>
                <a:latin typeface="Franklin Gothic Book"/>
                <a:cs typeface="Franklin Gothic Book"/>
              </a:rPr>
              <a:t>n</a:t>
            </a:r>
            <a:r>
              <a:rPr sz="2000" b="1" spc="-20" dirty="0">
                <a:solidFill>
                  <a:srgbClr val="0070C0"/>
                </a:solidFill>
                <a:latin typeface="Franklin Gothic Book"/>
                <a:cs typeface="Franklin Gothic Book"/>
              </a:rPr>
              <a:t>v</a:t>
            </a:r>
            <a:r>
              <a:rPr sz="2000" b="1" dirty="0">
                <a:solidFill>
                  <a:srgbClr val="0070C0"/>
                </a:solidFill>
                <a:latin typeface="Franklin Gothic Book"/>
                <a:cs typeface="Franklin Gothic Book"/>
              </a:rPr>
              <a:t>es</a:t>
            </a:r>
            <a:r>
              <a:rPr sz="2000" b="1" spc="-25" dirty="0">
                <a:solidFill>
                  <a:srgbClr val="0070C0"/>
                </a:solidFill>
                <a:latin typeface="Franklin Gothic Book"/>
                <a:cs typeface="Franklin Gothic Book"/>
              </a:rPr>
              <a:t>t</a:t>
            </a:r>
            <a:r>
              <a:rPr sz="2000" b="1" spc="10" dirty="0">
                <a:solidFill>
                  <a:srgbClr val="0070C0"/>
                </a:solidFill>
                <a:latin typeface="Franklin Gothic Book"/>
                <a:cs typeface="Franklin Gothic Book"/>
              </a:rPr>
              <a:t>í</a:t>
            </a:r>
            <a:r>
              <a:rPr sz="2000" b="1" spc="-5" dirty="0">
                <a:solidFill>
                  <a:srgbClr val="0070C0"/>
                </a:solidFill>
                <a:latin typeface="Franklin Gothic Book"/>
                <a:cs typeface="Franklin Gothic Book"/>
              </a:rPr>
              <a:t>c</a:t>
            </a:r>
            <a:r>
              <a:rPr sz="2000" b="1" spc="-10" dirty="0">
                <a:solidFill>
                  <a:srgbClr val="0070C0"/>
                </a:solidFill>
                <a:latin typeface="Franklin Gothic Book"/>
                <a:cs typeface="Franklin Gothic Book"/>
              </a:rPr>
              <a:t>ie</a:t>
            </a:r>
            <a:r>
              <a:rPr sz="2000" b="1" spc="-70" dirty="0">
                <a:solidFill>
                  <a:srgbClr val="0070C0"/>
                </a:solidFill>
                <a:latin typeface="Franklin Gothic Book"/>
                <a:cs typeface="Franklin Gothic Book"/>
              </a:rPr>
              <a:t> </a:t>
            </a:r>
            <a:r>
              <a:rPr sz="2000" b="1" spc="15" dirty="0">
                <a:solidFill>
                  <a:srgbClr val="0070C0"/>
                </a:solidFill>
                <a:latin typeface="Franklin Gothic Book"/>
                <a:cs typeface="Franklin Gothic Book"/>
              </a:rPr>
              <a:t>d</a:t>
            </a:r>
            <a:r>
              <a:rPr sz="2000" b="1" spc="-15" dirty="0">
                <a:solidFill>
                  <a:srgbClr val="0070C0"/>
                </a:solidFill>
                <a:latin typeface="Franklin Gothic Book"/>
                <a:cs typeface="Franklin Gothic Book"/>
              </a:rPr>
              <a:t>o</a:t>
            </a:r>
            <a:r>
              <a:rPr sz="2000" b="1" spc="-25" dirty="0">
                <a:solidFill>
                  <a:srgbClr val="0070C0"/>
                </a:solidFill>
                <a:latin typeface="Franklin Gothic Book"/>
                <a:cs typeface="Franklin Gothic Book"/>
              </a:rPr>
              <a:t> </a:t>
            </a:r>
            <a:r>
              <a:rPr sz="2000" b="1" dirty="0" err="1" smtClean="0">
                <a:solidFill>
                  <a:srgbClr val="0070C0"/>
                </a:solidFill>
                <a:latin typeface="Franklin Gothic Book"/>
                <a:cs typeface="Franklin Gothic Book"/>
              </a:rPr>
              <a:t>p</a:t>
            </a:r>
            <a:r>
              <a:rPr sz="2000" b="1" spc="0" dirty="0" err="1" smtClean="0">
                <a:solidFill>
                  <a:srgbClr val="0070C0"/>
                </a:solidFill>
                <a:latin typeface="Franklin Gothic Book"/>
                <a:cs typeface="Franklin Gothic Book"/>
              </a:rPr>
              <a:t>o</a:t>
            </a:r>
            <a:r>
              <a:rPr lang="sk-SK" sz="2000" b="1" spc="0" dirty="0" err="1" smtClean="0">
                <a:solidFill>
                  <a:srgbClr val="0070C0"/>
                </a:solidFill>
                <a:latin typeface="Franklin Gothic Book"/>
                <a:cs typeface="Franklin Gothic Book"/>
              </a:rPr>
              <a:t>ľn</a:t>
            </a:r>
            <a:r>
              <a:rPr sz="2000" b="1" spc="0" dirty="0" err="1" smtClean="0">
                <a:solidFill>
                  <a:srgbClr val="0070C0"/>
                </a:solidFill>
                <a:latin typeface="Franklin Gothic Book"/>
                <a:cs typeface="Franklin Gothic Book"/>
              </a:rPr>
              <a:t>o</a:t>
            </a:r>
            <a:r>
              <a:rPr sz="2000" b="1" spc="10" dirty="0" err="1" smtClean="0">
                <a:solidFill>
                  <a:srgbClr val="0070C0"/>
                </a:solidFill>
                <a:latin typeface="Franklin Gothic Book"/>
                <a:cs typeface="Franklin Gothic Book"/>
              </a:rPr>
              <a:t>h</a:t>
            </a:r>
            <a:r>
              <a:rPr sz="2000" b="1" spc="0" dirty="0" err="1" smtClean="0">
                <a:solidFill>
                  <a:srgbClr val="0070C0"/>
                </a:solidFill>
                <a:latin typeface="Franklin Gothic Book"/>
                <a:cs typeface="Franklin Gothic Book"/>
              </a:rPr>
              <a:t>o</a:t>
            </a:r>
            <a:r>
              <a:rPr sz="2000" b="1" spc="25" dirty="0" err="1" smtClean="0">
                <a:solidFill>
                  <a:srgbClr val="0070C0"/>
                </a:solidFill>
                <a:latin typeface="Franklin Gothic Book"/>
                <a:cs typeface="Franklin Gothic Book"/>
              </a:rPr>
              <a:t>s</a:t>
            </a:r>
            <a:r>
              <a:rPr sz="2000" b="1" dirty="0" err="1" smtClean="0">
                <a:solidFill>
                  <a:srgbClr val="0070C0"/>
                </a:solidFill>
                <a:latin typeface="Franklin Gothic Book"/>
                <a:cs typeface="Franklin Gothic Book"/>
              </a:rPr>
              <a:t>p</a:t>
            </a:r>
            <a:r>
              <a:rPr sz="2000" b="1" spc="-5" dirty="0">
                <a:solidFill>
                  <a:srgbClr val="0070C0"/>
                </a:solidFill>
                <a:latin typeface="Franklin Gothic Book"/>
                <a:cs typeface="Franklin Gothic Book"/>
              </a:rPr>
              <a:t>.</a:t>
            </a:r>
            <a:r>
              <a:rPr sz="2000" b="1" spc="10" dirty="0">
                <a:solidFill>
                  <a:srgbClr val="0070C0"/>
                </a:solidFill>
                <a:latin typeface="Franklin Gothic Book"/>
                <a:cs typeface="Franklin Gothic Book"/>
              </a:rPr>
              <a:t> </a:t>
            </a:r>
            <a:r>
              <a:rPr sz="2000" b="1" dirty="0">
                <a:solidFill>
                  <a:srgbClr val="0070C0"/>
                </a:solidFill>
                <a:latin typeface="Franklin Gothic Book"/>
                <a:cs typeface="Franklin Gothic Book"/>
              </a:rPr>
              <a:t>p</a:t>
            </a:r>
            <a:r>
              <a:rPr sz="2000" b="1" spc="0" dirty="0">
                <a:solidFill>
                  <a:srgbClr val="0070C0"/>
                </a:solidFill>
                <a:latin typeface="Franklin Gothic Book"/>
                <a:cs typeface="Franklin Gothic Book"/>
              </a:rPr>
              <a:t>o</a:t>
            </a:r>
            <a:r>
              <a:rPr sz="2000" b="1" spc="15" dirty="0">
                <a:solidFill>
                  <a:srgbClr val="0070C0"/>
                </a:solidFill>
                <a:latin typeface="Franklin Gothic Book"/>
                <a:cs typeface="Franklin Gothic Book"/>
              </a:rPr>
              <a:t>d</a:t>
            </a:r>
            <a:r>
              <a:rPr sz="2000" b="1" spc="0" dirty="0">
                <a:solidFill>
                  <a:srgbClr val="0070C0"/>
                </a:solidFill>
                <a:latin typeface="Franklin Gothic Book"/>
                <a:cs typeface="Franklin Gothic Book"/>
              </a:rPr>
              <a:t>n</a:t>
            </a:r>
            <a:r>
              <a:rPr sz="2000" b="1" spc="-5" dirty="0">
                <a:solidFill>
                  <a:srgbClr val="0070C0"/>
                </a:solidFill>
                <a:latin typeface="Franklin Gothic Book"/>
                <a:cs typeface="Franklin Gothic Book"/>
              </a:rPr>
              <a:t>i</a:t>
            </a:r>
            <a:r>
              <a:rPr sz="2000" b="1" spc="-50" dirty="0">
                <a:solidFill>
                  <a:srgbClr val="0070C0"/>
                </a:solidFill>
                <a:latin typeface="Franklin Gothic Book"/>
                <a:cs typeface="Franklin Gothic Book"/>
              </a:rPr>
              <a:t>k</a:t>
            </a:r>
            <a:r>
              <a:rPr sz="2000" b="1" spc="-45" dirty="0">
                <a:solidFill>
                  <a:srgbClr val="0070C0"/>
                </a:solidFill>
                <a:latin typeface="Franklin Gothic Book"/>
                <a:cs typeface="Franklin Gothic Book"/>
              </a:rPr>
              <a:t>o</a:t>
            </a:r>
            <a:r>
              <a:rPr sz="2000" b="1" spc="-10" dirty="0">
                <a:solidFill>
                  <a:srgbClr val="0070C0"/>
                </a:solidFill>
                <a:latin typeface="Franklin Gothic Book"/>
                <a:cs typeface="Franklin Gothic Book"/>
              </a:rPr>
              <a:t>v</a:t>
            </a:r>
            <a:endParaRPr sz="2000" b="1" dirty="0">
              <a:solidFill>
                <a:srgbClr val="0070C0"/>
              </a:solidFill>
              <a:latin typeface="Franklin Gothic Book"/>
              <a:cs typeface="Franklin Gothic Book"/>
            </a:endParaRPr>
          </a:p>
          <a:p>
            <a:pPr marL="12700">
              <a:lnSpc>
                <a:spcPct val="100000"/>
              </a:lnSpc>
              <a:spcBef>
                <a:spcPts val="220"/>
              </a:spcBef>
              <a:tabLst>
                <a:tab pos="356870" algn="l"/>
              </a:tabLst>
            </a:pPr>
            <a:r>
              <a:rPr sz="1300" spc="10" dirty="0">
                <a:solidFill>
                  <a:srgbClr val="F0A12D"/>
                </a:solidFill>
                <a:latin typeface="Times New Roman"/>
                <a:cs typeface="Times New Roman"/>
              </a:rPr>
              <a:t>	</a:t>
            </a:r>
            <a:r>
              <a:rPr sz="1900" b="1" u="heavy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prij</a:t>
            </a:r>
            <a:r>
              <a:rPr sz="1900" b="1" u="heavy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íma</a:t>
            </a:r>
            <a:r>
              <a:rPr sz="1900" b="1" u="heavy" spc="-40" dirty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1900" b="1" u="heavy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1900" b="1" u="heavy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l</a:t>
            </a:r>
            <a:r>
              <a:rPr sz="1900" b="1" u="heavy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ia</a:t>
            </a:r>
            <a:r>
              <a:rPr sz="1900" b="1" u="heavy" spc="-90" dirty="0">
                <a:solidFill>
                  <a:srgbClr val="4E3A2F"/>
                </a:solidFill>
                <a:latin typeface="Times New Roman"/>
                <a:cs typeface="Times New Roman"/>
              </a:rPr>
              <a:t> </a:t>
            </a:r>
            <a:r>
              <a:rPr sz="1900" b="1" u="heavy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po</a:t>
            </a:r>
            <a:r>
              <a:rPr sz="1900" b="1" u="heavy" spc="15" dirty="0">
                <a:solidFill>
                  <a:srgbClr val="4E3A2F"/>
                </a:solidFill>
                <a:latin typeface="Franklin Gothic Book"/>
                <a:cs typeface="Franklin Gothic Book"/>
              </a:rPr>
              <a:t>d</a:t>
            </a:r>
            <a:r>
              <a:rPr sz="1900" b="1" u="heavy" spc="0" dirty="0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1900" b="1" u="heavy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900" b="1" u="heavy" spc="30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900" b="1" u="heavy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y:</a:t>
            </a:r>
            <a:endParaRPr sz="1900" dirty="0">
              <a:latin typeface="Franklin Gothic Book"/>
              <a:cs typeface="Franklin Gothic Book"/>
            </a:endParaRPr>
          </a:p>
          <a:p>
            <a:pPr marL="12700">
              <a:lnSpc>
                <a:spcPct val="100000"/>
              </a:lnSpc>
              <a:spcBef>
                <a:spcPts val="240"/>
              </a:spcBef>
              <a:tabLst>
                <a:tab pos="356870" algn="l"/>
              </a:tabLst>
            </a:pPr>
            <a:r>
              <a:rPr sz="1300" spc="10" dirty="0">
                <a:solidFill>
                  <a:srgbClr val="F0A12D"/>
                </a:solidFill>
                <a:latin typeface="Times New Roman"/>
                <a:cs typeface="Times New Roman"/>
              </a:rPr>
              <a:t>	</a:t>
            </a:r>
            <a:r>
              <a:rPr sz="19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f</a:t>
            </a:r>
            <a:r>
              <a:rPr sz="19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y</a:t>
            </a:r>
            <a:r>
              <a:rPr sz="19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z</a:t>
            </a:r>
            <a:r>
              <a:rPr sz="19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ic</a:t>
            </a:r>
            <a:r>
              <a:rPr sz="1900" spc="0" dirty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9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é</a:t>
            </a:r>
            <a:r>
              <a:rPr sz="19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9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a prá</a:t>
            </a:r>
            <a:r>
              <a:rPr sz="1900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9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ni</a:t>
            </a:r>
            <a:r>
              <a:rPr sz="19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ck</a:t>
            </a:r>
            <a:r>
              <a:rPr sz="19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é</a:t>
            </a:r>
            <a:r>
              <a:rPr sz="19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9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9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s</a:t>
            </a:r>
            <a:r>
              <a:rPr sz="19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900" spc="-50" dirty="0">
                <a:solidFill>
                  <a:srgbClr val="4E3A2F"/>
                </a:solidFill>
                <a:latin typeface="Franklin Gothic Book"/>
                <a:cs typeface="Franklin Gothic Book"/>
              </a:rPr>
              <a:t>b</a:t>
            </a:r>
            <a:r>
              <a:rPr sz="19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y</a:t>
            </a:r>
            <a:r>
              <a:rPr sz="19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9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podni</a:t>
            </a:r>
            <a:r>
              <a:rPr sz="19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9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ajú</a:t>
            </a:r>
            <a:r>
              <a:rPr sz="19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c</a:t>
            </a:r>
            <a:r>
              <a:rPr sz="19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19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9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9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900" spc="-15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1900" spc="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lang="sk-SK" sz="1900" spc="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ľn</a:t>
            </a:r>
            <a:r>
              <a:rPr sz="1900" spc="-1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900" spc="-5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h</a:t>
            </a:r>
            <a:r>
              <a:rPr sz="1900" spc="-1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900" spc="-5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s</a:t>
            </a:r>
            <a:r>
              <a:rPr sz="1900" spc="-1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podár</a:t>
            </a:r>
            <a:r>
              <a:rPr sz="1900" spc="-5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s</a:t>
            </a:r>
            <a:r>
              <a:rPr sz="1900" spc="-5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900" spc="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1900" spc="-5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j</a:t>
            </a:r>
            <a:r>
              <a:rPr sz="1900" spc="100" dirty="0" smtClean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9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1900" spc="25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900" spc="-25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900" spc="-35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9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9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ý</a:t>
            </a:r>
            <a:r>
              <a:rPr sz="1900" spc="-35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9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900" spc="-25" dirty="0">
                <a:solidFill>
                  <a:srgbClr val="4E3A2F"/>
                </a:solidFill>
                <a:latin typeface="Franklin Gothic Book"/>
                <a:cs typeface="Franklin Gothic Book"/>
              </a:rPr>
              <a:t>b</a:t>
            </a:r>
            <a:r>
              <a:rPr sz="19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endParaRPr sz="1900" dirty="0">
              <a:latin typeface="Franklin Gothic Book"/>
              <a:cs typeface="Franklin Gothic Book"/>
            </a:endParaRPr>
          </a:p>
          <a:p>
            <a:pPr marL="12700">
              <a:lnSpc>
                <a:spcPct val="100000"/>
              </a:lnSpc>
              <a:spcBef>
                <a:spcPts val="215"/>
              </a:spcBef>
              <a:tabLst>
                <a:tab pos="356870" algn="l"/>
              </a:tabLst>
            </a:pPr>
            <a:r>
              <a:rPr sz="1300" spc="10" dirty="0">
                <a:solidFill>
                  <a:srgbClr val="F0A12D"/>
                </a:solidFill>
                <a:latin typeface="Times New Roman"/>
                <a:cs typeface="Times New Roman"/>
              </a:rPr>
              <a:t>	</a:t>
            </a:r>
            <a:r>
              <a:rPr sz="19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9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 s</a:t>
            </a:r>
            <a:r>
              <a:rPr sz="19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poji</a:t>
            </a:r>
            <a:r>
              <a:rPr sz="1900" spc="-45" dirty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19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9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s</a:t>
            </a:r>
            <a:r>
              <a:rPr sz="19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ti</a:t>
            </a:r>
            <a:r>
              <a:rPr sz="1900" spc="4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9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s</a:t>
            </a:r>
            <a:r>
              <a:rPr sz="19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9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opatr</a:t>
            </a:r>
            <a:r>
              <a:rPr sz="19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19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ním</a:t>
            </a:r>
            <a:r>
              <a:rPr sz="1900" spc="2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9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M</a:t>
            </a:r>
            <a:r>
              <a:rPr sz="1900" spc="-90" dirty="0">
                <a:solidFill>
                  <a:srgbClr val="4E3A2F"/>
                </a:solidFill>
                <a:latin typeface="Franklin Gothic Book"/>
                <a:cs typeface="Franklin Gothic Book"/>
              </a:rPr>
              <a:t>1</a:t>
            </a:r>
            <a:r>
              <a:rPr sz="19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6</a:t>
            </a:r>
            <a:r>
              <a:rPr sz="1900" spc="-5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9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-</a:t>
            </a:r>
            <a:r>
              <a:rPr sz="1900" spc="10" dirty="0">
                <a:solidFill>
                  <a:srgbClr val="4E3A2F"/>
                </a:solidFill>
                <a:latin typeface="Times New Roman"/>
                <a:cs typeface="Times New Roman"/>
              </a:rPr>
              <a:t> </a:t>
            </a:r>
            <a:r>
              <a:rPr sz="19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Spoluprá</a:t>
            </a:r>
            <a:r>
              <a:rPr sz="19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c</a:t>
            </a:r>
            <a:r>
              <a:rPr sz="19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9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9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aj</a:t>
            </a:r>
            <a:r>
              <a:rPr sz="19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9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i</a:t>
            </a:r>
            <a:r>
              <a:rPr sz="19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ný</a:t>
            </a:r>
            <a:r>
              <a:rPr sz="19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900" spc="-25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9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erejný</a:t>
            </a:r>
            <a:r>
              <a:rPr sz="19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 a</a:t>
            </a:r>
            <a:r>
              <a:rPr sz="19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le</a:t>
            </a:r>
            <a:r>
              <a:rPr sz="1900" spc="-30" dirty="0">
                <a:solidFill>
                  <a:srgbClr val="4E3A2F"/>
                </a:solidFill>
                <a:latin typeface="Franklin Gothic Book"/>
                <a:cs typeface="Franklin Gothic Book"/>
              </a:rPr>
              <a:t>b</a:t>
            </a:r>
            <a:r>
              <a:rPr sz="19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900" spc="2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9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sú</a:t>
            </a:r>
            <a:r>
              <a:rPr sz="1900" dirty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900" spc="-35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9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omný</a:t>
            </a:r>
            <a:r>
              <a:rPr sz="19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9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su</a:t>
            </a:r>
            <a:r>
              <a:rPr sz="1900" spc="-25" dirty="0">
                <a:solidFill>
                  <a:srgbClr val="4E3A2F"/>
                </a:solidFill>
                <a:latin typeface="Franklin Gothic Book"/>
                <a:cs typeface="Franklin Gothic Book"/>
              </a:rPr>
              <a:t>b</a:t>
            </a:r>
            <a:r>
              <a:rPr sz="19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je</a:t>
            </a:r>
            <a:r>
              <a:rPr sz="19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9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endParaRPr sz="1900" dirty="0">
              <a:latin typeface="Franklin Gothic Book"/>
              <a:cs typeface="Franklin Gothic Book"/>
            </a:endParaRPr>
          </a:p>
          <a:p>
            <a:pPr marL="12700">
              <a:lnSpc>
                <a:spcPct val="100000"/>
              </a:lnSpc>
              <a:spcBef>
                <a:spcPts val="240"/>
              </a:spcBef>
              <a:tabLst>
                <a:tab pos="356870" algn="l"/>
              </a:tabLst>
            </a:pPr>
            <a:r>
              <a:rPr sz="1300" spc="10" dirty="0">
                <a:solidFill>
                  <a:srgbClr val="F0A12D"/>
                </a:solidFill>
                <a:latin typeface="Times New Roman"/>
                <a:cs typeface="Times New Roman"/>
              </a:rPr>
              <a:t>	</a:t>
            </a:r>
            <a:r>
              <a:rPr sz="1900" b="1" u="heavy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900" b="1" u="heavy" dirty="0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1900" b="1" u="heavy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900" b="1" u="heavy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á</a:t>
            </a:r>
            <a:r>
              <a:rPr sz="1900" b="1" u="heavy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900" b="1" u="heavy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nené</a:t>
            </a:r>
            <a:r>
              <a:rPr sz="1900" b="1" u="heavy" spc="-100" dirty="0">
                <a:solidFill>
                  <a:srgbClr val="4E3A2F"/>
                </a:solidFill>
                <a:latin typeface="Times New Roman"/>
                <a:cs typeface="Times New Roman"/>
              </a:rPr>
              <a:t> </a:t>
            </a:r>
            <a:r>
              <a:rPr sz="1900" b="1" u="heavy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ná</a:t>
            </a:r>
            <a:r>
              <a:rPr sz="1900" b="1" u="heavy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900" b="1" u="heavy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la</a:t>
            </a:r>
            <a:r>
              <a:rPr sz="1900" b="1" u="heavy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d</a:t>
            </a:r>
            <a:r>
              <a:rPr sz="1900" b="1" u="heavy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y:</a:t>
            </a:r>
            <a:endParaRPr sz="1900" dirty="0">
              <a:latin typeface="Franklin Gothic Book"/>
              <a:cs typeface="Franklin Gothic Book"/>
            </a:endParaRPr>
          </a:p>
          <a:p>
            <a:pPr marL="12700">
              <a:lnSpc>
                <a:spcPct val="100000"/>
              </a:lnSpc>
              <a:spcBef>
                <a:spcPts val="215"/>
              </a:spcBef>
              <a:tabLst>
                <a:tab pos="356870" algn="l"/>
              </a:tabLst>
            </a:pPr>
            <a:r>
              <a:rPr sz="1300" spc="10" dirty="0">
                <a:solidFill>
                  <a:srgbClr val="F0A12D"/>
                </a:solidFill>
                <a:latin typeface="Times New Roman"/>
                <a:cs typeface="Times New Roman"/>
              </a:rPr>
              <a:t>	</a:t>
            </a:r>
            <a:r>
              <a:rPr sz="19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i</a:t>
            </a:r>
            <a:r>
              <a:rPr sz="1900" spc="-60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900" spc="-25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9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19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s</a:t>
            </a:r>
            <a:r>
              <a:rPr sz="19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tície</a:t>
            </a:r>
            <a:r>
              <a:rPr sz="19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9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d</a:t>
            </a:r>
            <a:r>
              <a:rPr sz="19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9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9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dl</a:t>
            </a:r>
            <a:r>
              <a:rPr sz="19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ho</a:t>
            </a:r>
            <a:r>
              <a:rPr sz="19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d</a:t>
            </a:r>
            <a:r>
              <a:rPr sz="19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900" spc="-25" dirty="0">
                <a:solidFill>
                  <a:srgbClr val="4E3A2F"/>
                </a:solidFill>
                <a:latin typeface="Franklin Gothic Book"/>
                <a:cs typeface="Franklin Gothic Book"/>
              </a:rPr>
              <a:t>b</a:t>
            </a:r>
            <a:r>
              <a:rPr sz="19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ého</a:t>
            </a:r>
            <a:r>
              <a:rPr sz="19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9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h</a:t>
            </a:r>
            <a:r>
              <a:rPr sz="19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m</a:t>
            </a:r>
            <a:r>
              <a:rPr sz="1900" spc="-40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9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tného</a:t>
            </a:r>
            <a:r>
              <a:rPr sz="1900" spc="2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9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9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9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neh</a:t>
            </a:r>
            <a:r>
              <a:rPr sz="19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m</a:t>
            </a:r>
            <a:r>
              <a:rPr sz="1900" spc="-40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9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tného</a:t>
            </a:r>
            <a:r>
              <a:rPr sz="1900" spc="2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9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majet</a:t>
            </a:r>
            <a:r>
              <a:rPr sz="1900" spc="-50" dirty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9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u</a:t>
            </a:r>
            <a:endParaRPr sz="1900" dirty="0">
              <a:latin typeface="Franklin Gothic Book"/>
              <a:cs typeface="Franklin Gothic Book"/>
            </a:endParaRPr>
          </a:p>
          <a:p>
            <a:pPr marL="12700">
              <a:lnSpc>
                <a:spcPct val="100000"/>
              </a:lnSpc>
              <a:spcBef>
                <a:spcPts val="240"/>
              </a:spcBef>
              <a:tabLst>
                <a:tab pos="356870" algn="l"/>
              </a:tabLst>
            </a:pPr>
            <a:r>
              <a:rPr sz="1300" spc="10" dirty="0">
                <a:solidFill>
                  <a:srgbClr val="F0A12D"/>
                </a:solidFill>
                <a:latin typeface="Times New Roman"/>
                <a:cs typeface="Times New Roman"/>
              </a:rPr>
              <a:t>	</a:t>
            </a:r>
            <a:r>
              <a:rPr sz="19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s</a:t>
            </a:r>
            <a:r>
              <a:rPr sz="19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ú</a:t>
            </a:r>
            <a:r>
              <a:rPr sz="1900" spc="0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9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is</a:t>
            </a:r>
            <a:r>
              <a:rPr sz="19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iace</a:t>
            </a:r>
            <a:r>
              <a:rPr sz="19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9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vš</a:t>
            </a:r>
            <a:r>
              <a:rPr sz="19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eo</a:t>
            </a:r>
            <a:r>
              <a:rPr sz="1900" spc="-30" dirty="0">
                <a:solidFill>
                  <a:srgbClr val="4E3A2F"/>
                </a:solidFill>
                <a:latin typeface="Franklin Gothic Book"/>
                <a:cs typeface="Franklin Gothic Book"/>
              </a:rPr>
              <a:t>b</a:t>
            </a:r>
            <a:r>
              <a:rPr sz="19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ecné</a:t>
            </a:r>
            <a:r>
              <a:rPr sz="19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9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ná</a:t>
            </a:r>
            <a:r>
              <a:rPr sz="19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9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la</a:t>
            </a:r>
            <a:r>
              <a:rPr sz="19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d</a:t>
            </a:r>
            <a:r>
              <a:rPr sz="19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y</a:t>
            </a:r>
            <a:endParaRPr sz="1900" dirty="0">
              <a:latin typeface="Franklin Gothic Book"/>
              <a:cs typeface="Franklin Gothic Book"/>
            </a:endParaRPr>
          </a:p>
          <a:p>
            <a:pPr marL="12700">
              <a:lnSpc>
                <a:spcPct val="100000"/>
              </a:lnSpc>
              <a:spcBef>
                <a:spcPts val="215"/>
              </a:spcBef>
              <a:tabLst>
                <a:tab pos="356870" algn="l"/>
              </a:tabLst>
            </a:pPr>
            <a:r>
              <a:rPr sz="1300" spc="10" dirty="0">
                <a:solidFill>
                  <a:srgbClr val="F0A12D"/>
                </a:solidFill>
                <a:latin typeface="Times New Roman"/>
                <a:cs typeface="Times New Roman"/>
              </a:rPr>
              <a:t>	</a:t>
            </a:r>
            <a:r>
              <a:rPr sz="1900" b="1" u="heavy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m</a:t>
            </a:r>
            <a:r>
              <a:rPr sz="1900" b="1" u="heavy" spc="20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900" b="1" u="heavy" dirty="0">
                <a:solidFill>
                  <a:srgbClr val="4E3A2F"/>
                </a:solidFill>
                <a:latin typeface="Franklin Gothic Book"/>
                <a:cs typeface="Franklin Gothic Book"/>
              </a:rPr>
              <a:t>x</a:t>
            </a:r>
            <a:r>
              <a:rPr sz="1900" b="1" u="heavy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.</a:t>
            </a:r>
            <a:r>
              <a:rPr sz="1900" b="1" u="heavy" spc="-65" dirty="0">
                <a:solidFill>
                  <a:srgbClr val="4E3A2F"/>
                </a:solidFill>
                <a:latin typeface="Times New Roman"/>
                <a:cs typeface="Times New Roman"/>
              </a:rPr>
              <a:t> </a:t>
            </a:r>
            <a:r>
              <a:rPr sz="1900" b="1" u="heavy" spc="25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900" b="1" u="heavy" spc="20" dirty="0">
                <a:solidFill>
                  <a:srgbClr val="4E3A2F"/>
                </a:solidFill>
                <a:latin typeface="Franklin Gothic Book"/>
                <a:cs typeface="Franklin Gothic Book"/>
              </a:rPr>
              <a:t>ýš</a:t>
            </a:r>
            <a:r>
              <a:rPr sz="1900" b="1" u="heavy" spc="-25" dirty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900" b="1" u="heavy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900" b="1" u="heavy" spc="-90" dirty="0">
                <a:solidFill>
                  <a:srgbClr val="4E3A2F"/>
                </a:solidFill>
                <a:latin typeface="Times New Roman"/>
                <a:cs typeface="Times New Roman"/>
              </a:rPr>
              <a:t> </a:t>
            </a:r>
            <a:r>
              <a:rPr sz="1900" b="1" u="heavy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po</a:t>
            </a:r>
            <a:r>
              <a:rPr sz="1900" b="1" u="heavy" spc="15" dirty="0">
                <a:solidFill>
                  <a:srgbClr val="4E3A2F"/>
                </a:solidFill>
                <a:latin typeface="Franklin Gothic Book"/>
                <a:cs typeface="Franklin Gothic Book"/>
              </a:rPr>
              <a:t>d</a:t>
            </a:r>
            <a:r>
              <a:rPr sz="1900" b="1" u="heavy" spc="0" dirty="0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1900" b="1" u="heavy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900" b="1" u="heavy" spc="30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900" b="1" u="heavy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y</a:t>
            </a:r>
            <a:r>
              <a:rPr sz="1900" b="1" u="heavy" spc="-65" dirty="0">
                <a:solidFill>
                  <a:srgbClr val="4E3A2F"/>
                </a:solidFill>
                <a:latin typeface="Times New Roman"/>
                <a:cs typeface="Times New Roman"/>
              </a:rPr>
              <a:t> </a:t>
            </a:r>
            <a:r>
              <a:rPr sz="1900" b="1" u="heavy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900" b="1" u="heavy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900" b="1" u="heavy" spc="-40" dirty="0">
                <a:solidFill>
                  <a:srgbClr val="4E3A2F"/>
                </a:solidFill>
                <a:latin typeface="Times New Roman"/>
                <a:cs typeface="Times New Roman"/>
              </a:rPr>
              <a:t> </a:t>
            </a:r>
            <a:r>
              <a:rPr sz="1900" b="1" u="heavy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je</a:t>
            </a:r>
            <a:r>
              <a:rPr sz="1900" b="1" u="heavy" spc="15" dirty="0">
                <a:solidFill>
                  <a:srgbClr val="4E3A2F"/>
                </a:solidFill>
                <a:latin typeface="Franklin Gothic Book"/>
                <a:cs typeface="Franklin Gothic Book"/>
              </a:rPr>
              <a:t>d</a:t>
            </a:r>
            <a:r>
              <a:rPr sz="1900" b="1" u="heavy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en</a:t>
            </a:r>
            <a:r>
              <a:rPr sz="1900" b="1" u="heavy" spc="-65" dirty="0">
                <a:solidFill>
                  <a:srgbClr val="4E3A2F"/>
                </a:solidFill>
                <a:latin typeface="Times New Roman"/>
                <a:cs typeface="Times New Roman"/>
              </a:rPr>
              <a:t> </a:t>
            </a:r>
            <a:r>
              <a:rPr sz="1900" b="1" u="heavy" spc="0" dirty="0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1900" b="1" u="heavy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900" b="1" u="heavy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900" b="1" u="heavy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je</a:t>
            </a:r>
            <a:r>
              <a:rPr sz="1900" b="1" u="heavy" spc="-25" dirty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900" b="1" u="heavy" spc="0" dirty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1900" b="1" u="heavy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:</a:t>
            </a:r>
            <a:endParaRPr sz="1900" dirty="0">
              <a:latin typeface="Franklin Gothic Book"/>
              <a:cs typeface="Franklin Gothic Book"/>
            </a:endParaRPr>
          </a:p>
          <a:p>
            <a:pPr marL="12700">
              <a:lnSpc>
                <a:spcPct val="100000"/>
              </a:lnSpc>
              <a:spcBef>
                <a:spcPts val="240"/>
              </a:spcBef>
              <a:tabLst>
                <a:tab pos="356870" algn="l"/>
              </a:tabLst>
            </a:pPr>
            <a:r>
              <a:rPr sz="1300" spc="10" dirty="0">
                <a:solidFill>
                  <a:srgbClr val="F0A12D"/>
                </a:solidFill>
                <a:latin typeface="Times New Roman"/>
                <a:cs typeface="Times New Roman"/>
              </a:rPr>
              <a:t>	</a:t>
            </a:r>
            <a:r>
              <a:rPr sz="1900" b="1" spc="-5" dirty="0">
                <a:solidFill>
                  <a:srgbClr val="0070C0"/>
                </a:solidFill>
                <a:latin typeface="Franklin Gothic Book"/>
                <a:cs typeface="Franklin Gothic Book"/>
              </a:rPr>
              <a:t>20</a:t>
            </a:r>
            <a:r>
              <a:rPr sz="1900" b="1" spc="-15" dirty="0">
                <a:solidFill>
                  <a:srgbClr val="0070C0"/>
                </a:solidFill>
                <a:latin typeface="Franklin Gothic Book"/>
                <a:cs typeface="Franklin Gothic Book"/>
              </a:rPr>
              <a:t>0</a:t>
            </a:r>
            <a:r>
              <a:rPr sz="1900" b="1" spc="-30" dirty="0">
                <a:solidFill>
                  <a:srgbClr val="0070C0"/>
                </a:solidFill>
                <a:latin typeface="Times New Roman"/>
                <a:cs typeface="Times New Roman"/>
              </a:rPr>
              <a:t> </a:t>
            </a:r>
            <a:r>
              <a:rPr sz="1900" b="1" spc="-5" dirty="0">
                <a:solidFill>
                  <a:srgbClr val="0070C0"/>
                </a:solidFill>
                <a:latin typeface="Franklin Gothic Book"/>
                <a:cs typeface="Franklin Gothic Book"/>
              </a:rPr>
              <a:t>00</a:t>
            </a:r>
            <a:r>
              <a:rPr sz="1900" b="1" spc="-15" dirty="0">
                <a:solidFill>
                  <a:srgbClr val="0070C0"/>
                </a:solidFill>
                <a:latin typeface="Franklin Gothic Book"/>
                <a:cs typeface="Franklin Gothic Book"/>
              </a:rPr>
              <a:t>0</a:t>
            </a:r>
            <a:r>
              <a:rPr sz="1900" b="1" spc="-30" dirty="0">
                <a:solidFill>
                  <a:srgbClr val="0070C0"/>
                </a:solidFill>
                <a:latin typeface="Times New Roman"/>
                <a:cs typeface="Times New Roman"/>
              </a:rPr>
              <a:t> </a:t>
            </a:r>
            <a:r>
              <a:rPr sz="1900" b="1" dirty="0">
                <a:solidFill>
                  <a:srgbClr val="0070C0"/>
                </a:solidFill>
                <a:latin typeface="Franklin Gothic Book"/>
                <a:cs typeface="Franklin Gothic Book"/>
              </a:rPr>
              <a:t>E</a:t>
            </a:r>
            <a:r>
              <a:rPr sz="1900" b="1" spc="10" dirty="0">
                <a:solidFill>
                  <a:srgbClr val="0070C0"/>
                </a:solidFill>
                <a:latin typeface="Franklin Gothic Book"/>
                <a:cs typeface="Franklin Gothic Book"/>
              </a:rPr>
              <a:t>U</a:t>
            </a:r>
            <a:r>
              <a:rPr sz="1900" b="1" spc="-15" dirty="0">
                <a:solidFill>
                  <a:srgbClr val="0070C0"/>
                </a:solidFill>
                <a:latin typeface="Franklin Gothic Book"/>
                <a:cs typeface="Franklin Gothic Book"/>
              </a:rPr>
              <a:t>R</a:t>
            </a:r>
            <a:r>
              <a:rPr sz="1900" b="1" spc="-60" dirty="0">
                <a:solidFill>
                  <a:srgbClr val="0070C0"/>
                </a:solidFill>
                <a:latin typeface="Times New Roman"/>
                <a:cs typeface="Times New Roman"/>
              </a:rPr>
              <a:t> </a:t>
            </a:r>
            <a:r>
              <a:rPr sz="1900" b="1" spc="-5" dirty="0">
                <a:solidFill>
                  <a:srgbClr val="0070C0"/>
                </a:solidFill>
                <a:latin typeface="Franklin Gothic Book"/>
                <a:cs typeface="Franklin Gothic Book"/>
              </a:rPr>
              <a:t>-</a:t>
            </a:r>
            <a:r>
              <a:rPr sz="1900" b="1" spc="10" dirty="0">
                <a:solidFill>
                  <a:srgbClr val="0070C0"/>
                </a:solidFill>
                <a:latin typeface="Times New Roman"/>
                <a:cs typeface="Times New Roman"/>
              </a:rPr>
              <a:t> </a:t>
            </a:r>
            <a:r>
              <a:rPr sz="1900" b="1" spc="-15" dirty="0">
                <a:solidFill>
                  <a:srgbClr val="0070C0"/>
                </a:solidFill>
                <a:latin typeface="Franklin Gothic Book"/>
                <a:cs typeface="Franklin Gothic Book"/>
              </a:rPr>
              <a:t>2</a:t>
            </a:r>
            <a:r>
              <a:rPr sz="1900" b="1" spc="-5" dirty="0">
                <a:solidFill>
                  <a:srgbClr val="0070C0"/>
                </a:solidFill>
                <a:latin typeface="Times New Roman"/>
                <a:cs typeface="Times New Roman"/>
              </a:rPr>
              <a:t> </a:t>
            </a:r>
            <a:r>
              <a:rPr sz="1900" b="1" spc="-5" dirty="0">
                <a:solidFill>
                  <a:srgbClr val="0070C0"/>
                </a:solidFill>
                <a:latin typeface="Franklin Gothic Book"/>
                <a:cs typeface="Franklin Gothic Book"/>
              </a:rPr>
              <a:t>00</a:t>
            </a:r>
            <a:r>
              <a:rPr sz="1900" b="1" spc="-15" dirty="0">
                <a:solidFill>
                  <a:srgbClr val="0070C0"/>
                </a:solidFill>
                <a:latin typeface="Franklin Gothic Book"/>
                <a:cs typeface="Franklin Gothic Book"/>
              </a:rPr>
              <a:t>0</a:t>
            </a:r>
            <a:r>
              <a:rPr sz="1900" b="1" spc="-30" dirty="0">
                <a:solidFill>
                  <a:srgbClr val="0070C0"/>
                </a:solidFill>
                <a:latin typeface="Times New Roman"/>
                <a:cs typeface="Times New Roman"/>
              </a:rPr>
              <a:t> </a:t>
            </a:r>
            <a:r>
              <a:rPr sz="1900" b="1" spc="-5" dirty="0">
                <a:solidFill>
                  <a:srgbClr val="0070C0"/>
                </a:solidFill>
                <a:latin typeface="Franklin Gothic Book"/>
                <a:cs typeface="Franklin Gothic Book"/>
              </a:rPr>
              <a:t>00</a:t>
            </a:r>
            <a:r>
              <a:rPr sz="1900" b="1" spc="-15" dirty="0">
                <a:solidFill>
                  <a:srgbClr val="0070C0"/>
                </a:solidFill>
                <a:latin typeface="Franklin Gothic Book"/>
                <a:cs typeface="Franklin Gothic Book"/>
              </a:rPr>
              <a:t>0</a:t>
            </a:r>
            <a:r>
              <a:rPr sz="1900" b="1" spc="-30" dirty="0">
                <a:solidFill>
                  <a:srgbClr val="0070C0"/>
                </a:solidFill>
                <a:latin typeface="Times New Roman"/>
                <a:cs typeface="Times New Roman"/>
              </a:rPr>
              <a:t> </a:t>
            </a:r>
            <a:r>
              <a:rPr sz="1900" b="1" dirty="0">
                <a:solidFill>
                  <a:srgbClr val="0070C0"/>
                </a:solidFill>
                <a:latin typeface="Franklin Gothic Book"/>
                <a:cs typeface="Franklin Gothic Book"/>
              </a:rPr>
              <a:t>E</a:t>
            </a:r>
            <a:r>
              <a:rPr sz="1900" b="1" spc="10" dirty="0">
                <a:solidFill>
                  <a:srgbClr val="0070C0"/>
                </a:solidFill>
                <a:latin typeface="Franklin Gothic Book"/>
                <a:cs typeface="Franklin Gothic Book"/>
              </a:rPr>
              <a:t>U</a:t>
            </a:r>
            <a:r>
              <a:rPr sz="1900" b="1" spc="-15" dirty="0">
                <a:solidFill>
                  <a:srgbClr val="0070C0"/>
                </a:solidFill>
                <a:latin typeface="Franklin Gothic Book"/>
                <a:cs typeface="Franklin Gothic Book"/>
              </a:rPr>
              <a:t>R</a:t>
            </a:r>
            <a:endParaRPr sz="1900" b="1" dirty="0">
              <a:solidFill>
                <a:srgbClr val="0070C0"/>
              </a:solidFill>
              <a:latin typeface="Franklin Gothic Book"/>
              <a:cs typeface="Franklin Gothic Book"/>
            </a:endParaRPr>
          </a:p>
          <a:p>
            <a:pPr marL="12700">
              <a:lnSpc>
                <a:spcPct val="100000"/>
              </a:lnSpc>
              <a:spcBef>
                <a:spcPts val="215"/>
              </a:spcBef>
              <a:tabLst>
                <a:tab pos="356870" algn="l"/>
              </a:tabLst>
            </a:pPr>
            <a:r>
              <a:rPr sz="1300" b="1" spc="10" dirty="0">
                <a:solidFill>
                  <a:srgbClr val="0070C0"/>
                </a:solidFill>
                <a:latin typeface="Times New Roman"/>
                <a:cs typeface="Times New Roman"/>
              </a:rPr>
              <a:t>	</a:t>
            </a:r>
            <a:r>
              <a:rPr sz="1900" b="1" spc="-70" dirty="0">
                <a:solidFill>
                  <a:srgbClr val="0070C0"/>
                </a:solidFill>
                <a:latin typeface="Franklin Gothic Book"/>
                <a:cs typeface="Franklin Gothic Book"/>
              </a:rPr>
              <a:t>1</a:t>
            </a:r>
            <a:r>
              <a:rPr sz="1900" b="1" spc="-15" dirty="0">
                <a:solidFill>
                  <a:srgbClr val="0070C0"/>
                </a:solidFill>
                <a:latin typeface="Franklin Gothic Book"/>
                <a:cs typeface="Franklin Gothic Book"/>
              </a:rPr>
              <a:t>0</a:t>
            </a:r>
            <a:r>
              <a:rPr sz="1900" b="1" dirty="0">
                <a:solidFill>
                  <a:srgbClr val="0070C0"/>
                </a:solidFill>
                <a:latin typeface="Times New Roman"/>
                <a:cs typeface="Times New Roman"/>
              </a:rPr>
              <a:t> </a:t>
            </a:r>
            <a:r>
              <a:rPr sz="1900" b="1" dirty="0">
                <a:solidFill>
                  <a:srgbClr val="0070C0"/>
                </a:solidFill>
                <a:latin typeface="Franklin Gothic Book"/>
                <a:cs typeface="Franklin Gothic Book"/>
              </a:rPr>
              <a:t>00</a:t>
            </a:r>
            <a:r>
              <a:rPr sz="1900" b="1" spc="-15" dirty="0">
                <a:solidFill>
                  <a:srgbClr val="0070C0"/>
                </a:solidFill>
                <a:latin typeface="Franklin Gothic Book"/>
                <a:cs typeface="Franklin Gothic Book"/>
              </a:rPr>
              <a:t>0</a:t>
            </a:r>
            <a:r>
              <a:rPr sz="1900" b="1" spc="-25" dirty="0">
                <a:solidFill>
                  <a:srgbClr val="0070C0"/>
                </a:solidFill>
                <a:latin typeface="Times New Roman"/>
                <a:cs typeface="Times New Roman"/>
              </a:rPr>
              <a:t> </a:t>
            </a:r>
            <a:r>
              <a:rPr sz="1900" b="1" dirty="0">
                <a:solidFill>
                  <a:srgbClr val="0070C0"/>
                </a:solidFill>
                <a:latin typeface="Franklin Gothic Book"/>
                <a:cs typeface="Franklin Gothic Book"/>
              </a:rPr>
              <a:t>00</a:t>
            </a:r>
            <a:r>
              <a:rPr sz="1900" b="1" spc="-15" dirty="0">
                <a:solidFill>
                  <a:srgbClr val="0070C0"/>
                </a:solidFill>
                <a:latin typeface="Franklin Gothic Book"/>
                <a:cs typeface="Franklin Gothic Book"/>
              </a:rPr>
              <a:t>0</a:t>
            </a:r>
            <a:r>
              <a:rPr sz="1900" b="1" spc="-25" dirty="0">
                <a:solidFill>
                  <a:srgbClr val="0070C0"/>
                </a:solidFill>
                <a:latin typeface="Times New Roman"/>
                <a:cs typeface="Times New Roman"/>
              </a:rPr>
              <a:t> </a:t>
            </a:r>
            <a:r>
              <a:rPr sz="1900" b="1" dirty="0">
                <a:solidFill>
                  <a:srgbClr val="0070C0"/>
                </a:solidFill>
                <a:latin typeface="Franklin Gothic Book"/>
                <a:cs typeface="Franklin Gothic Book"/>
              </a:rPr>
              <a:t>E</a:t>
            </a:r>
            <a:r>
              <a:rPr sz="1900" b="1" spc="10" dirty="0">
                <a:solidFill>
                  <a:srgbClr val="0070C0"/>
                </a:solidFill>
                <a:latin typeface="Franklin Gothic Book"/>
                <a:cs typeface="Franklin Gothic Book"/>
              </a:rPr>
              <a:t>U</a:t>
            </a:r>
            <a:r>
              <a:rPr sz="1900" b="1" spc="-15" dirty="0">
                <a:solidFill>
                  <a:srgbClr val="0070C0"/>
                </a:solidFill>
                <a:latin typeface="Franklin Gothic Book"/>
                <a:cs typeface="Franklin Gothic Book"/>
              </a:rPr>
              <a:t>R</a:t>
            </a:r>
            <a:r>
              <a:rPr sz="1900" b="1" spc="-60" dirty="0">
                <a:solidFill>
                  <a:srgbClr val="0070C0"/>
                </a:solidFill>
                <a:latin typeface="Times New Roman"/>
                <a:cs typeface="Times New Roman"/>
              </a:rPr>
              <a:t> </a:t>
            </a:r>
            <a:r>
              <a:rPr sz="1900" b="1" spc="-10" dirty="0">
                <a:solidFill>
                  <a:srgbClr val="0070C0"/>
                </a:solidFill>
                <a:latin typeface="Franklin Gothic Book"/>
                <a:cs typeface="Franklin Gothic Book"/>
              </a:rPr>
              <a:t>(</a:t>
            </a:r>
            <a:r>
              <a:rPr sz="1900" b="1" spc="-50" dirty="0">
                <a:solidFill>
                  <a:srgbClr val="0070C0"/>
                </a:solidFill>
                <a:latin typeface="Franklin Gothic Book"/>
                <a:cs typeface="Franklin Gothic Book"/>
              </a:rPr>
              <a:t>k</a:t>
            </a:r>
            <a:r>
              <a:rPr sz="1900" b="1" spc="-10" dirty="0">
                <a:solidFill>
                  <a:srgbClr val="0070C0"/>
                </a:solidFill>
                <a:latin typeface="Franklin Gothic Book"/>
                <a:cs typeface="Franklin Gothic Book"/>
              </a:rPr>
              <a:t>ole</a:t>
            </a:r>
            <a:r>
              <a:rPr sz="1900" b="1" spc="-5" dirty="0">
                <a:solidFill>
                  <a:srgbClr val="0070C0"/>
                </a:solidFill>
                <a:latin typeface="Franklin Gothic Book"/>
                <a:cs typeface="Franklin Gothic Book"/>
              </a:rPr>
              <a:t>k</a:t>
            </a:r>
            <a:r>
              <a:rPr sz="1900" b="1" spc="-10" dirty="0">
                <a:solidFill>
                  <a:srgbClr val="0070C0"/>
                </a:solidFill>
                <a:latin typeface="Franklin Gothic Book"/>
                <a:cs typeface="Franklin Gothic Book"/>
              </a:rPr>
              <a:t>tí</a:t>
            </a:r>
            <a:r>
              <a:rPr sz="1900" b="1" spc="-5" dirty="0">
                <a:solidFill>
                  <a:srgbClr val="0070C0"/>
                </a:solidFill>
                <a:latin typeface="Franklin Gothic Book"/>
                <a:cs typeface="Franklin Gothic Book"/>
              </a:rPr>
              <a:t>vn</a:t>
            </a:r>
            <a:r>
              <a:rPr sz="1900" b="1" spc="-10" dirty="0">
                <a:solidFill>
                  <a:srgbClr val="0070C0"/>
                </a:solidFill>
                <a:latin typeface="Franklin Gothic Book"/>
                <a:cs typeface="Franklin Gothic Book"/>
              </a:rPr>
              <a:t>e</a:t>
            </a:r>
            <a:r>
              <a:rPr sz="1900" b="1" dirty="0">
                <a:solidFill>
                  <a:srgbClr val="0070C0"/>
                </a:solidFill>
                <a:latin typeface="Franklin Gothic Book"/>
                <a:cs typeface="Franklin Gothic Book"/>
              </a:rPr>
              <a:t> </a:t>
            </a:r>
            <a:r>
              <a:rPr sz="1900" b="1" spc="-5" dirty="0">
                <a:solidFill>
                  <a:srgbClr val="0070C0"/>
                </a:solidFill>
                <a:latin typeface="Franklin Gothic Book"/>
                <a:cs typeface="Franklin Gothic Book"/>
              </a:rPr>
              <a:t>i</a:t>
            </a:r>
            <a:r>
              <a:rPr sz="1900" b="1" spc="-60" dirty="0">
                <a:solidFill>
                  <a:srgbClr val="0070C0"/>
                </a:solidFill>
                <a:latin typeface="Franklin Gothic Book"/>
                <a:cs typeface="Franklin Gothic Book"/>
              </a:rPr>
              <a:t>n</a:t>
            </a:r>
            <a:r>
              <a:rPr sz="1900" b="1" spc="-25" dirty="0">
                <a:solidFill>
                  <a:srgbClr val="0070C0"/>
                </a:solidFill>
                <a:latin typeface="Franklin Gothic Book"/>
                <a:cs typeface="Franklin Gothic Book"/>
              </a:rPr>
              <a:t>v</a:t>
            </a:r>
            <a:r>
              <a:rPr sz="1900" b="1" spc="-10" dirty="0">
                <a:solidFill>
                  <a:srgbClr val="0070C0"/>
                </a:solidFill>
                <a:latin typeface="Franklin Gothic Book"/>
                <a:cs typeface="Franklin Gothic Book"/>
              </a:rPr>
              <a:t>e</a:t>
            </a:r>
            <a:r>
              <a:rPr sz="1900" b="1" spc="-5" dirty="0">
                <a:solidFill>
                  <a:srgbClr val="0070C0"/>
                </a:solidFill>
                <a:latin typeface="Franklin Gothic Book"/>
                <a:cs typeface="Franklin Gothic Book"/>
              </a:rPr>
              <a:t>s</a:t>
            </a:r>
            <a:r>
              <a:rPr sz="1900" b="1" spc="-10" dirty="0">
                <a:solidFill>
                  <a:srgbClr val="0070C0"/>
                </a:solidFill>
                <a:latin typeface="Franklin Gothic Book"/>
                <a:cs typeface="Franklin Gothic Book"/>
              </a:rPr>
              <a:t>tície</a:t>
            </a:r>
            <a:r>
              <a:rPr sz="1900" b="1" spc="25" dirty="0">
                <a:solidFill>
                  <a:srgbClr val="0070C0"/>
                </a:solidFill>
                <a:latin typeface="Franklin Gothic Book"/>
                <a:cs typeface="Franklin Gothic Book"/>
              </a:rPr>
              <a:t> </a:t>
            </a:r>
            <a:r>
              <a:rPr sz="1900" b="1" spc="-5" dirty="0">
                <a:solidFill>
                  <a:srgbClr val="0070C0"/>
                </a:solidFill>
                <a:latin typeface="Franklin Gothic Book"/>
                <a:cs typeface="Franklin Gothic Book"/>
              </a:rPr>
              <a:t>a</a:t>
            </a:r>
            <a:r>
              <a:rPr sz="1900" b="1" spc="-10" dirty="0">
                <a:solidFill>
                  <a:srgbClr val="0070C0"/>
                </a:solidFill>
                <a:latin typeface="Franklin Gothic Book"/>
                <a:cs typeface="Franklin Gothic Book"/>
              </a:rPr>
              <a:t>le</a:t>
            </a:r>
            <a:r>
              <a:rPr sz="1900" b="1" spc="-30" dirty="0">
                <a:solidFill>
                  <a:srgbClr val="0070C0"/>
                </a:solidFill>
                <a:latin typeface="Franklin Gothic Book"/>
                <a:cs typeface="Franklin Gothic Book"/>
              </a:rPr>
              <a:t>b</a:t>
            </a:r>
            <a:r>
              <a:rPr sz="1900" b="1" spc="-10" dirty="0">
                <a:solidFill>
                  <a:srgbClr val="0070C0"/>
                </a:solidFill>
                <a:latin typeface="Franklin Gothic Book"/>
                <a:cs typeface="Franklin Gothic Book"/>
              </a:rPr>
              <a:t>o</a:t>
            </a:r>
            <a:r>
              <a:rPr sz="1900" b="1" spc="5" dirty="0">
                <a:solidFill>
                  <a:srgbClr val="0070C0"/>
                </a:solidFill>
                <a:latin typeface="Franklin Gothic Book"/>
                <a:cs typeface="Franklin Gothic Book"/>
              </a:rPr>
              <a:t> </a:t>
            </a:r>
            <a:r>
              <a:rPr sz="1900" b="1" spc="-5" dirty="0">
                <a:solidFill>
                  <a:srgbClr val="0070C0"/>
                </a:solidFill>
                <a:latin typeface="Franklin Gothic Book"/>
                <a:cs typeface="Franklin Gothic Book"/>
              </a:rPr>
              <a:t>i</a:t>
            </a:r>
            <a:r>
              <a:rPr sz="1900" b="1" spc="-10" dirty="0">
                <a:solidFill>
                  <a:srgbClr val="0070C0"/>
                </a:solidFill>
                <a:latin typeface="Franklin Gothic Book"/>
                <a:cs typeface="Franklin Gothic Book"/>
              </a:rPr>
              <a:t>n</a:t>
            </a:r>
            <a:r>
              <a:rPr sz="1900" b="1" spc="-45" dirty="0">
                <a:solidFill>
                  <a:srgbClr val="0070C0"/>
                </a:solidFill>
                <a:latin typeface="Franklin Gothic Book"/>
                <a:cs typeface="Franklin Gothic Book"/>
              </a:rPr>
              <a:t>t</a:t>
            </a:r>
            <a:r>
              <a:rPr sz="1900" b="1" spc="-10" dirty="0">
                <a:solidFill>
                  <a:srgbClr val="0070C0"/>
                </a:solidFill>
                <a:latin typeface="Franklin Gothic Book"/>
                <a:cs typeface="Franklin Gothic Book"/>
              </a:rPr>
              <a:t>eg</a:t>
            </a:r>
            <a:r>
              <a:rPr sz="1900" b="1" spc="-35" dirty="0">
                <a:solidFill>
                  <a:srgbClr val="0070C0"/>
                </a:solidFill>
                <a:latin typeface="Franklin Gothic Book"/>
                <a:cs typeface="Franklin Gothic Book"/>
              </a:rPr>
              <a:t>ro</a:t>
            </a:r>
            <a:r>
              <a:rPr sz="1900" b="1" spc="-25" dirty="0">
                <a:solidFill>
                  <a:srgbClr val="0070C0"/>
                </a:solidFill>
                <a:latin typeface="Franklin Gothic Book"/>
                <a:cs typeface="Franklin Gothic Book"/>
              </a:rPr>
              <a:t>v</a:t>
            </a:r>
            <a:r>
              <a:rPr sz="1900" b="1" spc="-10" dirty="0">
                <a:solidFill>
                  <a:srgbClr val="0070C0"/>
                </a:solidFill>
                <a:latin typeface="Franklin Gothic Book"/>
                <a:cs typeface="Franklin Gothic Book"/>
              </a:rPr>
              <a:t>ané</a:t>
            </a:r>
            <a:r>
              <a:rPr sz="1900" b="1" spc="-20" dirty="0">
                <a:solidFill>
                  <a:srgbClr val="0070C0"/>
                </a:solidFill>
                <a:latin typeface="Franklin Gothic Book"/>
                <a:cs typeface="Franklin Gothic Book"/>
              </a:rPr>
              <a:t> </a:t>
            </a:r>
            <a:r>
              <a:rPr sz="1900" b="1" spc="-15" dirty="0">
                <a:solidFill>
                  <a:srgbClr val="0070C0"/>
                </a:solidFill>
                <a:latin typeface="Franklin Gothic Book"/>
                <a:cs typeface="Franklin Gothic Book"/>
              </a:rPr>
              <a:t>p</a:t>
            </a:r>
            <a:r>
              <a:rPr sz="1900" b="1" spc="-35" dirty="0">
                <a:solidFill>
                  <a:srgbClr val="0070C0"/>
                </a:solidFill>
                <a:latin typeface="Franklin Gothic Book"/>
                <a:cs typeface="Franklin Gothic Book"/>
              </a:rPr>
              <a:t>r</a:t>
            </a:r>
            <a:r>
              <a:rPr sz="1900" b="1" spc="-10" dirty="0">
                <a:solidFill>
                  <a:srgbClr val="0070C0"/>
                </a:solidFill>
                <a:latin typeface="Franklin Gothic Book"/>
                <a:cs typeface="Franklin Gothic Book"/>
              </a:rPr>
              <a:t>oje</a:t>
            </a:r>
            <a:r>
              <a:rPr sz="1900" b="1" spc="-5" dirty="0">
                <a:solidFill>
                  <a:srgbClr val="0070C0"/>
                </a:solidFill>
                <a:latin typeface="Franklin Gothic Book"/>
                <a:cs typeface="Franklin Gothic Book"/>
              </a:rPr>
              <a:t>k</a:t>
            </a:r>
            <a:r>
              <a:rPr sz="1900" b="1" spc="-10" dirty="0">
                <a:solidFill>
                  <a:srgbClr val="0070C0"/>
                </a:solidFill>
                <a:latin typeface="Franklin Gothic Book"/>
                <a:cs typeface="Franklin Gothic Book"/>
              </a:rPr>
              <a:t>ty)</a:t>
            </a:r>
            <a:endParaRPr sz="1900" b="1" dirty="0">
              <a:solidFill>
                <a:srgbClr val="0070C0"/>
              </a:solidFill>
              <a:latin typeface="Franklin Gothic Book"/>
              <a:cs typeface="Franklin Gothic Book"/>
            </a:endParaRPr>
          </a:p>
          <a:p>
            <a:pPr marL="12700">
              <a:lnSpc>
                <a:spcPct val="100000"/>
              </a:lnSpc>
              <a:spcBef>
                <a:spcPts val="240"/>
              </a:spcBef>
              <a:tabLst>
                <a:tab pos="356870" algn="l"/>
              </a:tabLst>
            </a:pPr>
            <a:r>
              <a:rPr sz="1300" spc="10" dirty="0">
                <a:solidFill>
                  <a:srgbClr val="F0A12D"/>
                </a:solidFill>
                <a:latin typeface="Times New Roman"/>
                <a:cs typeface="Times New Roman"/>
              </a:rPr>
              <a:t>	</a:t>
            </a:r>
            <a:r>
              <a:rPr sz="1900" b="1" u="heavy" dirty="0">
                <a:solidFill>
                  <a:srgbClr val="4E3A2F"/>
                </a:solidFill>
                <a:latin typeface="Franklin Gothic Book"/>
                <a:cs typeface="Franklin Gothic Book"/>
              </a:rPr>
              <a:t>z</a:t>
            </a:r>
            <a:r>
              <a:rPr sz="1900" b="1" u="heavy" spc="15" dirty="0">
                <a:solidFill>
                  <a:srgbClr val="4E3A2F"/>
                </a:solidFill>
                <a:latin typeface="Franklin Gothic Book"/>
                <a:cs typeface="Franklin Gothic Book"/>
              </a:rPr>
              <a:t>á</a:t>
            </a:r>
            <a:r>
              <a:rPr sz="1900" b="1" u="heavy" spc="20" dirty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900" b="1" u="heavy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l</a:t>
            </a:r>
            <a:r>
              <a:rPr sz="1900" b="1" u="heavy" spc="-35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900" b="1" u="heavy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d</a:t>
            </a:r>
            <a:r>
              <a:rPr sz="1900" b="1" u="heavy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ná</a:t>
            </a:r>
            <a:r>
              <a:rPr sz="1900" b="1" u="heavy" spc="-85" dirty="0">
                <a:solidFill>
                  <a:srgbClr val="4E3A2F"/>
                </a:solidFill>
                <a:latin typeface="Times New Roman"/>
                <a:cs typeface="Times New Roman"/>
              </a:rPr>
              <a:t> </a:t>
            </a:r>
            <a:r>
              <a:rPr sz="1900" b="1" u="heavy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m</a:t>
            </a:r>
            <a:r>
              <a:rPr sz="1900" b="1" u="heavy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i</a:t>
            </a:r>
            <a:r>
              <a:rPr sz="1900" b="1" u="heavy" spc="0" dirty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1900" b="1" u="heavy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900" b="1" u="heavy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900" b="1" u="heavy" spc="-70" dirty="0">
                <a:solidFill>
                  <a:srgbClr val="4E3A2F"/>
                </a:solidFill>
                <a:latin typeface="Times New Roman"/>
                <a:cs typeface="Times New Roman"/>
              </a:rPr>
              <a:t> </a:t>
            </a:r>
            <a:r>
              <a:rPr sz="1900" b="1" u="heavy" dirty="0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1900" b="1" u="heavy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900" b="1" u="heavy" spc="15" dirty="0">
                <a:solidFill>
                  <a:srgbClr val="4E3A2F"/>
                </a:solidFill>
                <a:latin typeface="Franklin Gothic Book"/>
                <a:cs typeface="Franklin Gothic Book"/>
              </a:rPr>
              <a:t>d</a:t>
            </a:r>
            <a:r>
              <a:rPr sz="1900" b="1" u="heavy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po</a:t>
            </a:r>
            <a:r>
              <a:rPr sz="1900" b="1" u="heavy" spc="25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900" b="1" u="heavy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y</a:t>
            </a:r>
            <a:r>
              <a:rPr sz="1900" b="1" u="heavy" spc="-70" dirty="0">
                <a:solidFill>
                  <a:srgbClr val="4E3A2F"/>
                </a:solidFill>
                <a:latin typeface="Times New Roman"/>
                <a:cs typeface="Times New Roman"/>
              </a:rPr>
              <a:t> </a:t>
            </a:r>
            <a:r>
              <a:rPr sz="1900" b="1" u="heavy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z</a:t>
            </a:r>
            <a:r>
              <a:rPr sz="1900" b="1" u="heavy" spc="-10" dirty="0">
                <a:solidFill>
                  <a:srgbClr val="4E3A2F"/>
                </a:solidFill>
                <a:latin typeface="Times New Roman"/>
                <a:cs typeface="Times New Roman"/>
              </a:rPr>
              <a:t> </a:t>
            </a:r>
            <a:r>
              <a:rPr sz="1900" b="1" u="heavy" spc="15" dirty="0">
                <a:solidFill>
                  <a:srgbClr val="4E3A2F"/>
                </a:solidFill>
                <a:latin typeface="Franklin Gothic Book"/>
                <a:cs typeface="Franklin Gothic Book"/>
              </a:rPr>
              <a:t>c</a:t>
            </a:r>
            <a:r>
              <a:rPr sz="1900" b="1" u="heavy" spc="0" dirty="0">
                <a:solidFill>
                  <a:srgbClr val="4E3A2F"/>
                </a:solidFill>
                <a:latin typeface="Franklin Gothic Book"/>
                <a:cs typeface="Franklin Gothic Book"/>
              </a:rPr>
              <a:t>el</a:t>
            </a:r>
            <a:r>
              <a:rPr sz="1900" b="1" u="heavy" spc="-50" dirty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900" b="1" u="heavy" spc="-35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900" b="1" u="heavy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900" b="1" u="heavy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ých</a:t>
            </a:r>
            <a:r>
              <a:rPr sz="1900" b="1" u="heavy" spc="-65" dirty="0">
                <a:solidFill>
                  <a:srgbClr val="4E3A2F"/>
                </a:solidFill>
                <a:latin typeface="Times New Roman"/>
                <a:cs typeface="Times New Roman"/>
              </a:rPr>
              <a:t> </a:t>
            </a:r>
            <a:r>
              <a:rPr sz="1900" b="1" u="heavy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900" b="1" u="heavy" dirty="0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1900" b="1" u="heavy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900" b="1" u="heavy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á</a:t>
            </a:r>
            <a:r>
              <a:rPr sz="1900" b="1" u="heavy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900" b="1" u="heavy" spc="-35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900" b="1" u="heavy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en</a:t>
            </a:r>
            <a:r>
              <a:rPr sz="1900" b="1" u="heavy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ý</a:t>
            </a:r>
            <a:r>
              <a:rPr sz="1900" b="1" u="heavy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ch</a:t>
            </a:r>
            <a:r>
              <a:rPr sz="1900" b="1" u="heavy" spc="-85" dirty="0">
                <a:solidFill>
                  <a:srgbClr val="4E3A2F"/>
                </a:solidFill>
                <a:latin typeface="Times New Roman"/>
                <a:cs typeface="Times New Roman"/>
              </a:rPr>
              <a:t> </a:t>
            </a:r>
            <a:r>
              <a:rPr sz="1900" b="1" u="heavy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ná</a:t>
            </a:r>
            <a:r>
              <a:rPr sz="1900" b="1" u="heavy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900" b="1" u="heavy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la</a:t>
            </a:r>
            <a:r>
              <a:rPr sz="1900" b="1" u="heavy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d</a:t>
            </a:r>
            <a:r>
              <a:rPr sz="1900" b="1" u="heavy" spc="-35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900" b="1" u="heavy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v:</a:t>
            </a:r>
            <a:endParaRPr sz="1900" dirty="0">
              <a:latin typeface="Franklin Gothic Book"/>
              <a:cs typeface="Franklin Gothic Book"/>
            </a:endParaRPr>
          </a:p>
          <a:p>
            <a:pPr marL="12700">
              <a:lnSpc>
                <a:spcPct val="100000"/>
              </a:lnSpc>
              <a:spcBef>
                <a:spcPts val="215"/>
              </a:spcBef>
              <a:tabLst>
                <a:tab pos="356870" algn="l"/>
              </a:tabLst>
            </a:pPr>
            <a:r>
              <a:rPr sz="1300" spc="10" dirty="0">
                <a:solidFill>
                  <a:srgbClr val="F0A12D"/>
                </a:solidFill>
                <a:latin typeface="Times New Roman"/>
                <a:cs typeface="Times New Roman"/>
              </a:rPr>
              <a:t>	</a:t>
            </a:r>
            <a:r>
              <a:rPr sz="19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5</a:t>
            </a:r>
            <a:r>
              <a:rPr sz="19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0</a:t>
            </a:r>
            <a:r>
              <a:rPr sz="1900" spc="15" dirty="0">
                <a:solidFill>
                  <a:srgbClr val="4E3A2F"/>
                </a:solidFill>
                <a:latin typeface="Times New Roman"/>
                <a:cs typeface="Times New Roman"/>
              </a:rPr>
              <a:t> </a:t>
            </a:r>
            <a:r>
              <a:rPr sz="19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%</a:t>
            </a:r>
            <a:r>
              <a:rPr sz="1900" spc="-15" dirty="0">
                <a:solidFill>
                  <a:srgbClr val="4E3A2F"/>
                </a:solidFill>
                <a:latin typeface="Times New Roman"/>
                <a:cs typeface="Times New Roman"/>
              </a:rPr>
              <a:t> </a:t>
            </a:r>
            <a:r>
              <a:rPr sz="19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900" spc="-20" dirty="0">
                <a:solidFill>
                  <a:srgbClr val="4E3A2F"/>
                </a:solidFill>
                <a:latin typeface="Times New Roman"/>
                <a:cs typeface="Times New Roman"/>
              </a:rPr>
              <a:t> </a:t>
            </a:r>
            <a:r>
              <a:rPr sz="19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prípa</a:t>
            </a:r>
            <a:r>
              <a:rPr sz="1900" dirty="0">
                <a:solidFill>
                  <a:srgbClr val="4E3A2F"/>
                </a:solidFill>
                <a:latin typeface="Franklin Gothic Book"/>
                <a:cs typeface="Franklin Gothic Book"/>
              </a:rPr>
              <a:t>d</a:t>
            </a:r>
            <a:r>
              <a:rPr sz="19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190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9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me</a:t>
            </a:r>
            <a:r>
              <a:rPr sz="19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nej</a:t>
            </a:r>
            <a:r>
              <a:rPr sz="1900" spc="2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900" spc="-35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9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9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z</a:t>
            </a:r>
            <a:r>
              <a:rPr sz="1900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9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i</a:t>
            </a:r>
            <a:r>
              <a:rPr sz="19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nutý</a:t>
            </a:r>
            <a:r>
              <a:rPr sz="19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c</a:t>
            </a:r>
            <a:r>
              <a:rPr sz="19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h</a:t>
            </a:r>
            <a:r>
              <a:rPr sz="19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 re</a:t>
            </a:r>
            <a:r>
              <a:rPr sz="19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g</a:t>
            </a:r>
            <a:r>
              <a:rPr sz="19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ión</a:t>
            </a:r>
            <a:r>
              <a:rPr sz="1900" spc="-35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9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endParaRPr sz="1900" dirty="0">
              <a:latin typeface="Franklin Gothic Book"/>
              <a:cs typeface="Franklin Gothic Book"/>
            </a:endParaRPr>
          </a:p>
          <a:p>
            <a:pPr marL="12700">
              <a:lnSpc>
                <a:spcPts val="2160"/>
              </a:lnSpc>
              <a:spcBef>
                <a:spcPts val="240"/>
              </a:spcBef>
              <a:tabLst>
                <a:tab pos="356870" algn="l"/>
              </a:tabLst>
            </a:pPr>
            <a:r>
              <a:rPr sz="1300" spc="10" dirty="0">
                <a:solidFill>
                  <a:srgbClr val="F0A12D"/>
                </a:solidFill>
                <a:latin typeface="Times New Roman"/>
                <a:cs typeface="Times New Roman"/>
              </a:rPr>
              <a:t>	</a:t>
            </a:r>
            <a:r>
              <a:rPr sz="1900" b="1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m</a:t>
            </a:r>
            <a:r>
              <a:rPr sz="1900" b="1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i</a:t>
            </a:r>
            <a:r>
              <a:rPr sz="1900" b="1" spc="0" dirty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1900" b="1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900" b="1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900" b="1" spc="-8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900" b="1" dirty="0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1900" b="1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900" b="1" spc="15" dirty="0">
                <a:solidFill>
                  <a:srgbClr val="4E3A2F"/>
                </a:solidFill>
                <a:latin typeface="Franklin Gothic Book"/>
                <a:cs typeface="Franklin Gothic Book"/>
              </a:rPr>
              <a:t>d</a:t>
            </a:r>
            <a:r>
              <a:rPr sz="1900" b="1" dirty="0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1900" b="1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900" b="1" spc="30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900" b="1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y</a:t>
            </a:r>
            <a:r>
              <a:rPr sz="1900" b="1" spc="-6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900" b="1" spc="20" dirty="0">
                <a:solidFill>
                  <a:srgbClr val="4E3A2F"/>
                </a:solidFill>
                <a:latin typeface="Franklin Gothic Book"/>
                <a:cs typeface="Franklin Gothic Book"/>
              </a:rPr>
              <a:t>s</a:t>
            </a:r>
            <a:r>
              <a:rPr sz="1900" b="1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900" b="1" spc="-4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900" b="1" spc="-5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m</a:t>
            </a:r>
            <a:r>
              <a:rPr sz="1900" b="1" spc="5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ô</a:t>
            </a:r>
            <a:r>
              <a:rPr sz="1900" b="1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ž</a:t>
            </a:r>
            <a:r>
              <a:rPr sz="1900" b="1" spc="-10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1900" b="1" spc="-5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900" b="1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z</a:t>
            </a:r>
            <a:r>
              <a:rPr sz="1900" b="1" spc="2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900" b="1" spc="15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ý</a:t>
            </a:r>
            <a:r>
              <a:rPr sz="1900" b="1" spc="-5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š</a:t>
            </a:r>
            <a:r>
              <a:rPr sz="1900" b="1" spc="1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i</a:t>
            </a:r>
            <a:r>
              <a:rPr lang="sk-SK" sz="1900" b="1" spc="10" dirty="0" smtClean="0">
                <a:solidFill>
                  <a:srgbClr val="4E3A2F"/>
                </a:solidFill>
                <a:latin typeface="Franklin Gothic Book"/>
                <a:cs typeface="Franklin Gothic Book"/>
              </a:rPr>
              <a:t>ť </a:t>
            </a:r>
            <a:r>
              <a:rPr sz="1900" b="1" spc="-25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900" b="1" spc="5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900" b="1" spc="-5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mb</a:t>
            </a:r>
            <a:r>
              <a:rPr sz="1900" b="1" spc="1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i</a:t>
            </a:r>
            <a:r>
              <a:rPr sz="1900" b="1" spc="-15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900" b="1" spc="-55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900" b="1" spc="-25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900" b="1" spc="-1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ane</a:t>
            </a:r>
            <a:r>
              <a:rPr sz="1900" b="1" spc="-65" dirty="0" smtClean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900" b="1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naj</a:t>
            </a:r>
            <a:r>
              <a:rPr sz="1900" b="1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vi</a:t>
            </a:r>
            <a:r>
              <a:rPr sz="1900" b="1" spc="-30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900" b="1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c</a:t>
            </a:r>
            <a:r>
              <a:rPr sz="1900" b="1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900" b="1" spc="-3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900" b="1" spc="15" dirty="0">
                <a:solidFill>
                  <a:srgbClr val="4E3A2F"/>
                </a:solidFill>
                <a:latin typeface="Franklin Gothic Book"/>
                <a:cs typeface="Franklin Gothic Book"/>
              </a:rPr>
              <a:t>d</a:t>
            </a:r>
            <a:r>
              <a:rPr sz="1900" b="1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900" b="1" spc="-4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900" b="1" dirty="0">
                <a:solidFill>
                  <a:srgbClr val="4E3A2F"/>
                </a:solidFill>
                <a:latin typeface="Franklin Gothic Book"/>
                <a:cs typeface="Franklin Gothic Book"/>
              </a:rPr>
              <a:t>90</a:t>
            </a:r>
            <a:r>
              <a:rPr sz="1900" b="1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%</a:t>
            </a:r>
            <a:endParaRPr sz="1900" dirty="0">
              <a:latin typeface="Franklin Gothic Book"/>
              <a:cs typeface="Franklin Gothic Book"/>
            </a:endParaRPr>
          </a:p>
          <a:p>
            <a:pPr marL="356870">
              <a:lnSpc>
                <a:spcPts val="2050"/>
              </a:lnSpc>
            </a:pPr>
            <a:r>
              <a:rPr sz="19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z</a:t>
            </a:r>
            <a:r>
              <a:rPr sz="1900" spc="-10" dirty="0">
                <a:solidFill>
                  <a:srgbClr val="4E3A2F"/>
                </a:solidFill>
                <a:latin typeface="Times New Roman"/>
                <a:cs typeface="Times New Roman"/>
              </a:rPr>
              <a:t> </a:t>
            </a:r>
            <a:r>
              <a:rPr sz="1900" b="1" spc="15" dirty="0">
                <a:solidFill>
                  <a:srgbClr val="4E3A2F"/>
                </a:solidFill>
                <a:latin typeface="Franklin Gothic Book"/>
                <a:cs typeface="Franklin Gothic Book"/>
              </a:rPr>
              <a:t>c</a:t>
            </a:r>
            <a:r>
              <a:rPr sz="1900" b="1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el</a:t>
            </a:r>
            <a:r>
              <a:rPr sz="1900" b="1" spc="-50" dirty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900" b="1" spc="-35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900" b="1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900" b="1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ýc</a:t>
            </a:r>
            <a:r>
              <a:rPr sz="1900" b="1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h</a:t>
            </a:r>
            <a:r>
              <a:rPr sz="1900" b="1" spc="-8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900" b="1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opr</a:t>
            </a:r>
            <a:r>
              <a:rPr sz="1900" b="1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á</a:t>
            </a:r>
            <a:r>
              <a:rPr sz="1900" b="1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900" b="1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nen</a:t>
            </a:r>
            <a:r>
              <a:rPr sz="1900" b="1" dirty="0">
                <a:solidFill>
                  <a:srgbClr val="4E3A2F"/>
                </a:solidFill>
                <a:latin typeface="Franklin Gothic Book"/>
                <a:cs typeface="Franklin Gothic Book"/>
              </a:rPr>
              <a:t>ý</a:t>
            </a:r>
            <a:r>
              <a:rPr sz="1900" b="1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c</a:t>
            </a:r>
            <a:r>
              <a:rPr sz="1900" b="1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h</a:t>
            </a:r>
            <a:r>
              <a:rPr sz="1900" b="1" spc="-8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900" b="1" spc="25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900" b="1" spc="20" dirty="0">
                <a:solidFill>
                  <a:srgbClr val="4E3A2F"/>
                </a:solidFill>
                <a:latin typeface="Franklin Gothic Book"/>
                <a:cs typeface="Franklin Gothic Book"/>
              </a:rPr>
              <a:t>ýd</a:t>
            </a:r>
            <a:r>
              <a:rPr sz="1900" b="1" spc="-50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900" b="1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900" b="1" spc="-70" dirty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900" b="1" spc="-35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900" b="1" spc="-70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900" b="1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,</a:t>
            </a:r>
            <a:r>
              <a:rPr sz="1900" b="1" spc="-8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900" b="1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900" b="1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900" b="1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1900" b="1" spc="0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900" b="1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:</a:t>
            </a:r>
            <a:endParaRPr sz="1900" dirty="0">
              <a:latin typeface="Franklin Gothic Book"/>
              <a:cs typeface="Franklin Gothic Book"/>
            </a:endParaRPr>
          </a:p>
          <a:p>
            <a:pPr marL="356870" marR="113664">
              <a:lnSpc>
                <a:spcPct val="90100"/>
              </a:lnSpc>
              <a:spcBef>
                <a:spcPts val="114"/>
              </a:spcBef>
            </a:pPr>
            <a:r>
              <a:rPr sz="19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900" spc="5" dirty="0">
                <a:solidFill>
                  <a:srgbClr val="4E3A2F"/>
                </a:solidFill>
                <a:latin typeface="Times New Roman"/>
                <a:cs typeface="Times New Roman"/>
              </a:rPr>
              <a:t> </a:t>
            </a:r>
            <a:r>
              <a:rPr sz="19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2</a:t>
            </a:r>
            <a:r>
              <a:rPr sz="19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0</a:t>
            </a:r>
            <a:r>
              <a:rPr sz="1900" spc="-10" dirty="0">
                <a:solidFill>
                  <a:srgbClr val="4E3A2F"/>
                </a:solidFill>
                <a:latin typeface="Times New Roman"/>
                <a:cs typeface="Times New Roman"/>
              </a:rPr>
              <a:t> </a:t>
            </a:r>
            <a:r>
              <a:rPr sz="19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%</a:t>
            </a:r>
            <a:r>
              <a:rPr sz="1900" spc="10" dirty="0">
                <a:solidFill>
                  <a:srgbClr val="4E3A2F"/>
                </a:solidFill>
                <a:latin typeface="Times New Roman"/>
                <a:cs typeface="Times New Roman"/>
              </a:rPr>
              <a:t> </a:t>
            </a:r>
            <a:r>
              <a:rPr sz="19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900" spc="-20" dirty="0">
                <a:solidFill>
                  <a:srgbClr val="4E3A2F"/>
                </a:solidFill>
                <a:latin typeface="Times New Roman"/>
                <a:cs typeface="Times New Roman"/>
              </a:rPr>
              <a:t> </a:t>
            </a:r>
            <a:r>
              <a:rPr sz="19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prípa</a:t>
            </a:r>
            <a:r>
              <a:rPr sz="1900" dirty="0">
                <a:solidFill>
                  <a:srgbClr val="4E3A2F"/>
                </a:solidFill>
                <a:latin typeface="Franklin Gothic Book"/>
                <a:cs typeface="Franklin Gothic Book"/>
              </a:rPr>
              <a:t>d</a:t>
            </a:r>
            <a:r>
              <a:rPr sz="19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190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900" spc="-20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m</a:t>
            </a:r>
            <a:r>
              <a:rPr sz="1900" spc="-15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l</a:t>
            </a:r>
            <a:r>
              <a:rPr sz="1900" spc="-5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adýc</a:t>
            </a:r>
            <a:r>
              <a:rPr sz="1900" spc="-15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h</a:t>
            </a:r>
            <a:r>
              <a:rPr sz="19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900" spc="-15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1900" spc="5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lang="sk-SK" sz="1900" spc="5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ľn</a:t>
            </a:r>
            <a:r>
              <a:rPr sz="1900" spc="-1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oho</a:t>
            </a:r>
            <a:r>
              <a:rPr sz="1900" spc="-5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s</a:t>
            </a:r>
            <a:r>
              <a:rPr sz="1900" spc="-1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pod</a:t>
            </a:r>
            <a:r>
              <a:rPr sz="1900" spc="-5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á</a:t>
            </a:r>
            <a:r>
              <a:rPr sz="1900" spc="-35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ro</a:t>
            </a:r>
            <a:r>
              <a:rPr sz="1900" spc="-7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9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,</a:t>
            </a:r>
            <a:r>
              <a:rPr sz="1900" spc="5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900" spc="-10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1900" spc="-50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900" spc="-10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olo</a:t>
            </a:r>
            <a:r>
              <a:rPr sz="1900" spc="-5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gic</a:t>
            </a:r>
            <a:r>
              <a:rPr sz="1900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900" spc="-10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ého</a:t>
            </a:r>
            <a:r>
              <a:rPr sz="1900" spc="2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900" spc="-15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1900" spc="5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lang="sk-SK" sz="1900" spc="5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ľn</a:t>
            </a:r>
            <a:r>
              <a:rPr sz="1900" spc="-1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oho</a:t>
            </a:r>
            <a:r>
              <a:rPr sz="1900" spc="-5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s</a:t>
            </a:r>
            <a:r>
              <a:rPr sz="1900" spc="-1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pod</a:t>
            </a:r>
            <a:r>
              <a:rPr sz="1900" spc="-5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á</a:t>
            </a:r>
            <a:r>
              <a:rPr sz="1900" spc="-1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900" spc="-5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s</a:t>
            </a:r>
            <a:r>
              <a:rPr sz="1900" spc="-1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1900" spc="-3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900" spc="-5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9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, </a:t>
            </a:r>
            <a:r>
              <a:rPr sz="1900" spc="-50" dirty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9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ole</a:t>
            </a:r>
            <a:r>
              <a:rPr sz="19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9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tí</a:t>
            </a:r>
            <a:r>
              <a:rPr sz="19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900" spc="-60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900" spc="-30" dirty="0">
                <a:solidFill>
                  <a:srgbClr val="4E3A2F"/>
                </a:solidFill>
                <a:latin typeface="Franklin Gothic Book"/>
                <a:cs typeface="Franklin Gothic Book"/>
              </a:rPr>
              <a:t>y</a:t>
            </a:r>
            <a:r>
              <a:rPr sz="19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c</a:t>
            </a:r>
            <a:r>
              <a:rPr sz="19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h</a:t>
            </a:r>
            <a:r>
              <a:rPr sz="19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9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(</a:t>
            </a:r>
            <a:r>
              <a:rPr sz="19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z</a:t>
            </a:r>
            <a:r>
              <a:rPr sz="19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d</a:t>
            </a:r>
            <a:r>
              <a:rPr sz="19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ru</a:t>
            </a:r>
            <a:r>
              <a:rPr sz="19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ž</a:t>
            </a:r>
            <a:r>
              <a:rPr sz="19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en</a:t>
            </a:r>
            <a:r>
              <a:rPr sz="1900" dirty="0">
                <a:solidFill>
                  <a:srgbClr val="4E3A2F"/>
                </a:solidFill>
                <a:latin typeface="Franklin Gothic Book"/>
                <a:cs typeface="Franklin Gothic Book"/>
              </a:rPr>
              <a:t>ý</a:t>
            </a:r>
            <a:r>
              <a:rPr sz="19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c</a:t>
            </a:r>
            <a:r>
              <a:rPr sz="19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h)</a:t>
            </a:r>
            <a:r>
              <a:rPr sz="190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9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i</a:t>
            </a:r>
            <a:r>
              <a:rPr sz="1900" spc="-60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900" spc="-25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9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19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s</a:t>
            </a:r>
            <a:r>
              <a:rPr sz="19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tícií,</a:t>
            </a:r>
            <a:r>
              <a:rPr sz="19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9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operá</a:t>
            </a:r>
            <a:r>
              <a:rPr sz="19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cií</a:t>
            </a:r>
            <a:r>
              <a:rPr sz="19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9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900" spc="1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9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9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á</a:t>
            </a:r>
            <a:r>
              <a:rPr sz="19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mci</a:t>
            </a:r>
            <a:r>
              <a:rPr sz="19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9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opera</a:t>
            </a:r>
            <a:r>
              <a:rPr sz="19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č</a:t>
            </a:r>
            <a:r>
              <a:rPr sz="19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9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ýc</a:t>
            </a:r>
            <a:r>
              <a:rPr sz="19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h</a:t>
            </a:r>
            <a:r>
              <a:rPr sz="19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9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s</a:t>
            </a:r>
            <a:r>
              <a:rPr sz="1900" spc="-50" dirty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9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upín</a:t>
            </a:r>
            <a:r>
              <a:rPr sz="19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9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EI</a:t>
            </a:r>
            <a:r>
              <a:rPr sz="1900" spc="-204" dirty="0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19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, i</a:t>
            </a:r>
            <a:r>
              <a:rPr sz="19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900" spc="-45" dirty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19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eg</a:t>
            </a:r>
            <a:r>
              <a:rPr sz="1900" spc="-35" dirty="0">
                <a:solidFill>
                  <a:srgbClr val="4E3A2F"/>
                </a:solidFill>
                <a:latin typeface="Franklin Gothic Book"/>
                <a:cs typeface="Franklin Gothic Book"/>
              </a:rPr>
              <a:t>ro</a:t>
            </a:r>
            <a:r>
              <a:rPr sz="1900" spc="-25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9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9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9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ýc</a:t>
            </a:r>
            <a:r>
              <a:rPr sz="19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h</a:t>
            </a:r>
            <a:r>
              <a:rPr sz="1900" spc="-3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9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1900" spc="-35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9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oje</a:t>
            </a:r>
            <a:r>
              <a:rPr sz="19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900" spc="-45" dirty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1900" spc="-35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9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9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9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s</a:t>
            </a:r>
            <a:r>
              <a:rPr sz="1900" spc="-2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9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i</a:t>
            </a:r>
            <a:r>
              <a:rPr sz="19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9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ý</a:t>
            </a:r>
            <a:r>
              <a:rPr sz="19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mi</a:t>
            </a:r>
            <a:r>
              <a:rPr sz="19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9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op</a:t>
            </a:r>
            <a:r>
              <a:rPr sz="19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9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tr</a:t>
            </a:r>
            <a:r>
              <a:rPr sz="19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19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9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ia</a:t>
            </a:r>
            <a:r>
              <a:rPr sz="19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mi</a:t>
            </a:r>
            <a:endParaRPr sz="1900" dirty="0">
              <a:latin typeface="Franklin Gothic Book"/>
              <a:cs typeface="Franklin Gothic Book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/>
          <p:nvPr/>
        </p:nvSpPr>
        <p:spPr>
          <a:xfrm>
            <a:off x="8580119" y="1033272"/>
            <a:ext cx="563879" cy="42062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383540" y="423474"/>
            <a:ext cx="8498840" cy="49244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ct val="100000"/>
              </a:lnSpc>
            </a:pPr>
            <a:r>
              <a:rPr sz="3200" spc="15" dirty="0">
                <a:solidFill>
                  <a:schemeClr val="accent5">
                    <a:lumMod val="50000"/>
                  </a:schemeClr>
                </a:solidFill>
                <a:latin typeface="Franklin Gothic Medium"/>
                <a:cs typeface="Franklin Gothic Medium"/>
              </a:rPr>
              <a:t>M</a:t>
            </a:r>
            <a:r>
              <a:rPr sz="3200" spc="20" dirty="0">
                <a:solidFill>
                  <a:schemeClr val="accent5">
                    <a:lumMod val="50000"/>
                  </a:schemeClr>
                </a:solidFill>
                <a:latin typeface="Franklin Gothic Medium"/>
                <a:cs typeface="Franklin Gothic Medium"/>
              </a:rPr>
              <a:t>0</a:t>
            </a:r>
            <a:r>
              <a:rPr sz="3200" dirty="0">
                <a:solidFill>
                  <a:schemeClr val="accent5">
                    <a:lumMod val="50000"/>
                  </a:schemeClr>
                </a:solidFill>
                <a:latin typeface="Franklin Gothic Medium"/>
                <a:cs typeface="Franklin Gothic Medium"/>
              </a:rPr>
              <a:t>4</a:t>
            </a:r>
            <a:r>
              <a:rPr sz="3200" spc="-35" dirty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3200" spc="-10" dirty="0">
                <a:solidFill>
                  <a:schemeClr val="accent5">
                    <a:lumMod val="50000"/>
                  </a:schemeClr>
                </a:solidFill>
                <a:latin typeface="Franklin Gothic Medium"/>
                <a:cs typeface="Franklin Gothic Medium"/>
              </a:rPr>
              <a:t>-</a:t>
            </a:r>
            <a:r>
              <a:rPr sz="3200" spc="-20" dirty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3200" b="1" dirty="0">
                <a:solidFill>
                  <a:schemeClr val="accent5">
                    <a:lumMod val="50000"/>
                  </a:schemeClr>
                </a:solidFill>
                <a:latin typeface="Franklin Gothic Medium"/>
                <a:cs typeface="Franklin Gothic Medium"/>
              </a:rPr>
              <a:t>I</a:t>
            </a:r>
            <a:r>
              <a:rPr sz="3200" b="1" spc="10" dirty="0">
                <a:solidFill>
                  <a:schemeClr val="accent5">
                    <a:lumMod val="50000"/>
                  </a:schemeClr>
                </a:solidFill>
                <a:latin typeface="Franklin Gothic Medium"/>
                <a:cs typeface="Franklin Gothic Medium"/>
              </a:rPr>
              <a:t>N</a:t>
            </a:r>
            <a:r>
              <a:rPr sz="3200" b="1" spc="15" dirty="0">
                <a:solidFill>
                  <a:schemeClr val="accent5">
                    <a:lumMod val="50000"/>
                  </a:schemeClr>
                </a:solidFill>
                <a:latin typeface="Franklin Gothic Medium"/>
                <a:cs typeface="Franklin Gothic Medium"/>
              </a:rPr>
              <a:t>V</a:t>
            </a:r>
            <a:r>
              <a:rPr sz="3200" b="1" spc="5" dirty="0">
                <a:solidFill>
                  <a:schemeClr val="accent5">
                    <a:lumMod val="50000"/>
                  </a:schemeClr>
                </a:solidFill>
                <a:latin typeface="Franklin Gothic Medium"/>
                <a:cs typeface="Franklin Gothic Medium"/>
              </a:rPr>
              <a:t>E</a:t>
            </a:r>
            <a:r>
              <a:rPr sz="3200" b="1" dirty="0">
                <a:solidFill>
                  <a:schemeClr val="accent5">
                    <a:lumMod val="50000"/>
                  </a:schemeClr>
                </a:solidFill>
                <a:latin typeface="Franklin Gothic Medium"/>
                <a:cs typeface="Franklin Gothic Medium"/>
              </a:rPr>
              <a:t>S</a:t>
            </a:r>
            <a:r>
              <a:rPr sz="3200" b="1" spc="-10" dirty="0">
                <a:solidFill>
                  <a:schemeClr val="accent5">
                    <a:lumMod val="50000"/>
                  </a:schemeClr>
                </a:solidFill>
                <a:latin typeface="Franklin Gothic Medium"/>
                <a:cs typeface="Franklin Gothic Medium"/>
              </a:rPr>
              <a:t>T</a:t>
            </a:r>
            <a:r>
              <a:rPr sz="3200" b="1" dirty="0">
                <a:solidFill>
                  <a:schemeClr val="accent5">
                    <a:lumMod val="50000"/>
                  </a:schemeClr>
                </a:solidFill>
                <a:latin typeface="Franklin Gothic Medium"/>
                <a:cs typeface="Franklin Gothic Medium"/>
              </a:rPr>
              <a:t>Í</a:t>
            </a:r>
            <a:r>
              <a:rPr sz="3200" b="1" spc="-25" dirty="0">
                <a:solidFill>
                  <a:schemeClr val="accent5">
                    <a:lumMod val="50000"/>
                  </a:schemeClr>
                </a:solidFill>
                <a:latin typeface="Franklin Gothic Medium"/>
                <a:cs typeface="Franklin Gothic Medium"/>
              </a:rPr>
              <a:t>C</a:t>
            </a:r>
            <a:r>
              <a:rPr sz="3200" b="1" dirty="0">
                <a:solidFill>
                  <a:schemeClr val="accent5">
                    <a:lumMod val="50000"/>
                  </a:schemeClr>
                </a:solidFill>
                <a:latin typeface="Franklin Gothic Medium"/>
                <a:cs typeface="Franklin Gothic Medium"/>
              </a:rPr>
              <a:t>IE</a:t>
            </a:r>
            <a:r>
              <a:rPr sz="3200" b="1" spc="-45" dirty="0">
                <a:solidFill>
                  <a:schemeClr val="accent5">
                    <a:lumMod val="50000"/>
                  </a:schemeClr>
                </a:solidFill>
                <a:latin typeface="Franklin Gothic Medium"/>
                <a:cs typeface="Franklin Gothic Medium"/>
              </a:rPr>
              <a:t> </a:t>
            </a:r>
            <a:r>
              <a:rPr sz="3200" b="1" spc="10" dirty="0">
                <a:solidFill>
                  <a:schemeClr val="accent5">
                    <a:lumMod val="50000"/>
                  </a:schemeClr>
                </a:solidFill>
                <a:latin typeface="Franklin Gothic Medium"/>
                <a:cs typeface="Franklin Gothic Medium"/>
              </a:rPr>
              <a:t>D</a:t>
            </a:r>
            <a:r>
              <a:rPr sz="3200" b="1" dirty="0">
                <a:solidFill>
                  <a:schemeClr val="accent5">
                    <a:lumMod val="50000"/>
                  </a:schemeClr>
                </a:solidFill>
                <a:latin typeface="Franklin Gothic Medium"/>
                <a:cs typeface="Franklin Gothic Medium"/>
              </a:rPr>
              <a:t>O</a:t>
            </a:r>
            <a:r>
              <a:rPr sz="3200" b="1" spc="-25" dirty="0">
                <a:solidFill>
                  <a:schemeClr val="accent5">
                    <a:lumMod val="50000"/>
                  </a:schemeClr>
                </a:solidFill>
                <a:latin typeface="Franklin Gothic Medium"/>
                <a:cs typeface="Franklin Gothic Medium"/>
              </a:rPr>
              <a:t> </a:t>
            </a:r>
            <a:r>
              <a:rPr sz="3200" b="1" spc="-10" dirty="0">
                <a:solidFill>
                  <a:schemeClr val="accent5">
                    <a:lumMod val="50000"/>
                  </a:schemeClr>
                </a:solidFill>
                <a:latin typeface="Franklin Gothic Medium"/>
                <a:cs typeface="Franklin Gothic Medium"/>
              </a:rPr>
              <a:t>H</a:t>
            </a:r>
            <a:r>
              <a:rPr sz="3200" b="1" spc="15" dirty="0">
                <a:solidFill>
                  <a:schemeClr val="accent5">
                    <a:lumMod val="50000"/>
                  </a:schemeClr>
                </a:solidFill>
                <a:latin typeface="Franklin Gothic Medium"/>
                <a:cs typeface="Franklin Gothic Medium"/>
              </a:rPr>
              <a:t>M</a:t>
            </a:r>
            <a:r>
              <a:rPr sz="3200" b="1" spc="-40" dirty="0">
                <a:solidFill>
                  <a:schemeClr val="accent5">
                    <a:lumMod val="50000"/>
                  </a:schemeClr>
                </a:solidFill>
                <a:latin typeface="Franklin Gothic Medium"/>
                <a:cs typeface="Franklin Gothic Medium"/>
              </a:rPr>
              <a:t>O</a:t>
            </a:r>
            <a:r>
              <a:rPr sz="3200" b="1" spc="-10" dirty="0">
                <a:solidFill>
                  <a:schemeClr val="accent5">
                    <a:lumMod val="50000"/>
                  </a:schemeClr>
                </a:solidFill>
                <a:latin typeface="Franklin Gothic Medium"/>
                <a:cs typeface="Franklin Gothic Medium"/>
              </a:rPr>
              <a:t>T</a:t>
            </a:r>
            <a:r>
              <a:rPr sz="3200" b="1" spc="10" dirty="0">
                <a:solidFill>
                  <a:schemeClr val="accent5">
                    <a:lumMod val="50000"/>
                  </a:schemeClr>
                </a:solidFill>
                <a:latin typeface="Franklin Gothic Medium"/>
                <a:cs typeface="Franklin Gothic Medium"/>
              </a:rPr>
              <a:t>N</a:t>
            </a:r>
            <a:r>
              <a:rPr sz="3200" b="1" spc="5" dirty="0">
                <a:solidFill>
                  <a:schemeClr val="accent5">
                    <a:lumMod val="50000"/>
                  </a:schemeClr>
                </a:solidFill>
                <a:latin typeface="Franklin Gothic Medium"/>
                <a:cs typeface="Franklin Gothic Medium"/>
              </a:rPr>
              <a:t>É</a:t>
            </a:r>
            <a:r>
              <a:rPr sz="3200" b="1" spc="-25" dirty="0">
                <a:solidFill>
                  <a:schemeClr val="accent5">
                    <a:lumMod val="50000"/>
                  </a:schemeClr>
                </a:solidFill>
                <a:latin typeface="Franklin Gothic Medium"/>
                <a:cs typeface="Franklin Gothic Medium"/>
              </a:rPr>
              <a:t>H</a:t>
            </a:r>
            <a:r>
              <a:rPr sz="3200" b="1" dirty="0">
                <a:solidFill>
                  <a:schemeClr val="accent5">
                    <a:lumMod val="50000"/>
                  </a:schemeClr>
                </a:solidFill>
                <a:latin typeface="Franklin Gothic Medium"/>
                <a:cs typeface="Franklin Gothic Medium"/>
              </a:rPr>
              <a:t>O</a:t>
            </a:r>
            <a:r>
              <a:rPr sz="3200" b="1" spc="-75" dirty="0">
                <a:solidFill>
                  <a:schemeClr val="accent5">
                    <a:lumMod val="50000"/>
                  </a:schemeClr>
                </a:solidFill>
                <a:latin typeface="Franklin Gothic Medium"/>
                <a:cs typeface="Franklin Gothic Medium"/>
              </a:rPr>
              <a:t> </a:t>
            </a:r>
            <a:r>
              <a:rPr sz="3200" b="1" spc="15" dirty="0">
                <a:solidFill>
                  <a:schemeClr val="accent5">
                    <a:lumMod val="50000"/>
                  </a:schemeClr>
                </a:solidFill>
                <a:latin typeface="Franklin Gothic Medium"/>
                <a:cs typeface="Franklin Gothic Medium"/>
              </a:rPr>
              <a:t>M</a:t>
            </a:r>
            <a:r>
              <a:rPr sz="3200" b="1" spc="-15" dirty="0">
                <a:solidFill>
                  <a:schemeClr val="accent5">
                    <a:lumMod val="50000"/>
                  </a:schemeClr>
                </a:solidFill>
                <a:latin typeface="Franklin Gothic Medium"/>
                <a:cs typeface="Franklin Gothic Medium"/>
              </a:rPr>
              <a:t>A</a:t>
            </a:r>
            <a:r>
              <a:rPr sz="3200" b="1" spc="25" dirty="0">
                <a:solidFill>
                  <a:schemeClr val="accent5">
                    <a:lumMod val="50000"/>
                  </a:schemeClr>
                </a:solidFill>
                <a:latin typeface="Franklin Gothic Medium"/>
                <a:cs typeface="Franklin Gothic Medium"/>
              </a:rPr>
              <a:t>J</a:t>
            </a:r>
            <a:r>
              <a:rPr sz="3200" b="1" spc="5" dirty="0">
                <a:solidFill>
                  <a:schemeClr val="accent5">
                    <a:lumMod val="50000"/>
                  </a:schemeClr>
                </a:solidFill>
                <a:latin typeface="Franklin Gothic Medium"/>
                <a:cs typeface="Franklin Gothic Medium"/>
              </a:rPr>
              <a:t>E</a:t>
            </a:r>
            <a:r>
              <a:rPr sz="3200" b="1" spc="-10" dirty="0">
                <a:solidFill>
                  <a:schemeClr val="accent5">
                    <a:lumMod val="50000"/>
                  </a:schemeClr>
                </a:solidFill>
                <a:latin typeface="Franklin Gothic Medium"/>
                <a:cs typeface="Franklin Gothic Medium"/>
              </a:rPr>
              <a:t>T</a:t>
            </a:r>
            <a:r>
              <a:rPr sz="3200" b="1" dirty="0">
                <a:solidFill>
                  <a:schemeClr val="accent5">
                    <a:lumMod val="50000"/>
                  </a:schemeClr>
                </a:solidFill>
                <a:latin typeface="Franklin Gothic Medium"/>
                <a:cs typeface="Franklin Gothic Medium"/>
              </a:rPr>
              <a:t>KU</a:t>
            </a:r>
            <a:endParaRPr sz="3200" dirty="0">
              <a:solidFill>
                <a:schemeClr val="accent5">
                  <a:lumMod val="50000"/>
                </a:schemeClr>
              </a:solidFill>
              <a:latin typeface="Franklin Gothic Medium"/>
              <a:cs typeface="Franklin Gothic Medium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83540" y="1599791"/>
            <a:ext cx="8539480" cy="520142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280"/>
              </a:lnSpc>
              <a:tabLst>
                <a:tab pos="356870" algn="l"/>
              </a:tabLst>
            </a:pPr>
            <a:r>
              <a:rPr sz="1400" spc="-15" dirty="0">
                <a:solidFill>
                  <a:srgbClr val="F0A12D"/>
                </a:solidFill>
                <a:latin typeface="Times New Roman"/>
                <a:cs typeface="Times New Roman"/>
              </a:rPr>
              <a:t>	</a:t>
            </a:r>
            <a:r>
              <a:rPr sz="2000" b="1" dirty="0">
                <a:solidFill>
                  <a:srgbClr val="0070C0"/>
                </a:solidFill>
                <a:latin typeface="Franklin Gothic Book"/>
                <a:cs typeface="Franklin Gothic Book"/>
              </a:rPr>
              <a:t>p</a:t>
            </a:r>
            <a:r>
              <a:rPr sz="2000" b="1" spc="0" dirty="0">
                <a:solidFill>
                  <a:srgbClr val="0070C0"/>
                </a:solidFill>
                <a:latin typeface="Franklin Gothic Book"/>
                <a:cs typeface="Franklin Gothic Book"/>
              </a:rPr>
              <a:t>o</a:t>
            </a:r>
            <a:r>
              <a:rPr sz="2000" b="1" spc="15" dirty="0">
                <a:solidFill>
                  <a:srgbClr val="0070C0"/>
                </a:solidFill>
                <a:latin typeface="Franklin Gothic Book"/>
                <a:cs typeface="Franklin Gothic Book"/>
              </a:rPr>
              <a:t>d</a:t>
            </a:r>
            <a:r>
              <a:rPr sz="2000" b="1" spc="0" dirty="0">
                <a:solidFill>
                  <a:srgbClr val="0070C0"/>
                </a:solidFill>
                <a:latin typeface="Franklin Gothic Book"/>
                <a:cs typeface="Franklin Gothic Book"/>
              </a:rPr>
              <a:t>o</a:t>
            </a:r>
            <a:r>
              <a:rPr sz="2000" b="1" dirty="0">
                <a:solidFill>
                  <a:srgbClr val="0070C0"/>
                </a:solidFill>
                <a:latin typeface="Franklin Gothic Book"/>
                <a:cs typeface="Franklin Gothic Book"/>
              </a:rPr>
              <a:t>p</a:t>
            </a:r>
            <a:r>
              <a:rPr sz="2000" b="1" spc="-15" dirty="0">
                <a:solidFill>
                  <a:srgbClr val="0070C0"/>
                </a:solidFill>
                <a:latin typeface="Franklin Gothic Book"/>
                <a:cs typeface="Franklin Gothic Book"/>
              </a:rPr>
              <a:t>a</a:t>
            </a:r>
            <a:r>
              <a:rPr sz="2000" b="1" dirty="0">
                <a:solidFill>
                  <a:srgbClr val="0070C0"/>
                </a:solidFill>
                <a:latin typeface="Franklin Gothic Book"/>
                <a:cs typeface="Franklin Gothic Book"/>
              </a:rPr>
              <a:t>t</a:t>
            </a:r>
            <a:r>
              <a:rPr sz="2000" b="1" spc="-20" dirty="0">
                <a:solidFill>
                  <a:srgbClr val="0070C0"/>
                </a:solidFill>
                <a:latin typeface="Franklin Gothic Book"/>
                <a:cs typeface="Franklin Gothic Book"/>
              </a:rPr>
              <a:t>r</a:t>
            </a:r>
            <a:r>
              <a:rPr sz="2000" b="1" spc="-15" dirty="0">
                <a:solidFill>
                  <a:srgbClr val="0070C0"/>
                </a:solidFill>
                <a:latin typeface="Franklin Gothic Book"/>
                <a:cs typeface="Franklin Gothic Book"/>
              </a:rPr>
              <a:t>e</a:t>
            </a:r>
            <a:r>
              <a:rPr sz="2000" b="1" dirty="0">
                <a:solidFill>
                  <a:srgbClr val="0070C0"/>
                </a:solidFill>
                <a:latin typeface="Franklin Gothic Book"/>
                <a:cs typeface="Franklin Gothic Book"/>
              </a:rPr>
              <a:t>n</a:t>
            </a:r>
            <a:r>
              <a:rPr sz="2000" b="1" spc="-10" dirty="0">
                <a:solidFill>
                  <a:srgbClr val="0070C0"/>
                </a:solidFill>
                <a:latin typeface="Franklin Gothic Book"/>
                <a:cs typeface="Franklin Gothic Book"/>
              </a:rPr>
              <a:t>i</a:t>
            </a:r>
            <a:r>
              <a:rPr sz="2000" b="1" spc="-15" dirty="0">
                <a:solidFill>
                  <a:srgbClr val="0070C0"/>
                </a:solidFill>
                <a:latin typeface="Franklin Gothic Book"/>
                <a:cs typeface="Franklin Gothic Book"/>
              </a:rPr>
              <a:t>e</a:t>
            </a:r>
            <a:r>
              <a:rPr sz="2000" b="1" spc="-70" dirty="0">
                <a:solidFill>
                  <a:srgbClr val="0070C0"/>
                </a:solidFill>
                <a:latin typeface="Times New Roman"/>
                <a:cs typeface="Times New Roman"/>
              </a:rPr>
              <a:t> </a:t>
            </a:r>
            <a:r>
              <a:rPr sz="2000" b="1" spc="20" dirty="0">
                <a:solidFill>
                  <a:srgbClr val="0070C0"/>
                </a:solidFill>
                <a:latin typeface="Franklin Gothic Book"/>
                <a:cs typeface="Franklin Gothic Book"/>
              </a:rPr>
              <a:t>4.2</a:t>
            </a:r>
            <a:r>
              <a:rPr sz="2000" b="1" spc="-5" dirty="0">
                <a:solidFill>
                  <a:srgbClr val="0070C0"/>
                </a:solidFill>
                <a:latin typeface="Franklin Gothic Book"/>
                <a:cs typeface="Franklin Gothic Book"/>
              </a:rPr>
              <a:t>.</a:t>
            </a:r>
            <a:r>
              <a:rPr sz="2000" b="1" spc="-80" dirty="0">
                <a:solidFill>
                  <a:srgbClr val="0070C0"/>
                </a:solidFill>
                <a:latin typeface="Times New Roman"/>
                <a:cs typeface="Times New Roman"/>
              </a:rPr>
              <a:t> </a:t>
            </a:r>
            <a:r>
              <a:rPr sz="2000" b="1" spc="-15" dirty="0">
                <a:solidFill>
                  <a:srgbClr val="0070C0"/>
                </a:solidFill>
                <a:latin typeface="Franklin Gothic Book"/>
                <a:cs typeface="Franklin Gothic Book"/>
              </a:rPr>
              <a:t>– </a:t>
            </a:r>
            <a:r>
              <a:rPr sz="2000" b="1" spc="-25" dirty="0">
                <a:solidFill>
                  <a:srgbClr val="0070C0"/>
                </a:solidFill>
                <a:latin typeface="Franklin Gothic Book"/>
                <a:cs typeface="Franklin Gothic Book"/>
              </a:rPr>
              <a:t>P</a:t>
            </a:r>
            <a:r>
              <a:rPr sz="2000" b="1" spc="0" dirty="0">
                <a:solidFill>
                  <a:srgbClr val="0070C0"/>
                </a:solidFill>
                <a:latin typeface="Franklin Gothic Book"/>
                <a:cs typeface="Franklin Gothic Book"/>
              </a:rPr>
              <a:t>o</a:t>
            </a:r>
            <a:r>
              <a:rPr sz="2000" b="1" spc="15" dirty="0">
                <a:solidFill>
                  <a:srgbClr val="0070C0"/>
                </a:solidFill>
                <a:latin typeface="Franklin Gothic Book"/>
                <a:cs typeface="Franklin Gothic Book"/>
              </a:rPr>
              <a:t>d</a:t>
            </a:r>
            <a:r>
              <a:rPr sz="2000" b="1" dirty="0">
                <a:solidFill>
                  <a:srgbClr val="0070C0"/>
                </a:solidFill>
                <a:latin typeface="Franklin Gothic Book"/>
                <a:cs typeface="Franklin Gothic Book"/>
              </a:rPr>
              <a:t>p</a:t>
            </a:r>
            <a:r>
              <a:rPr sz="2000" b="1" spc="0" dirty="0">
                <a:solidFill>
                  <a:srgbClr val="0070C0"/>
                </a:solidFill>
                <a:latin typeface="Franklin Gothic Book"/>
                <a:cs typeface="Franklin Gothic Book"/>
              </a:rPr>
              <a:t>o</a:t>
            </a:r>
            <a:r>
              <a:rPr sz="2000" b="1" dirty="0">
                <a:solidFill>
                  <a:srgbClr val="0070C0"/>
                </a:solidFill>
                <a:latin typeface="Franklin Gothic Book"/>
                <a:cs typeface="Franklin Gothic Book"/>
              </a:rPr>
              <a:t>r</a:t>
            </a:r>
            <a:r>
              <a:rPr sz="2000" b="1" spc="-15" dirty="0">
                <a:solidFill>
                  <a:srgbClr val="0070C0"/>
                </a:solidFill>
                <a:latin typeface="Franklin Gothic Book"/>
                <a:cs typeface="Franklin Gothic Book"/>
              </a:rPr>
              <a:t>a</a:t>
            </a:r>
            <a:r>
              <a:rPr sz="2000" b="1" spc="-65" dirty="0">
                <a:solidFill>
                  <a:srgbClr val="0070C0"/>
                </a:solidFill>
                <a:latin typeface="Franklin Gothic Book"/>
                <a:cs typeface="Franklin Gothic Book"/>
              </a:rPr>
              <a:t> </a:t>
            </a:r>
            <a:r>
              <a:rPr sz="2000" b="1" dirty="0">
                <a:solidFill>
                  <a:srgbClr val="0070C0"/>
                </a:solidFill>
                <a:latin typeface="Franklin Gothic Book"/>
                <a:cs typeface="Franklin Gothic Book"/>
              </a:rPr>
              <a:t>pr</a:t>
            </a:r>
            <a:r>
              <a:rPr sz="2000" b="1" spc="-15" dirty="0">
                <a:solidFill>
                  <a:srgbClr val="0070C0"/>
                </a:solidFill>
                <a:latin typeface="Franklin Gothic Book"/>
                <a:cs typeface="Franklin Gothic Book"/>
              </a:rPr>
              <a:t>e</a:t>
            </a:r>
            <a:r>
              <a:rPr sz="2000" b="1" spc="-25" dirty="0">
                <a:solidFill>
                  <a:srgbClr val="0070C0"/>
                </a:solidFill>
                <a:latin typeface="Franklin Gothic Book"/>
                <a:cs typeface="Franklin Gothic Book"/>
              </a:rPr>
              <a:t> </a:t>
            </a:r>
            <a:r>
              <a:rPr sz="2000" b="1" spc="10" dirty="0">
                <a:solidFill>
                  <a:srgbClr val="0070C0"/>
                </a:solidFill>
                <a:latin typeface="Franklin Gothic Book"/>
                <a:cs typeface="Franklin Gothic Book"/>
              </a:rPr>
              <a:t>i</a:t>
            </a:r>
            <a:r>
              <a:rPr sz="2000" b="1" spc="-40" dirty="0">
                <a:solidFill>
                  <a:srgbClr val="0070C0"/>
                </a:solidFill>
                <a:latin typeface="Franklin Gothic Book"/>
                <a:cs typeface="Franklin Gothic Book"/>
              </a:rPr>
              <a:t>n</a:t>
            </a:r>
            <a:r>
              <a:rPr sz="2000" b="1" spc="-20" dirty="0">
                <a:solidFill>
                  <a:srgbClr val="0070C0"/>
                </a:solidFill>
                <a:latin typeface="Franklin Gothic Book"/>
                <a:cs typeface="Franklin Gothic Book"/>
              </a:rPr>
              <a:t>v</a:t>
            </a:r>
            <a:r>
              <a:rPr sz="2000" b="1" dirty="0">
                <a:solidFill>
                  <a:srgbClr val="0070C0"/>
                </a:solidFill>
                <a:latin typeface="Franklin Gothic Book"/>
                <a:cs typeface="Franklin Gothic Book"/>
              </a:rPr>
              <a:t>es</a:t>
            </a:r>
            <a:r>
              <a:rPr sz="2000" b="1" spc="-25" dirty="0">
                <a:solidFill>
                  <a:srgbClr val="0070C0"/>
                </a:solidFill>
                <a:latin typeface="Franklin Gothic Book"/>
                <a:cs typeface="Franklin Gothic Book"/>
              </a:rPr>
              <a:t>t</a:t>
            </a:r>
            <a:r>
              <a:rPr sz="2000" b="1" spc="10" dirty="0">
                <a:solidFill>
                  <a:srgbClr val="0070C0"/>
                </a:solidFill>
                <a:latin typeface="Franklin Gothic Book"/>
                <a:cs typeface="Franklin Gothic Book"/>
              </a:rPr>
              <a:t>í</a:t>
            </a:r>
            <a:r>
              <a:rPr sz="2000" b="1" spc="-5" dirty="0">
                <a:solidFill>
                  <a:srgbClr val="0070C0"/>
                </a:solidFill>
                <a:latin typeface="Franklin Gothic Book"/>
                <a:cs typeface="Franklin Gothic Book"/>
              </a:rPr>
              <a:t>c</a:t>
            </a:r>
            <a:r>
              <a:rPr sz="2000" b="1" spc="-10" dirty="0">
                <a:solidFill>
                  <a:srgbClr val="0070C0"/>
                </a:solidFill>
                <a:latin typeface="Franklin Gothic Book"/>
                <a:cs typeface="Franklin Gothic Book"/>
              </a:rPr>
              <a:t>ie</a:t>
            </a:r>
            <a:r>
              <a:rPr sz="2000" b="1" spc="-70" dirty="0">
                <a:solidFill>
                  <a:srgbClr val="0070C0"/>
                </a:solidFill>
                <a:latin typeface="Franklin Gothic Book"/>
                <a:cs typeface="Franklin Gothic Book"/>
              </a:rPr>
              <a:t> </a:t>
            </a:r>
            <a:r>
              <a:rPr sz="2000" b="1" spc="0" dirty="0">
                <a:solidFill>
                  <a:srgbClr val="0070C0"/>
                </a:solidFill>
                <a:latin typeface="Franklin Gothic Book"/>
                <a:cs typeface="Franklin Gothic Book"/>
              </a:rPr>
              <a:t>n</a:t>
            </a:r>
            <a:r>
              <a:rPr sz="2000" b="1" spc="-15" dirty="0">
                <a:solidFill>
                  <a:srgbClr val="0070C0"/>
                </a:solidFill>
                <a:latin typeface="Franklin Gothic Book"/>
                <a:cs typeface="Franklin Gothic Book"/>
              </a:rPr>
              <a:t>a</a:t>
            </a:r>
            <a:r>
              <a:rPr sz="2000" b="1" spc="5" dirty="0">
                <a:solidFill>
                  <a:srgbClr val="0070C0"/>
                </a:solidFill>
                <a:latin typeface="Franklin Gothic Book"/>
                <a:cs typeface="Franklin Gothic Book"/>
              </a:rPr>
              <a:t> </a:t>
            </a:r>
            <a:r>
              <a:rPr sz="2000" b="1" spc="25" dirty="0">
                <a:solidFill>
                  <a:srgbClr val="0070C0"/>
                </a:solidFill>
                <a:latin typeface="Franklin Gothic Book"/>
                <a:cs typeface="Franklin Gothic Book"/>
              </a:rPr>
              <a:t>s</a:t>
            </a:r>
            <a:r>
              <a:rPr sz="2000" b="1" dirty="0">
                <a:solidFill>
                  <a:srgbClr val="0070C0"/>
                </a:solidFill>
                <a:latin typeface="Franklin Gothic Book"/>
                <a:cs typeface="Franklin Gothic Book"/>
              </a:rPr>
              <a:t>pr</a:t>
            </a:r>
            <a:r>
              <a:rPr sz="2000" b="1" spc="10" dirty="0">
                <a:solidFill>
                  <a:srgbClr val="0070C0"/>
                </a:solidFill>
                <a:latin typeface="Franklin Gothic Book"/>
                <a:cs typeface="Franklin Gothic Book"/>
              </a:rPr>
              <a:t>a</a:t>
            </a:r>
            <a:r>
              <a:rPr sz="2000" b="1" spc="-5" dirty="0">
                <a:solidFill>
                  <a:srgbClr val="0070C0"/>
                </a:solidFill>
                <a:latin typeface="Franklin Gothic Book"/>
                <a:cs typeface="Franklin Gothic Book"/>
              </a:rPr>
              <a:t>c</a:t>
            </a:r>
            <a:r>
              <a:rPr sz="2000" b="1" spc="-45" dirty="0">
                <a:solidFill>
                  <a:srgbClr val="0070C0"/>
                </a:solidFill>
                <a:latin typeface="Franklin Gothic Book"/>
                <a:cs typeface="Franklin Gothic Book"/>
              </a:rPr>
              <a:t>ov</a:t>
            </a:r>
            <a:r>
              <a:rPr sz="2000" b="1" spc="10" dirty="0">
                <a:solidFill>
                  <a:srgbClr val="0070C0"/>
                </a:solidFill>
                <a:latin typeface="Franklin Gothic Book"/>
                <a:cs typeface="Franklin Gothic Book"/>
              </a:rPr>
              <a:t>a</a:t>
            </a:r>
            <a:r>
              <a:rPr sz="2000" b="1" spc="-10" dirty="0">
                <a:solidFill>
                  <a:srgbClr val="0070C0"/>
                </a:solidFill>
                <a:latin typeface="Franklin Gothic Book"/>
                <a:cs typeface="Franklin Gothic Book"/>
              </a:rPr>
              <a:t>nie</a:t>
            </a:r>
            <a:r>
              <a:rPr sz="2000" b="1" spc="-5" dirty="0">
                <a:solidFill>
                  <a:srgbClr val="0070C0"/>
                </a:solidFill>
                <a:latin typeface="Franklin Gothic Book"/>
                <a:cs typeface="Franklin Gothic Book"/>
              </a:rPr>
              <a:t>/</a:t>
            </a:r>
            <a:r>
              <a:rPr sz="2000" b="1" spc="0" dirty="0">
                <a:solidFill>
                  <a:srgbClr val="0070C0"/>
                </a:solidFill>
                <a:latin typeface="Franklin Gothic Book"/>
                <a:cs typeface="Franklin Gothic Book"/>
              </a:rPr>
              <a:t>u</a:t>
            </a:r>
            <a:r>
              <a:rPr sz="2000" b="1" spc="-20" dirty="0">
                <a:solidFill>
                  <a:srgbClr val="0070C0"/>
                </a:solidFill>
                <a:latin typeface="Franklin Gothic Book"/>
                <a:cs typeface="Franklin Gothic Book"/>
              </a:rPr>
              <a:t>v</a:t>
            </a:r>
            <a:r>
              <a:rPr sz="2000" b="1" spc="-15" dirty="0">
                <a:solidFill>
                  <a:srgbClr val="0070C0"/>
                </a:solidFill>
                <a:latin typeface="Franklin Gothic Book"/>
                <a:cs typeface="Franklin Gothic Book"/>
              </a:rPr>
              <a:t>á</a:t>
            </a:r>
            <a:r>
              <a:rPr sz="2000" b="1" spc="-10" dirty="0">
                <a:solidFill>
                  <a:srgbClr val="0070C0"/>
                </a:solidFill>
                <a:latin typeface="Franklin Gothic Book"/>
                <a:cs typeface="Franklin Gothic Book"/>
              </a:rPr>
              <a:t>d</a:t>
            </a:r>
            <a:r>
              <a:rPr sz="2000" b="1" spc="0" dirty="0">
                <a:solidFill>
                  <a:srgbClr val="0070C0"/>
                </a:solidFill>
                <a:latin typeface="Franklin Gothic Book"/>
                <a:cs typeface="Franklin Gothic Book"/>
              </a:rPr>
              <a:t>z</a:t>
            </a:r>
            <a:r>
              <a:rPr sz="2000" b="1" spc="-15" dirty="0">
                <a:solidFill>
                  <a:srgbClr val="0070C0"/>
                </a:solidFill>
                <a:latin typeface="Franklin Gothic Book"/>
                <a:cs typeface="Franklin Gothic Book"/>
              </a:rPr>
              <a:t>an</a:t>
            </a:r>
            <a:r>
              <a:rPr sz="2000" b="1" spc="20" dirty="0">
                <a:solidFill>
                  <a:srgbClr val="0070C0"/>
                </a:solidFill>
                <a:latin typeface="Franklin Gothic Book"/>
                <a:cs typeface="Franklin Gothic Book"/>
              </a:rPr>
              <a:t>i</a:t>
            </a:r>
            <a:r>
              <a:rPr sz="2000" b="1" spc="-15" dirty="0">
                <a:solidFill>
                  <a:srgbClr val="0070C0"/>
                </a:solidFill>
                <a:latin typeface="Franklin Gothic Book"/>
                <a:cs typeface="Franklin Gothic Book"/>
              </a:rPr>
              <a:t>e</a:t>
            </a:r>
            <a:r>
              <a:rPr sz="2000" b="1" spc="-75" dirty="0">
                <a:solidFill>
                  <a:srgbClr val="0070C0"/>
                </a:solidFill>
                <a:latin typeface="Franklin Gothic Book"/>
                <a:cs typeface="Franklin Gothic Book"/>
              </a:rPr>
              <a:t> </a:t>
            </a:r>
            <a:r>
              <a:rPr sz="2000" b="1" spc="0" dirty="0">
                <a:solidFill>
                  <a:srgbClr val="0070C0"/>
                </a:solidFill>
                <a:latin typeface="Franklin Gothic Book"/>
                <a:cs typeface="Franklin Gothic Book"/>
              </a:rPr>
              <a:t>n</a:t>
            </a:r>
            <a:r>
              <a:rPr sz="2000" b="1" spc="-15" dirty="0">
                <a:solidFill>
                  <a:srgbClr val="0070C0"/>
                </a:solidFill>
                <a:latin typeface="Franklin Gothic Book"/>
                <a:cs typeface="Franklin Gothic Book"/>
              </a:rPr>
              <a:t>a</a:t>
            </a:r>
            <a:endParaRPr sz="2000" b="1" dirty="0">
              <a:solidFill>
                <a:srgbClr val="0070C0"/>
              </a:solidFill>
              <a:latin typeface="Franklin Gothic Book"/>
              <a:cs typeface="Franklin Gothic Book"/>
            </a:endParaRPr>
          </a:p>
          <a:p>
            <a:pPr marL="356870">
              <a:lnSpc>
                <a:spcPts val="2280"/>
              </a:lnSpc>
            </a:pPr>
            <a:r>
              <a:rPr sz="2000" b="1" spc="25" dirty="0">
                <a:solidFill>
                  <a:srgbClr val="0070C0"/>
                </a:solidFill>
                <a:latin typeface="Franklin Gothic Book"/>
                <a:cs typeface="Franklin Gothic Book"/>
              </a:rPr>
              <a:t>t</a:t>
            </a:r>
            <a:r>
              <a:rPr sz="2000" b="1" spc="0" dirty="0">
                <a:solidFill>
                  <a:srgbClr val="0070C0"/>
                </a:solidFill>
                <a:latin typeface="Franklin Gothic Book"/>
                <a:cs typeface="Franklin Gothic Book"/>
              </a:rPr>
              <a:t>r</a:t>
            </a:r>
            <a:r>
              <a:rPr sz="2000" b="1" spc="-15" dirty="0">
                <a:solidFill>
                  <a:srgbClr val="0070C0"/>
                </a:solidFill>
                <a:latin typeface="Franklin Gothic Book"/>
                <a:cs typeface="Franklin Gothic Book"/>
              </a:rPr>
              <a:t>h</a:t>
            </a:r>
            <a:r>
              <a:rPr sz="2000" b="1" spc="-65" dirty="0">
                <a:solidFill>
                  <a:srgbClr val="0070C0"/>
                </a:solidFill>
                <a:latin typeface="Franklin Gothic Book"/>
                <a:cs typeface="Franklin Gothic Book"/>
              </a:rPr>
              <a:t> </a:t>
            </a:r>
            <a:r>
              <a:rPr sz="2000" b="1" spc="10" dirty="0">
                <a:solidFill>
                  <a:srgbClr val="0070C0"/>
                </a:solidFill>
                <a:latin typeface="Franklin Gothic Book"/>
                <a:cs typeface="Franklin Gothic Book"/>
              </a:rPr>
              <a:t>a</a:t>
            </a:r>
            <a:r>
              <a:rPr sz="2000" b="1" spc="20" dirty="0">
                <a:solidFill>
                  <a:srgbClr val="0070C0"/>
                </a:solidFill>
                <a:latin typeface="Franklin Gothic Book"/>
                <a:cs typeface="Franklin Gothic Book"/>
              </a:rPr>
              <a:t>/</a:t>
            </a:r>
            <a:r>
              <a:rPr sz="2000" b="1" spc="10" dirty="0">
                <a:solidFill>
                  <a:srgbClr val="0070C0"/>
                </a:solidFill>
                <a:latin typeface="Franklin Gothic Book"/>
                <a:cs typeface="Franklin Gothic Book"/>
              </a:rPr>
              <a:t>al</a:t>
            </a:r>
            <a:r>
              <a:rPr sz="2000" b="1" spc="-15" dirty="0">
                <a:solidFill>
                  <a:srgbClr val="0070C0"/>
                </a:solidFill>
                <a:latin typeface="Franklin Gothic Book"/>
                <a:cs typeface="Franklin Gothic Book"/>
              </a:rPr>
              <a:t>e</a:t>
            </a:r>
            <a:r>
              <a:rPr sz="2000" b="1" spc="-10" dirty="0">
                <a:solidFill>
                  <a:srgbClr val="0070C0"/>
                </a:solidFill>
                <a:latin typeface="Franklin Gothic Book"/>
                <a:cs typeface="Franklin Gothic Book"/>
              </a:rPr>
              <a:t>b</a:t>
            </a:r>
            <a:r>
              <a:rPr sz="2000" b="1" spc="-15" dirty="0">
                <a:solidFill>
                  <a:srgbClr val="0070C0"/>
                </a:solidFill>
                <a:latin typeface="Franklin Gothic Book"/>
                <a:cs typeface="Franklin Gothic Book"/>
              </a:rPr>
              <a:t>o</a:t>
            </a:r>
            <a:r>
              <a:rPr sz="2000" b="1" spc="-70" dirty="0">
                <a:solidFill>
                  <a:srgbClr val="0070C0"/>
                </a:solidFill>
                <a:latin typeface="Franklin Gothic Book"/>
                <a:cs typeface="Franklin Gothic Book"/>
              </a:rPr>
              <a:t> </a:t>
            </a:r>
            <a:r>
              <a:rPr sz="2000" b="1" spc="0" dirty="0" err="1">
                <a:solidFill>
                  <a:srgbClr val="0070C0"/>
                </a:solidFill>
                <a:latin typeface="Franklin Gothic Book"/>
                <a:cs typeface="Franklin Gothic Book"/>
              </a:rPr>
              <a:t>v</a:t>
            </a:r>
            <a:r>
              <a:rPr sz="2000" b="1" dirty="0" err="1">
                <a:solidFill>
                  <a:srgbClr val="0070C0"/>
                </a:solidFill>
                <a:latin typeface="Franklin Gothic Book"/>
                <a:cs typeface="Franklin Gothic Book"/>
              </a:rPr>
              <a:t>ý</a:t>
            </a:r>
            <a:r>
              <a:rPr sz="2000" b="1" spc="-20" dirty="0" err="1">
                <a:solidFill>
                  <a:srgbClr val="0070C0"/>
                </a:solidFill>
                <a:latin typeface="Franklin Gothic Book"/>
                <a:cs typeface="Franklin Gothic Book"/>
              </a:rPr>
              <a:t>v</a:t>
            </a:r>
            <a:r>
              <a:rPr sz="2000" b="1" dirty="0" err="1">
                <a:solidFill>
                  <a:srgbClr val="0070C0"/>
                </a:solidFill>
                <a:latin typeface="Franklin Gothic Book"/>
                <a:cs typeface="Franklin Gothic Book"/>
              </a:rPr>
              <a:t>o</a:t>
            </a:r>
            <a:r>
              <a:rPr sz="2000" b="1" spc="-5" dirty="0" err="1">
                <a:solidFill>
                  <a:srgbClr val="0070C0"/>
                </a:solidFill>
                <a:latin typeface="Franklin Gothic Book"/>
                <a:cs typeface="Franklin Gothic Book"/>
              </a:rPr>
              <a:t>j</a:t>
            </a:r>
            <a:r>
              <a:rPr sz="2000" b="1" spc="-45" dirty="0">
                <a:solidFill>
                  <a:srgbClr val="0070C0"/>
                </a:solidFill>
                <a:latin typeface="Franklin Gothic Book"/>
                <a:cs typeface="Franklin Gothic Book"/>
              </a:rPr>
              <a:t> </a:t>
            </a:r>
            <a:r>
              <a:rPr sz="2000" b="1" dirty="0" err="1" smtClean="0">
                <a:solidFill>
                  <a:srgbClr val="0070C0"/>
                </a:solidFill>
                <a:latin typeface="Franklin Gothic Book"/>
                <a:cs typeface="Franklin Gothic Book"/>
              </a:rPr>
              <a:t>po</a:t>
            </a:r>
            <a:r>
              <a:rPr lang="sk-SK" sz="2000" b="1" dirty="0" err="1" smtClean="0">
                <a:solidFill>
                  <a:srgbClr val="0070C0"/>
                </a:solidFill>
                <a:latin typeface="Franklin Gothic Book"/>
                <a:cs typeface="Franklin Gothic Book"/>
              </a:rPr>
              <a:t>ľno</a:t>
            </a:r>
            <a:r>
              <a:rPr sz="2000" b="1" spc="10" dirty="0" err="1" smtClean="0">
                <a:solidFill>
                  <a:srgbClr val="0070C0"/>
                </a:solidFill>
                <a:latin typeface="Franklin Gothic Book"/>
                <a:cs typeface="Franklin Gothic Book"/>
              </a:rPr>
              <a:t>h</a:t>
            </a:r>
            <a:r>
              <a:rPr sz="2000" b="1" dirty="0" err="1" smtClean="0">
                <a:solidFill>
                  <a:srgbClr val="0070C0"/>
                </a:solidFill>
                <a:latin typeface="Franklin Gothic Book"/>
                <a:cs typeface="Franklin Gothic Book"/>
              </a:rPr>
              <a:t>o</a:t>
            </a:r>
            <a:r>
              <a:rPr sz="2000" b="1" spc="25" dirty="0" err="1" smtClean="0">
                <a:solidFill>
                  <a:srgbClr val="0070C0"/>
                </a:solidFill>
                <a:latin typeface="Franklin Gothic Book"/>
                <a:cs typeface="Franklin Gothic Book"/>
              </a:rPr>
              <a:t>s</a:t>
            </a:r>
            <a:r>
              <a:rPr sz="2000" b="1" dirty="0" err="1" smtClean="0">
                <a:solidFill>
                  <a:srgbClr val="0070C0"/>
                </a:solidFill>
                <a:latin typeface="Franklin Gothic Book"/>
                <a:cs typeface="Franklin Gothic Book"/>
              </a:rPr>
              <a:t>po</a:t>
            </a:r>
            <a:r>
              <a:rPr sz="2000" b="1" spc="10" dirty="0" err="1" smtClean="0">
                <a:solidFill>
                  <a:srgbClr val="0070C0"/>
                </a:solidFill>
                <a:latin typeface="Franklin Gothic Book"/>
                <a:cs typeface="Franklin Gothic Book"/>
              </a:rPr>
              <a:t>dá</a:t>
            </a:r>
            <a:r>
              <a:rPr sz="2000" b="1" spc="0" dirty="0" err="1" smtClean="0">
                <a:solidFill>
                  <a:srgbClr val="0070C0"/>
                </a:solidFill>
                <a:latin typeface="Franklin Gothic Book"/>
                <a:cs typeface="Franklin Gothic Book"/>
              </a:rPr>
              <a:t>r</a:t>
            </a:r>
            <a:r>
              <a:rPr sz="2000" b="1" dirty="0" err="1" smtClean="0">
                <a:solidFill>
                  <a:srgbClr val="0070C0"/>
                </a:solidFill>
                <a:latin typeface="Franklin Gothic Book"/>
                <a:cs typeface="Franklin Gothic Book"/>
              </a:rPr>
              <a:t>s</a:t>
            </a:r>
            <a:r>
              <a:rPr sz="2000" b="1" spc="-25" dirty="0" err="1" smtClean="0">
                <a:solidFill>
                  <a:srgbClr val="0070C0"/>
                </a:solidFill>
                <a:latin typeface="Franklin Gothic Book"/>
                <a:cs typeface="Franklin Gothic Book"/>
              </a:rPr>
              <a:t>k</a:t>
            </a:r>
            <a:r>
              <a:rPr sz="2000" b="1" spc="-20" dirty="0" err="1" smtClean="0">
                <a:solidFill>
                  <a:srgbClr val="0070C0"/>
                </a:solidFill>
                <a:latin typeface="Franklin Gothic Book"/>
                <a:cs typeface="Franklin Gothic Book"/>
              </a:rPr>
              <a:t>y</a:t>
            </a:r>
            <a:r>
              <a:rPr sz="2000" b="1" spc="-5" dirty="0" err="1" smtClean="0">
                <a:solidFill>
                  <a:srgbClr val="0070C0"/>
                </a:solidFill>
                <a:latin typeface="Franklin Gothic Book"/>
                <a:cs typeface="Franklin Gothic Book"/>
              </a:rPr>
              <a:t>c</a:t>
            </a:r>
            <a:r>
              <a:rPr sz="2000" b="1" spc="-15" dirty="0" err="1" smtClean="0">
                <a:solidFill>
                  <a:srgbClr val="0070C0"/>
                </a:solidFill>
                <a:latin typeface="Franklin Gothic Book"/>
                <a:cs typeface="Franklin Gothic Book"/>
              </a:rPr>
              <a:t>h</a:t>
            </a:r>
            <a:r>
              <a:rPr sz="2000" b="1" spc="-90" dirty="0" smtClean="0">
                <a:solidFill>
                  <a:srgbClr val="0070C0"/>
                </a:solidFill>
                <a:latin typeface="Franklin Gothic Book"/>
                <a:cs typeface="Franklin Gothic Book"/>
              </a:rPr>
              <a:t> </a:t>
            </a:r>
            <a:r>
              <a:rPr sz="2000" b="1" spc="0" dirty="0">
                <a:solidFill>
                  <a:srgbClr val="0070C0"/>
                </a:solidFill>
                <a:latin typeface="Franklin Gothic Book"/>
                <a:cs typeface="Franklin Gothic Book"/>
              </a:rPr>
              <a:t>v</a:t>
            </a:r>
            <a:r>
              <a:rPr sz="2000" b="1" dirty="0">
                <a:solidFill>
                  <a:srgbClr val="0070C0"/>
                </a:solidFill>
                <a:latin typeface="Franklin Gothic Book"/>
                <a:cs typeface="Franklin Gothic Book"/>
              </a:rPr>
              <a:t>ý</a:t>
            </a:r>
            <a:r>
              <a:rPr sz="2000" b="1" spc="-45" dirty="0">
                <a:solidFill>
                  <a:srgbClr val="0070C0"/>
                </a:solidFill>
                <a:latin typeface="Franklin Gothic Book"/>
                <a:cs typeface="Franklin Gothic Book"/>
              </a:rPr>
              <a:t>r</a:t>
            </a:r>
            <a:r>
              <a:rPr sz="2000" b="1" dirty="0">
                <a:solidFill>
                  <a:srgbClr val="0070C0"/>
                </a:solidFill>
                <a:latin typeface="Franklin Gothic Book"/>
                <a:cs typeface="Franklin Gothic Book"/>
              </a:rPr>
              <a:t>o</a:t>
            </a:r>
            <a:r>
              <a:rPr sz="2000" b="1" spc="15" dirty="0">
                <a:solidFill>
                  <a:srgbClr val="0070C0"/>
                </a:solidFill>
                <a:latin typeface="Franklin Gothic Book"/>
                <a:cs typeface="Franklin Gothic Book"/>
              </a:rPr>
              <a:t>b</a:t>
            </a:r>
            <a:r>
              <a:rPr sz="2000" b="1" spc="-50" dirty="0">
                <a:solidFill>
                  <a:srgbClr val="0070C0"/>
                </a:solidFill>
                <a:latin typeface="Franklin Gothic Book"/>
                <a:cs typeface="Franklin Gothic Book"/>
              </a:rPr>
              <a:t>k</a:t>
            </a:r>
            <a:r>
              <a:rPr sz="2000" b="1" spc="-45" dirty="0">
                <a:solidFill>
                  <a:srgbClr val="0070C0"/>
                </a:solidFill>
                <a:latin typeface="Franklin Gothic Book"/>
                <a:cs typeface="Franklin Gothic Book"/>
              </a:rPr>
              <a:t>o</a:t>
            </a:r>
            <a:r>
              <a:rPr sz="2000" b="1" spc="-10" dirty="0">
                <a:solidFill>
                  <a:srgbClr val="0070C0"/>
                </a:solidFill>
                <a:latin typeface="Franklin Gothic Book"/>
                <a:cs typeface="Franklin Gothic Book"/>
              </a:rPr>
              <a:t>v</a:t>
            </a:r>
            <a:endParaRPr sz="2000" b="1" dirty="0">
              <a:solidFill>
                <a:srgbClr val="0070C0"/>
              </a:solidFill>
              <a:latin typeface="Franklin Gothic Book"/>
              <a:cs typeface="Franklin Gothic Book"/>
            </a:endParaRPr>
          </a:p>
          <a:p>
            <a:pPr marL="12700">
              <a:lnSpc>
                <a:spcPct val="100000"/>
              </a:lnSpc>
              <a:spcBef>
                <a:spcPts val="225"/>
              </a:spcBef>
              <a:tabLst>
                <a:tab pos="356870" algn="l"/>
              </a:tabLst>
            </a:pPr>
            <a:r>
              <a:rPr sz="1250" spc="10" dirty="0">
                <a:solidFill>
                  <a:srgbClr val="F0A12D"/>
                </a:solidFill>
                <a:latin typeface="Times New Roman"/>
                <a:cs typeface="Times New Roman"/>
              </a:rPr>
              <a:t>	</a:t>
            </a:r>
            <a:r>
              <a:rPr sz="1800" b="1" u="heavy" spc="20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b="1" u="heavy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1800" b="1" u="heavy" spc="30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b="1" u="heavy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á</a:t>
            </a:r>
            <a:r>
              <a:rPr sz="1800" b="1" u="heavy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b="1" u="heavy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b="1" u="heavy" dirty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1800" b="1" u="heavy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b="1" u="heavy" dirty="0">
                <a:solidFill>
                  <a:srgbClr val="4E3A2F"/>
                </a:solidFill>
                <a:latin typeface="Franklin Gothic Book"/>
                <a:cs typeface="Franklin Gothic Book"/>
              </a:rPr>
              <a:t>é</a:t>
            </a:r>
            <a:r>
              <a:rPr sz="1800" b="1" u="heavy" spc="-65" dirty="0">
                <a:solidFill>
                  <a:srgbClr val="4E3A2F"/>
                </a:solidFill>
                <a:latin typeface="Times New Roman"/>
                <a:cs typeface="Times New Roman"/>
              </a:rPr>
              <a:t> </a:t>
            </a:r>
            <a:r>
              <a:rPr sz="1800" b="1" u="heavy" spc="25" dirty="0">
                <a:solidFill>
                  <a:srgbClr val="4E3A2F"/>
                </a:solidFill>
                <a:latin typeface="Franklin Gothic Book"/>
                <a:cs typeface="Franklin Gothic Book"/>
              </a:rPr>
              <a:t>č</a:t>
            </a:r>
            <a:r>
              <a:rPr sz="1800" b="1" u="heavy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inn</a:t>
            </a:r>
            <a:r>
              <a:rPr sz="1800" b="1" u="heavy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b="1" u="heavy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s</a:t>
            </a:r>
            <a:r>
              <a:rPr sz="1800" b="1" u="heavy" dirty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1800" b="1" u="heavy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i</a:t>
            </a:r>
            <a:r>
              <a:rPr sz="1800" b="1" u="heavy" spc="-90" dirty="0">
                <a:solidFill>
                  <a:srgbClr val="4E3A2F"/>
                </a:solidFill>
                <a:latin typeface="Times New Roman"/>
                <a:cs typeface="Times New Roman"/>
              </a:rPr>
              <a:t> </a:t>
            </a:r>
            <a:r>
              <a:rPr sz="1800" u="heavy" dirty="0">
                <a:solidFill>
                  <a:srgbClr val="4E3A2F"/>
                </a:solidFill>
                <a:latin typeface="Franklin Gothic Book"/>
                <a:cs typeface="Franklin Gothic Book"/>
              </a:rPr>
              <a:t>-</a:t>
            </a:r>
            <a:r>
              <a:rPr sz="1800" u="heavy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b="1" u="heavy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1800" b="1" u="heavy" spc="30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b="1" u="heavy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ík</a:t>
            </a:r>
            <a:r>
              <a:rPr sz="1800" b="1" u="heavy" dirty="0">
                <a:solidFill>
                  <a:srgbClr val="4E3A2F"/>
                </a:solidFill>
                <a:latin typeface="Franklin Gothic Book"/>
                <a:cs typeface="Franklin Gothic Book"/>
              </a:rPr>
              <a:t>la</a:t>
            </a:r>
            <a:r>
              <a:rPr sz="1800" b="1" u="heavy" spc="15" dirty="0">
                <a:solidFill>
                  <a:srgbClr val="4E3A2F"/>
                </a:solidFill>
                <a:latin typeface="Franklin Gothic Book"/>
                <a:cs typeface="Franklin Gothic Book"/>
              </a:rPr>
              <a:t>d</a:t>
            </a:r>
            <a:r>
              <a:rPr sz="1800" b="1" u="heavy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y</a:t>
            </a:r>
            <a:r>
              <a:rPr sz="1800" b="1" u="heavy" dirty="0">
                <a:solidFill>
                  <a:srgbClr val="4E3A2F"/>
                </a:solidFill>
                <a:latin typeface="Franklin Gothic Book"/>
                <a:cs typeface="Franklin Gothic Book"/>
              </a:rPr>
              <a:t>:</a:t>
            </a:r>
            <a:endParaRPr sz="1800" dirty="0">
              <a:latin typeface="Franklin Gothic Book"/>
              <a:cs typeface="Franklin Gothic Book"/>
            </a:endParaRPr>
          </a:p>
          <a:p>
            <a:pPr marL="356870" marR="477520" indent="-344805">
              <a:lnSpc>
                <a:spcPct val="90100"/>
              </a:lnSpc>
              <a:spcBef>
                <a:spcPts val="430"/>
              </a:spcBef>
              <a:tabLst>
                <a:tab pos="356870" algn="l"/>
              </a:tabLst>
            </a:pPr>
            <a:r>
              <a:rPr sz="1250" spc="10" dirty="0">
                <a:solidFill>
                  <a:srgbClr val="F0A12D"/>
                </a:solidFill>
                <a:latin typeface="Times New Roman"/>
                <a:cs typeface="Times New Roman"/>
              </a:rPr>
              <a:t>	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ý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s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1800" spc="-40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ba,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1800" spc="-35" dirty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š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ru</a:t>
            </a:r>
            <a:r>
              <a:rPr sz="18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cia</a:t>
            </a:r>
            <a:r>
              <a:rPr sz="1800" spc="-5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moder</a:t>
            </a:r>
            <a:r>
              <a:rPr sz="18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i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zá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cia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obje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800" spc="-25" dirty="0">
                <a:solidFill>
                  <a:srgbClr val="4E3A2F"/>
                </a:solidFill>
                <a:latin typeface="Franklin Gothic Book"/>
                <a:cs typeface="Franklin Gothic Book"/>
              </a:rPr>
              <a:t>to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súv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isi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cich</a:t>
            </a:r>
            <a:r>
              <a:rPr sz="18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s</a:t>
            </a:r>
            <a:r>
              <a:rPr sz="18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d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an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ou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ope</a:t>
            </a:r>
            <a:r>
              <a:rPr sz="18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á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cio</a:t>
            </a:r>
            <a:r>
              <a:rPr sz="18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u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, 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vrá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an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1800" spc="-4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an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cel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ár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ií</a:t>
            </a:r>
            <a:r>
              <a:rPr sz="1800" spc="-4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(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sk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lady obal</a:t>
            </a:r>
            <a:r>
              <a:rPr sz="1800" spc="-25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ých</a:t>
            </a:r>
            <a:r>
              <a:rPr sz="18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m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spc="-30" dirty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i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á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l</a:t>
            </a:r>
            <a:r>
              <a:rPr sz="1800" spc="-30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spc="-65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,</a:t>
            </a:r>
            <a:r>
              <a:rPr sz="1800" spc="-3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čistiacich</a:t>
            </a:r>
            <a:r>
              <a:rPr sz="18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 d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z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i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spc="-60" dirty="0">
                <a:solidFill>
                  <a:srgbClr val="4E3A2F"/>
                </a:solidFill>
                <a:latin typeface="Franklin Gothic Book"/>
                <a:cs typeface="Franklin Gothic Book"/>
              </a:rPr>
              <a:t>f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č</a:t>
            </a:r>
            <a:r>
              <a:rPr sz="18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ých p</a:t>
            </a:r>
            <a:r>
              <a:rPr sz="18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s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ie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d</a:t>
            </a:r>
            <a:r>
              <a:rPr sz="1800" spc="-40" dirty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800" spc="-25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pom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ô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co</a:t>
            </a:r>
            <a:r>
              <a:rPr sz="18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)</a:t>
            </a:r>
            <a:endParaRPr sz="1800" dirty="0">
              <a:latin typeface="Franklin Gothic Book"/>
              <a:cs typeface="Franklin Gothic Book"/>
            </a:endParaRPr>
          </a:p>
          <a:p>
            <a:pPr marL="356870" marR="5080" indent="-344805">
              <a:lnSpc>
                <a:spcPts val="1939"/>
              </a:lnSpc>
              <a:spcBef>
                <a:spcPts val="464"/>
              </a:spcBef>
              <a:tabLst>
                <a:tab pos="356870" algn="l"/>
              </a:tabLst>
            </a:pPr>
            <a:r>
              <a:rPr sz="1250" spc="10" dirty="0">
                <a:solidFill>
                  <a:srgbClr val="F0A12D"/>
                </a:solidFill>
                <a:latin typeface="Times New Roman"/>
                <a:cs typeface="Times New Roman"/>
              </a:rPr>
              <a:t>	</a:t>
            </a:r>
            <a:r>
              <a:rPr sz="18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obst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aran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ie,</a:t>
            </a:r>
            <a:r>
              <a:rPr sz="1800" spc="-3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1800" spc="-35" dirty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š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ru</a:t>
            </a:r>
            <a:r>
              <a:rPr sz="18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cia</a:t>
            </a:r>
            <a:r>
              <a:rPr sz="1800" spc="-5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moder</a:t>
            </a:r>
            <a:r>
              <a:rPr sz="18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i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zá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cia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zar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i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d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í,</a:t>
            </a:r>
            <a:r>
              <a:rPr sz="18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s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18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oj</a:t>
            </a:r>
            <a:r>
              <a:rPr sz="1800" spc="-25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spc="-65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,</a:t>
            </a:r>
            <a:r>
              <a:rPr sz="1800" spc="-3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íst</a:t>
            </a:r>
            <a:r>
              <a:rPr sz="18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oj</a:t>
            </a:r>
            <a:r>
              <a:rPr sz="1800" spc="-25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spc="-3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-25" dirty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ec</a:t>
            </a:r>
            <a:r>
              <a:rPr sz="1800" spc="15" dirty="0">
                <a:solidFill>
                  <a:srgbClr val="4E3A2F"/>
                </a:solidFill>
                <a:latin typeface="Franklin Gothic Book"/>
                <a:cs typeface="Franklin Gothic Book"/>
              </a:rPr>
              <a:t>h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oló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g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ií, </a:t>
            </a:r>
            <a:r>
              <a:rPr lang="sk-SK" sz="1800" dirty="0" smtClean="0">
                <a:solidFill>
                  <a:srgbClr val="4E3A2F"/>
                </a:solidFill>
                <a:latin typeface="Franklin Gothic Book"/>
                <a:cs typeface="Franklin Gothic Book"/>
              </a:rPr>
              <a:t>spracovateľských </a:t>
            </a:r>
            <a:r>
              <a:rPr sz="1800" dirty="0" smtClean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spc="10" dirty="0" smtClean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ý</a:t>
            </a:r>
            <a:r>
              <a:rPr sz="18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obných</a:t>
            </a:r>
            <a:r>
              <a:rPr sz="1800" spc="-3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cít,</a:t>
            </a:r>
            <a:r>
              <a:rPr sz="18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vrá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an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1800" spc="-4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labo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ra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tó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rn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18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h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spc="-6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y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b</a:t>
            </a:r>
            <a:r>
              <a:rPr sz="1800" spc="-40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ia</a:t>
            </a:r>
            <a:r>
              <a:rPr sz="18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d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1800" spc="-30" dirty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800" spc="-30" dirty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spc="-25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v </a:t>
            </a:r>
            <a:r>
              <a:rPr sz="1800" spc="-40" dirty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800" spc="-25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spc="-25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rá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mci</a:t>
            </a:r>
            <a:r>
              <a:rPr sz="18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d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an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ej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ope</a:t>
            </a:r>
            <a:r>
              <a:rPr sz="18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á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cie</a:t>
            </a:r>
            <a:endParaRPr sz="1800" dirty="0">
              <a:latin typeface="Franklin Gothic Book"/>
              <a:cs typeface="Franklin Gothic Book"/>
            </a:endParaRPr>
          </a:p>
          <a:p>
            <a:pPr marL="12700">
              <a:lnSpc>
                <a:spcPts val="2050"/>
              </a:lnSpc>
              <a:spcBef>
                <a:spcPts val="190"/>
              </a:spcBef>
              <a:tabLst>
                <a:tab pos="356870" algn="l"/>
              </a:tabLst>
            </a:pPr>
            <a:r>
              <a:rPr sz="1250" spc="10" dirty="0">
                <a:solidFill>
                  <a:srgbClr val="F0A12D"/>
                </a:solidFill>
                <a:latin typeface="Times New Roman"/>
                <a:cs typeface="Times New Roman"/>
              </a:rPr>
              <a:t>	</a:t>
            </a:r>
            <a:r>
              <a:rPr sz="18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st</a:t>
            </a:r>
            <a:r>
              <a:rPr sz="1800" spc="-40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b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é</a:t>
            </a:r>
            <a:r>
              <a:rPr sz="18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le</a:t>
            </a:r>
            <a:r>
              <a:rPr sz="18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b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-30" dirty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ec</a:t>
            </a:r>
            <a:r>
              <a:rPr sz="18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h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ologic</a:t>
            </a:r>
            <a:r>
              <a:rPr sz="18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é</a:t>
            </a:r>
            <a:r>
              <a:rPr sz="1800" spc="-4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i</a:t>
            </a:r>
            <a:r>
              <a:rPr sz="1800" spc="-45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estície </a:t>
            </a:r>
            <a:r>
              <a:rPr sz="18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yt</a:t>
            </a:r>
            <a:r>
              <a:rPr sz="18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ie</a:t>
            </a:r>
            <a:r>
              <a:rPr sz="18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le</a:t>
            </a:r>
            <a:r>
              <a:rPr sz="18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b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mo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d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rn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iz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á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ciu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miest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ej</a:t>
            </a:r>
            <a:endParaRPr sz="1800" dirty="0">
              <a:latin typeface="Franklin Gothic Book"/>
              <a:cs typeface="Franklin Gothic Book"/>
            </a:endParaRPr>
          </a:p>
          <a:p>
            <a:pPr marL="356870">
              <a:lnSpc>
                <a:spcPts val="2050"/>
              </a:lnSpc>
            </a:pP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z</a:t>
            </a:r>
            <a:r>
              <a:rPr sz="18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ber</a:t>
            </a:r>
            <a:r>
              <a:rPr sz="1800" spc="0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ej</a:t>
            </a:r>
            <a:r>
              <a:rPr sz="1800" spc="-20" dirty="0">
                <a:solidFill>
                  <a:srgbClr val="4E3A2F"/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s</a:t>
            </a:r>
            <a:r>
              <a:rPr sz="18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ie</a:t>
            </a:r>
            <a:r>
              <a:rPr sz="1800" spc="-35" dirty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1800" spc="-45" dirty="0">
                <a:solidFill>
                  <a:srgbClr val="4E3A2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-</a:t>
            </a:r>
            <a:r>
              <a:rPr sz="1800" spc="10" dirty="0">
                <a:solidFill>
                  <a:srgbClr val="4E3A2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íjem,</a:t>
            </a:r>
            <a:r>
              <a:rPr sz="18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s</a:t>
            </a:r>
            <a:r>
              <a:rPr sz="18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l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d</a:t>
            </a:r>
            <a:r>
              <a:rPr sz="1800" spc="-25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an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ie,</a:t>
            </a:r>
            <a:r>
              <a:rPr sz="18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ú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spc="-40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,</a:t>
            </a:r>
            <a:r>
              <a:rPr sz="1800" spc="-3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ie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d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ie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bale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ie</a:t>
            </a:r>
            <a:endParaRPr sz="1800" dirty="0">
              <a:latin typeface="Franklin Gothic Book"/>
              <a:cs typeface="Franklin Gothic Book"/>
            </a:endParaRPr>
          </a:p>
          <a:p>
            <a:pPr marL="356870" marR="36830" indent="-344805">
              <a:lnSpc>
                <a:spcPct val="90100"/>
              </a:lnSpc>
              <a:spcBef>
                <a:spcPts val="430"/>
              </a:spcBef>
              <a:tabLst>
                <a:tab pos="356870" algn="l"/>
              </a:tabLst>
            </a:pPr>
            <a:r>
              <a:rPr sz="1250" spc="10" dirty="0">
                <a:solidFill>
                  <a:srgbClr val="F0A12D"/>
                </a:solidFill>
                <a:latin typeface="Times New Roman"/>
                <a:cs typeface="Times New Roman"/>
              </a:rPr>
              <a:t>	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ná</a:t>
            </a:r>
            <a:r>
              <a:rPr sz="1800" spc="-40" dirty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u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1800" spc="-4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c</a:t>
            </a:r>
            <a:r>
              <a:rPr sz="1800" spc="15" dirty="0">
                <a:solidFill>
                  <a:srgbClr val="4E3A2F"/>
                </a:solidFill>
                <a:latin typeface="Franklin Gothic Book"/>
                <a:cs typeface="Franklin Gothic Book"/>
              </a:rPr>
              <a:t>h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l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d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i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ar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ns</a:t>
            </a:r>
            <a:r>
              <a:rPr sz="18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ýc</a:t>
            </a:r>
            <a:r>
              <a:rPr sz="1800" spc="15" dirty="0">
                <a:solidFill>
                  <a:srgbClr val="4E3A2F"/>
                </a:solidFill>
                <a:latin typeface="Franklin Gothic Book"/>
                <a:cs typeface="Franklin Gothic Book"/>
              </a:rPr>
              <a:t>h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,</a:t>
            </a:r>
            <a:r>
              <a:rPr sz="1800" spc="-3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m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raz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i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ar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ns</a:t>
            </a:r>
            <a:r>
              <a:rPr sz="18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ých</a:t>
            </a:r>
            <a:r>
              <a:rPr sz="1800" spc="-7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le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b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-25" dirty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moi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z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ol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č</a:t>
            </a:r>
            <a:r>
              <a:rPr sz="18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ých</a:t>
            </a:r>
            <a:r>
              <a:rPr sz="1800" spc="-2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ná</a:t>
            </a:r>
            <a:r>
              <a:rPr sz="18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l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d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ýc</a:t>
            </a:r>
            <a:r>
              <a:rPr sz="1800" spc="15" dirty="0">
                <a:solidFill>
                  <a:srgbClr val="4E3A2F"/>
                </a:solidFill>
                <a:latin typeface="Franklin Gothic Book"/>
                <a:cs typeface="Franklin Gothic Book"/>
              </a:rPr>
              <a:t>h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, o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s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obných</a:t>
            </a:r>
            <a:r>
              <a:rPr sz="18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le</a:t>
            </a:r>
            <a:r>
              <a:rPr sz="18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b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špeci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á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l</a:t>
            </a:r>
            <a:r>
              <a:rPr sz="1800" spc="-45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spc="-30" dirty="0">
                <a:solidFill>
                  <a:srgbClr val="4E3A2F"/>
                </a:solidFill>
                <a:latin typeface="Franklin Gothic Book"/>
                <a:cs typeface="Franklin Gothic Book"/>
              </a:rPr>
              <a:t>y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ch</a:t>
            </a:r>
            <a:r>
              <a:rPr sz="1800" spc="2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au</a:t>
            </a:r>
            <a:r>
              <a:rPr sz="1800" spc="-30" dirty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omob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i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l</a:t>
            </a:r>
            <a:r>
              <a:rPr sz="1800" spc="-30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spc="-65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,</a:t>
            </a:r>
            <a:r>
              <a:rPr sz="1800" spc="-3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í</a:t>
            </a:r>
            <a:r>
              <a:rPr sz="18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es</a:t>
            </a:r>
            <a:r>
              <a:rPr sz="1800" spc="-25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ná</a:t>
            </a:r>
            <a:r>
              <a:rPr sz="18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es</a:t>
            </a:r>
            <a:r>
              <a:rPr sz="1800" spc="-25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spc="-65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,</a:t>
            </a:r>
            <a:r>
              <a:rPr sz="1800" spc="-3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nák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ladných 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au</a:t>
            </a:r>
            <a:r>
              <a:rPr sz="1800" spc="-25" dirty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omob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i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l</a:t>
            </a:r>
            <a:r>
              <a:rPr sz="1800" spc="-30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í</a:t>
            </a:r>
            <a:r>
              <a:rPr sz="18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s</a:t>
            </a:r>
            <a:r>
              <a:rPr sz="1800" spc="-25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(</a:t>
            </a:r>
            <a:r>
              <a:rPr sz="18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á</a:t>
            </a:r>
            <a:r>
              <a:rPr sz="18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s</a:t>
            </a:r>
            <a:r>
              <a:rPr sz="1800" spc="-25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)</a:t>
            </a:r>
            <a:r>
              <a:rPr sz="1800" spc="-4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š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peci</a:t>
            </a:r>
            <a:r>
              <a:rPr sz="18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liz</a:t>
            </a:r>
            <a:r>
              <a:rPr sz="18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ov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an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ých 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ep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spc="-40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u</a:t>
            </a:r>
            <a:r>
              <a:rPr sz="1800" spc="-3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zv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ie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ra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1800" spc="-4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(</a:t>
            </a:r>
            <a:r>
              <a:rPr sz="18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j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 na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d</a:t>
            </a:r>
            <a:r>
              <a:rPr sz="1800" spc="-2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3</a:t>
            </a:r>
            <a:r>
              <a:rPr sz="18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,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5</a:t>
            </a:r>
            <a:r>
              <a:rPr sz="18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t), m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an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ip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u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la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čn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ých</a:t>
            </a:r>
            <a:r>
              <a:rPr sz="1800" spc="-3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z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í</a:t>
            </a:r>
            <a:r>
              <a:rPr sz="1800" spc="-40" dirty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800" spc="-25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endParaRPr sz="1800" dirty="0">
              <a:latin typeface="Franklin Gothic Book"/>
              <a:cs typeface="Franklin Gothic Book"/>
            </a:endParaRPr>
          </a:p>
          <a:p>
            <a:pPr marL="356870" marR="139700" indent="-344805">
              <a:lnSpc>
                <a:spcPct val="90100"/>
              </a:lnSpc>
              <a:spcBef>
                <a:spcPts val="430"/>
              </a:spcBef>
              <a:tabLst>
                <a:tab pos="356870" algn="l"/>
              </a:tabLst>
            </a:pPr>
            <a:r>
              <a:rPr sz="1250" spc="10" dirty="0">
                <a:solidFill>
                  <a:srgbClr val="F0A12D"/>
                </a:solidFill>
                <a:latin typeface="Times New Roman"/>
                <a:cs typeface="Times New Roman"/>
              </a:rPr>
              <a:t>	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z</a:t>
            </a:r>
            <a:r>
              <a:rPr sz="1800" spc="-40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d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ie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-25" dirty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ec</a:t>
            </a:r>
            <a:r>
              <a:rPr sz="1800" spc="15" dirty="0">
                <a:solidFill>
                  <a:srgbClr val="4E3A2F"/>
                </a:solidFill>
                <a:latin typeface="Franklin Gothic Book"/>
                <a:cs typeface="Franklin Gothic Book"/>
              </a:rPr>
              <a:t>h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oló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g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ií</a:t>
            </a:r>
            <a:r>
              <a:rPr sz="18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po</a:t>
            </a:r>
            <a:r>
              <a:rPr sz="1800" spc="5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s</a:t>
            </a:r>
            <a:r>
              <a:rPr sz="1800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1800" spc="5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u</a:t>
            </a:r>
            <a:r>
              <a:rPr sz="1800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1800" spc="-20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 smtClean="0">
                <a:solidFill>
                  <a:srgbClr val="4E3A2F"/>
                </a:solidFill>
                <a:latin typeface="Franklin Gothic Book"/>
                <a:cs typeface="Franklin Gothic Book"/>
              </a:rPr>
              <a:t>s</a:t>
            </a:r>
            <a:r>
              <a:rPr lang="sk-SK" sz="1800" dirty="0" smtClean="0">
                <a:solidFill>
                  <a:srgbClr val="4E3A2F"/>
                </a:solidFill>
                <a:latin typeface="Franklin Gothic Book"/>
                <a:cs typeface="Franklin Gothic Book"/>
              </a:rPr>
              <a:t> cieľom</a:t>
            </a:r>
            <a:r>
              <a:rPr sz="1800" spc="10" dirty="0" smtClean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lang="sk-SK" sz="1800" spc="10" dirty="0" smtClean="0">
                <a:solidFill>
                  <a:srgbClr val="4E3A2F"/>
                </a:solidFill>
                <a:latin typeface="Franklin Gothic Book"/>
                <a:cs typeface="Franklin Gothic Book"/>
              </a:rPr>
              <a:t>vytvoriť </a:t>
            </a:r>
            <a:r>
              <a:rPr sz="1800" spc="5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spc="-25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spc="5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é</a:t>
            </a:r>
            <a:r>
              <a:rPr sz="1800" spc="-15" dirty="0" smtClean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le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b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8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litnejšie</a:t>
            </a:r>
            <a:r>
              <a:rPr sz="18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ý</a:t>
            </a:r>
            <a:r>
              <a:rPr sz="18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ob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y</a:t>
            </a:r>
            <a:r>
              <a:rPr sz="18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a </a:t>
            </a:r>
            <a:r>
              <a:rPr sz="1800" spc="-25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18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ie</a:t>
            </a:r>
            <a:r>
              <a:rPr sz="18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spc="-25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ých t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h</a:t>
            </a:r>
            <a:r>
              <a:rPr sz="1800" spc="-25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spc="-65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,</a:t>
            </a:r>
            <a:r>
              <a:rPr sz="1800" spc="-3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na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jmä</a:t>
            </a:r>
            <a:r>
              <a:rPr sz="1800" spc="-3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súv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islosti</a:t>
            </a:r>
            <a:r>
              <a:rPr sz="18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s</a:t>
            </a:r>
            <a:r>
              <a:rPr sz="18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10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800" spc="5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rá</a:t>
            </a:r>
            <a:r>
              <a:rPr sz="1800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1800" spc="10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800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ym</a:t>
            </a:r>
            <a:r>
              <a:rPr sz="1800" spc="-4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lang="sk-SK" sz="1800" spc="-40" dirty="0" smtClean="0">
                <a:solidFill>
                  <a:srgbClr val="4E3A2F"/>
                </a:solidFill>
                <a:latin typeface="Franklin Gothic Book"/>
                <a:cs typeface="Franklin Gothic Book"/>
              </a:rPr>
              <a:t>dodávateľským </a:t>
            </a:r>
            <a:r>
              <a:rPr sz="1800" spc="5" dirty="0" smtClean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spc="-150" dirty="0" smtClean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lang="sk-SK" sz="1800" spc="-15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ťaz</a:t>
            </a:r>
            <a:r>
              <a:rPr sz="1800" dirty="0" smtClean="0">
                <a:solidFill>
                  <a:srgbClr val="4E3A2F"/>
                </a:solidFill>
                <a:latin typeface="Franklin Gothic Book"/>
                <a:cs typeface="Franklin Gothic Book"/>
              </a:rPr>
              <a:t>com 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vrá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an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1800" spc="-4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po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d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po</a:t>
            </a:r>
            <a:r>
              <a:rPr sz="1800" spc="50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y</a:t>
            </a:r>
            <a:r>
              <a:rPr sz="1800" spc="2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uvá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d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zan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ia</a:t>
            </a:r>
            <a:r>
              <a:rPr sz="1800" spc="-3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ý</a:t>
            </a:r>
            <a:r>
              <a:rPr sz="18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ob</a:t>
            </a:r>
            <a:r>
              <a:rPr sz="1800" spc="-45" dirty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800" spc="-25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spc="-3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h</a:t>
            </a:r>
            <a:endParaRPr sz="1800" dirty="0">
              <a:latin typeface="Franklin Gothic Book"/>
              <a:cs typeface="Franklin Gothic Book"/>
            </a:endParaRPr>
          </a:p>
          <a:p>
            <a:pPr marL="12700">
              <a:lnSpc>
                <a:spcPct val="100000"/>
              </a:lnSpc>
              <a:spcBef>
                <a:spcPts val="215"/>
              </a:spcBef>
              <a:tabLst>
                <a:tab pos="356870" algn="l"/>
              </a:tabLst>
            </a:pPr>
            <a:r>
              <a:rPr sz="1250" spc="10" dirty="0">
                <a:solidFill>
                  <a:srgbClr val="F0A12D"/>
                </a:solidFill>
                <a:latin typeface="Times New Roman"/>
                <a:cs typeface="Times New Roman"/>
              </a:rPr>
              <a:t>	</a:t>
            </a:r>
            <a:r>
              <a:rPr sz="18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i</a:t>
            </a:r>
            <a:r>
              <a:rPr sz="1800" spc="-40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s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tície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 n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ybu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d</a:t>
            </a:r>
            <a:r>
              <a:rPr sz="1800" spc="-25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an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ie</a:t>
            </a:r>
            <a:r>
              <a:rPr sz="18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spc="1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zar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i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d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ie</a:t>
            </a:r>
            <a:r>
              <a:rPr sz="18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l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as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ých</a:t>
            </a:r>
            <a:r>
              <a:rPr sz="1800" spc="-2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pod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i</a:t>
            </a:r>
            <a:r>
              <a:rPr sz="1800" spc="-40" dirty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800" spc="-25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ých</a:t>
            </a:r>
            <a:r>
              <a:rPr sz="1800" spc="2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d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j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í</a:t>
            </a:r>
            <a:endParaRPr sz="1800" dirty="0">
              <a:latin typeface="Franklin Gothic Book"/>
              <a:cs typeface="Franklin Gothic Book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/>
          <p:nvPr/>
        </p:nvSpPr>
        <p:spPr>
          <a:xfrm>
            <a:off x="8580119" y="1033272"/>
            <a:ext cx="563879" cy="42062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391632" y="423474"/>
            <a:ext cx="8498840" cy="55399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600" spc="15" dirty="0">
                <a:solidFill>
                  <a:schemeClr val="accent5">
                    <a:lumMod val="50000"/>
                  </a:schemeClr>
                </a:solidFill>
                <a:latin typeface="Franklin Gothic Medium"/>
                <a:cs typeface="Franklin Gothic Medium"/>
              </a:rPr>
              <a:t>M</a:t>
            </a:r>
            <a:r>
              <a:rPr sz="3600" spc="20" dirty="0">
                <a:solidFill>
                  <a:schemeClr val="accent5">
                    <a:lumMod val="50000"/>
                  </a:schemeClr>
                </a:solidFill>
                <a:latin typeface="Franklin Gothic Medium"/>
                <a:cs typeface="Franklin Gothic Medium"/>
              </a:rPr>
              <a:t>0</a:t>
            </a:r>
            <a:r>
              <a:rPr sz="3600" dirty="0">
                <a:solidFill>
                  <a:schemeClr val="accent5">
                    <a:lumMod val="50000"/>
                  </a:schemeClr>
                </a:solidFill>
                <a:latin typeface="Franklin Gothic Medium"/>
                <a:cs typeface="Franklin Gothic Medium"/>
              </a:rPr>
              <a:t>4</a:t>
            </a:r>
            <a:r>
              <a:rPr sz="3600" spc="-35" dirty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3600" spc="-10" dirty="0">
                <a:solidFill>
                  <a:schemeClr val="accent5">
                    <a:lumMod val="50000"/>
                  </a:schemeClr>
                </a:solidFill>
                <a:latin typeface="Franklin Gothic Medium"/>
                <a:cs typeface="Franklin Gothic Medium"/>
              </a:rPr>
              <a:t>-</a:t>
            </a:r>
            <a:r>
              <a:rPr sz="3600" spc="-20" dirty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3600" b="1" dirty="0">
                <a:solidFill>
                  <a:schemeClr val="accent5">
                    <a:lumMod val="50000"/>
                  </a:schemeClr>
                </a:solidFill>
                <a:latin typeface="Franklin Gothic Medium"/>
                <a:cs typeface="Franklin Gothic Medium"/>
              </a:rPr>
              <a:t>I</a:t>
            </a:r>
            <a:r>
              <a:rPr sz="3600" b="1" spc="10" dirty="0">
                <a:solidFill>
                  <a:schemeClr val="accent5">
                    <a:lumMod val="50000"/>
                  </a:schemeClr>
                </a:solidFill>
                <a:latin typeface="Franklin Gothic Medium"/>
                <a:cs typeface="Franklin Gothic Medium"/>
              </a:rPr>
              <a:t>N</a:t>
            </a:r>
            <a:r>
              <a:rPr sz="3600" b="1" spc="15" dirty="0">
                <a:solidFill>
                  <a:schemeClr val="accent5">
                    <a:lumMod val="50000"/>
                  </a:schemeClr>
                </a:solidFill>
                <a:latin typeface="Franklin Gothic Medium"/>
                <a:cs typeface="Franklin Gothic Medium"/>
              </a:rPr>
              <a:t>V</a:t>
            </a:r>
            <a:r>
              <a:rPr sz="3600" b="1" spc="5" dirty="0">
                <a:solidFill>
                  <a:schemeClr val="accent5">
                    <a:lumMod val="50000"/>
                  </a:schemeClr>
                </a:solidFill>
                <a:latin typeface="Franklin Gothic Medium"/>
                <a:cs typeface="Franklin Gothic Medium"/>
              </a:rPr>
              <a:t>E</a:t>
            </a:r>
            <a:r>
              <a:rPr sz="3600" b="1" dirty="0">
                <a:solidFill>
                  <a:schemeClr val="accent5">
                    <a:lumMod val="50000"/>
                  </a:schemeClr>
                </a:solidFill>
                <a:latin typeface="Franklin Gothic Medium"/>
                <a:cs typeface="Franklin Gothic Medium"/>
              </a:rPr>
              <a:t>S</a:t>
            </a:r>
            <a:r>
              <a:rPr sz="3600" b="1" spc="-10" dirty="0">
                <a:solidFill>
                  <a:schemeClr val="accent5">
                    <a:lumMod val="50000"/>
                  </a:schemeClr>
                </a:solidFill>
                <a:latin typeface="Franklin Gothic Medium"/>
                <a:cs typeface="Franklin Gothic Medium"/>
              </a:rPr>
              <a:t>T</a:t>
            </a:r>
            <a:r>
              <a:rPr sz="3600" b="1" dirty="0">
                <a:solidFill>
                  <a:schemeClr val="accent5">
                    <a:lumMod val="50000"/>
                  </a:schemeClr>
                </a:solidFill>
                <a:latin typeface="Franklin Gothic Medium"/>
                <a:cs typeface="Franklin Gothic Medium"/>
              </a:rPr>
              <a:t>Í</a:t>
            </a:r>
            <a:r>
              <a:rPr sz="3600" b="1" spc="-25" dirty="0">
                <a:solidFill>
                  <a:schemeClr val="accent5">
                    <a:lumMod val="50000"/>
                  </a:schemeClr>
                </a:solidFill>
                <a:latin typeface="Franklin Gothic Medium"/>
                <a:cs typeface="Franklin Gothic Medium"/>
              </a:rPr>
              <a:t>C</a:t>
            </a:r>
            <a:r>
              <a:rPr sz="3600" b="1" dirty="0">
                <a:solidFill>
                  <a:schemeClr val="accent5">
                    <a:lumMod val="50000"/>
                  </a:schemeClr>
                </a:solidFill>
                <a:latin typeface="Franklin Gothic Medium"/>
                <a:cs typeface="Franklin Gothic Medium"/>
              </a:rPr>
              <a:t>IE</a:t>
            </a:r>
            <a:r>
              <a:rPr sz="3600" b="1" spc="-45" dirty="0">
                <a:solidFill>
                  <a:schemeClr val="accent5">
                    <a:lumMod val="50000"/>
                  </a:schemeClr>
                </a:solidFill>
                <a:latin typeface="Franklin Gothic Medium"/>
                <a:cs typeface="Franklin Gothic Medium"/>
              </a:rPr>
              <a:t> </a:t>
            </a:r>
            <a:r>
              <a:rPr sz="3600" b="1" spc="10" dirty="0">
                <a:solidFill>
                  <a:schemeClr val="accent5">
                    <a:lumMod val="50000"/>
                  </a:schemeClr>
                </a:solidFill>
                <a:latin typeface="Franklin Gothic Medium"/>
                <a:cs typeface="Franklin Gothic Medium"/>
              </a:rPr>
              <a:t>D</a:t>
            </a:r>
            <a:r>
              <a:rPr sz="3600" b="1" dirty="0">
                <a:solidFill>
                  <a:schemeClr val="accent5">
                    <a:lumMod val="50000"/>
                  </a:schemeClr>
                </a:solidFill>
                <a:latin typeface="Franklin Gothic Medium"/>
                <a:cs typeface="Franklin Gothic Medium"/>
              </a:rPr>
              <a:t>O</a:t>
            </a:r>
            <a:r>
              <a:rPr sz="3600" b="1" spc="-25" dirty="0">
                <a:solidFill>
                  <a:schemeClr val="accent5">
                    <a:lumMod val="50000"/>
                  </a:schemeClr>
                </a:solidFill>
                <a:latin typeface="Franklin Gothic Medium"/>
                <a:cs typeface="Franklin Gothic Medium"/>
              </a:rPr>
              <a:t> </a:t>
            </a:r>
            <a:r>
              <a:rPr sz="3600" b="1" spc="-10" dirty="0">
                <a:solidFill>
                  <a:schemeClr val="accent5">
                    <a:lumMod val="50000"/>
                  </a:schemeClr>
                </a:solidFill>
                <a:latin typeface="Franklin Gothic Medium"/>
                <a:cs typeface="Franklin Gothic Medium"/>
              </a:rPr>
              <a:t>H</a:t>
            </a:r>
            <a:r>
              <a:rPr sz="3600" b="1" spc="15" dirty="0">
                <a:solidFill>
                  <a:schemeClr val="accent5">
                    <a:lumMod val="50000"/>
                  </a:schemeClr>
                </a:solidFill>
                <a:latin typeface="Franklin Gothic Medium"/>
                <a:cs typeface="Franklin Gothic Medium"/>
              </a:rPr>
              <a:t>M</a:t>
            </a:r>
            <a:r>
              <a:rPr sz="3600" b="1" spc="-40" dirty="0">
                <a:solidFill>
                  <a:schemeClr val="accent5">
                    <a:lumMod val="50000"/>
                  </a:schemeClr>
                </a:solidFill>
                <a:latin typeface="Franklin Gothic Medium"/>
                <a:cs typeface="Franklin Gothic Medium"/>
              </a:rPr>
              <a:t>O</a:t>
            </a:r>
            <a:r>
              <a:rPr sz="3600" b="1" spc="-10" dirty="0">
                <a:solidFill>
                  <a:schemeClr val="accent5">
                    <a:lumMod val="50000"/>
                  </a:schemeClr>
                </a:solidFill>
                <a:latin typeface="Franklin Gothic Medium"/>
                <a:cs typeface="Franklin Gothic Medium"/>
              </a:rPr>
              <a:t>T</a:t>
            </a:r>
            <a:r>
              <a:rPr sz="3600" b="1" spc="10" dirty="0">
                <a:solidFill>
                  <a:schemeClr val="accent5">
                    <a:lumMod val="50000"/>
                  </a:schemeClr>
                </a:solidFill>
                <a:latin typeface="Franklin Gothic Medium"/>
                <a:cs typeface="Franklin Gothic Medium"/>
              </a:rPr>
              <a:t>N</a:t>
            </a:r>
            <a:r>
              <a:rPr sz="3600" b="1" spc="5" dirty="0">
                <a:solidFill>
                  <a:schemeClr val="accent5">
                    <a:lumMod val="50000"/>
                  </a:schemeClr>
                </a:solidFill>
                <a:latin typeface="Franklin Gothic Medium"/>
                <a:cs typeface="Franklin Gothic Medium"/>
              </a:rPr>
              <a:t>É</a:t>
            </a:r>
            <a:r>
              <a:rPr sz="3600" b="1" spc="-25" dirty="0">
                <a:solidFill>
                  <a:schemeClr val="accent5">
                    <a:lumMod val="50000"/>
                  </a:schemeClr>
                </a:solidFill>
                <a:latin typeface="Franklin Gothic Medium"/>
                <a:cs typeface="Franklin Gothic Medium"/>
              </a:rPr>
              <a:t>H</a:t>
            </a:r>
            <a:r>
              <a:rPr sz="3600" b="1" dirty="0">
                <a:solidFill>
                  <a:schemeClr val="accent5">
                    <a:lumMod val="50000"/>
                  </a:schemeClr>
                </a:solidFill>
                <a:latin typeface="Franklin Gothic Medium"/>
                <a:cs typeface="Franklin Gothic Medium"/>
              </a:rPr>
              <a:t>O</a:t>
            </a:r>
            <a:r>
              <a:rPr sz="3600" b="1" spc="-75" dirty="0">
                <a:solidFill>
                  <a:schemeClr val="accent5">
                    <a:lumMod val="50000"/>
                  </a:schemeClr>
                </a:solidFill>
                <a:latin typeface="Franklin Gothic Medium"/>
                <a:cs typeface="Franklin Gothic Medium"/>
              </a:rPr>
              <a:t> </a:t>
            </a:r>
            <a:r>
              <a:rPr sz="3600" b="1" spc="15" dirty="0">
                <a:solidFill>
                  <a:schemeClr val="accent5">
                    <a:lumMod val="50000"/>
                  </a:schemeClr>
                </a:solidFill>
                <a:latin typeface="Franklin Gothic Medium"/>
                <a:cs typeface="Franklin Gothic Medium"/>
              </a:rPr>
              <a:t>M</a:t>
            </a:r>
            <a:r>
              <a:rPr sz="3600" b="1" spc="-15" dirty="0">
                <a:solidFill>
                  <a:schemeClr val="accent5">
                    <a:lumMod val="50000"/>
                  </a:schemeClr>
                </a:solidFill>
                <a:latin typeface="Franklin Gothic Medium"/>
                <a:cs typeface="Franklin Gothic Medium"/>
              </a:rPr>
              <a:t>A</a:t>
            </a:r>
            <a:r>
              <a:rPr sz="3600" b="1" spc="25" dirty="0">
                <a:solidFill>
                  <a:schemeClr val="accent5">
                    <a:lumMod val="50000"/>
                  </a:schemeClr>
                </a:solidFill>
                <a:latin typeface="Franklin Gothic Medium"/>
                <a:cs typeface="Franklin Gothic Medium"/>
              </a:rPr>
              <a:t>J</a:t>
            </a:r>
            <a:r>
              <a:rPr sz="3600" b="1" spc="5" dirty="0">
                <a:solidFill>
                  <a:schemeClr val="accent5">
                    <a:lumMod val="50000"/>
                  </a:schemeClr>
                </a:solidFill>
                <a:latin typeface="Franklin Gothic Medium"/>
                <a:cs typeface="Franklin Gothic Medium"/>
              </a:rPr>
              <a:t>E</a:t>
            </a:r>
            <a:r>
              <a:rPr sz="3600" b="1" spc="-10" dirty="0">
                <a:solidFill>
                  <a:schemeClr val="accent5">
                    <a:lumMod val="50000"/>
                  </a:schemeClr>
                </a:solidFill>
                <a:latin typeface="Franklin Gothic Medium"/>
                <a:cs typeface="Franklin Gothic Medium"/>
              </a:rPr>
              <a:t>T</a:t>
            </a:r>
            <a:r>
              <a:rPr sz="3600" b="1" dirty="0">
                <a:solidFill>
                  <a:schemeClr val="accent5">
                    <a:lumMod val="50000"/>
                  </a:schemeClr>
                </a:solidFill>
                <a:latin typeface="Franklin Gothic Medium"/>
                <a:cs typeface="Franklin Gothic Medium"/>
              </a:rPr>
              <a:t>KU</a:t>
            </a:r>
            <a:endParaRPr sz="3600" dirty="0">
              <a:solidFill>
                <a:schemeClr val="accent5">
                  <a:lumMod val="50000"/>
                </a:schemeClr>
              </a:solidFill>
              <a:latin typeface="Franklin Gothic Medium"/>
              <a:cs typeface="Franklin Gothic Medium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83540" y="1828800"/>
            <a:ext cx="8540750" cy="47987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280"/>
              </a:lnSpc>
              <a:tabLst>
                <a:tab pos="356870" algn="l"/>
              </a:tabLst>
            </a:pPr>
            <a:r>
              <a:rPr sz="1400" spc="-15" dirty="0">
                <a:solidFill>
                  <a:srgbClr val="F0A12D"/>
                </a:solidFill>
                <a:latin typeface="Times New Roman"/>
                <a:cs typeface="Times New Roman"/>
              </a:rPr>
              <a:t>	</a:t>
            </a:r>
            <a:r>
              <a:rPr sz="2000" b="1" dirty="0">
                <a:solidFill>
                  <a:srgbClr val="0070C0"/>
                </a:solidFill>
                <a:latin typeface="Franklin Gothic Book"/>
                <a:cs typeface="Franklin Gothic Book"/>
              </a:rPr>
              <a:t>p</a:t>
            </a:r>
            <a:r>
              <a:rPr sz="2000" b="1" spc="0" dirty="0">
                <a:solidFill>
                  <a:srgbClr val="0070C0"/>
                </a:solidFill>
                <a:latin typeface="Franklin Gothic Book"/>
                <a:cs typeface="Franklin Gothic Book"/>
              </a:rPr>
              <a:t>o</a:t>
            </a:r>
            <a:r>
              <a:rPr sz="2000" b="1" spc="15" dirty="0">
                <a:solidFill>
                  <a:srgbClr val="0070C0"/>
                </a:solidFill>
                <a:latin typeface="Franklin Gothic Book"/>
                <a:cs typeface="Franklin Gothic Book"/>
              </a:rPr>
              <a:t>d</a:t>
            </a:r>
            <a:r>
              <a:rPr sz="2000" b="1" spc="0" dirty="0">
                <a:solidFill>
                  <a:srgbClr val="0070C0"/>
                </a:solidFill>
                <a:latin typeface="Franklin Gothic Book"/>
                <a:cs typeface="Franklin Gothic Book"/>
              </a:rPr>
              <a:t>o</a:t>
            </a:r>
            <a:r>
              <a:rPr sz="2000" b="1" dirty="0">
                <a:solidFill>
                  <a:srgbClr val="0070C0"/>
                </a:solidFill>
                <a:latin typeface="Franklin Gothic Book"/>
                <a:cs typeface="Franklin Gothic Book"/>
              </a:rPr>
              <a:t>p</a:t>
            </a:r>
            <a:r>
              <a:rPr sz="2000" b="1" spc="-15" dirty="0">
                <a:solidFill>
                  <a:srgbClr val="0070C0"/>
                </a:solidFill>
                <a:latin typeface="Franklin Gothic Book"/>
                <a:cs typeface="Franklin Gothic Book"/>
              </a:rPr>
              <a:t>a</a:t>
            </a:r>
            <a:r>
              <a:rPr sz="2000" b="1" dirty="0">
                <a:solidFill>
                  <a:srgbClr val="0070C0"/>
                </a:solidFill>
                <a:latin typeface="Franklin Gothic Book"/>
                <a:cs typeface="Franklin Gothic Book"/>
              </a:rPr>
              <a:t>t</a:t>
            </a:r>
            <a:r>
              <a:rPr sz="2000" b="1" spc="-20" dirty="0">
                <a:solidFill>
                  <a:srgbClr val="0070C0"/>
                </a:solidFill>
                <a:latin typeface="Franklin Gothic Book"/>
                <a:cs typeface="Franklin Gothic Book"/>
              </a:rPr>
              <a:t>r</a:t>
            </a:r>
            <a:r>
              <a:rPr sz="2000" b="1" spc="-15" dirty="0">
                <a:solidFill>
                  <a:srgbClr val="0070C0"/>
                </a:solidFill>
                <a:latin typeface="Franklin Gothic Book"/>
                <a:cs typeface="Franklin Gothic Book"/>
              </a:rPr>
              <a:t>e</a:t>
            </a:r>
            <a:r>
              <a:rPr sz="2000" b="1" dirty="0">
                <a:solidFill>
                  <a:srgbClr val="0070C0"/>
                </a:solidFill>
                <a:latin typeface="Franklin Gothic Book"/>
                <a:cs typeface="Franklin Gothic Book"/>
              </a:rPr>
              <a:t>n</a:t>
            </a:r>
            <a:r>
              <a:rPr sz="2000" b="1" spc="-10" dirty="0">
                <a:solidFill>
                  <a:srgbClr val="0070C0"/>
                </a:solidFill>
                <a:latin typeface="Franklin Gothic Book"/>
                <a:cs typeface="Franklin Gothic Book"/>
              </a:rPr>
              <a:t>i</a:t>
            </a:r>
            <a:r>
              <a:rPr sz="2000" b="1" spc="-15" dirty="0">
                <a:solidFill>
                  <a:srgbClr val="0070C0"/>
                </a:solidFill>
                <a:latin typeface="Franklin Gothic Book"/>
                <a:cs typeface="Franklin Gothic Book"/>
              </a:rPr>
              <a:t>e</a:t>
            </a:r>
            <a:r>
              <a:rPr sz="2000" b="1" spc="-70" dirty="0">
                <a:solidFill>
                  <a:srgbClr val="0070C0"/>
                </a:solidFill>
                <a:latin typeface="Times New Roman"/>
                <a:cs typeface="Times New Roman"/>
              </a:rPr>
              <a:t> </a:t>
            </a:r>
            <a:r>
              <a:rPr sz="2000" b="1" spc="20" dirty="0">
                <a:solidFill>
                  <a:srgbClr val="0070C0"/>
                </a:solidFill>
                <a:latin typeface="Franklin Gothic Book"/>
                <a:cs typeface="Franklin Gothic Book"/>
              </a:rPr>
              <a:t>4.2</a:t>
            </a:r>
            <a:r>
              <a:rPr sz="2000" b="1" spc="-5" dirty="0">
                <a:solidFill>
                  <a:srgbClr val="0070C0"/>
                </a:solidFill>
                <a:latin typeface="Franklin Gothic Book"/>
                <a:cs typeface="Franklin Gothic Book"/>
              </a:rPr>
              <a:t>.</a:t>
            </a:r>
            <a:r>
              <a:rPr sz="2000" b="1" spc="-80" dirty="0">
                <a:solidFill>
                  <a:srgbClr val="0070C0"/>
                </a:solidFill>
                <a:latin typeface="Times New Roman"/>
                <a:cs typeface="Times New Roman"/>
              </a:rPr>
              <a:t> </a:t>
            </a:r>
            <a:r>
              <a:rPr sz="2000" b="1" spc="-15" dirty="0">
                <a:solidFill>
                  <a:srgbClr val="0070C0"/>
                </a:solidFill>
                <a:latin typeface="Franklin Gothic Book"/>
                <a:cs typeface="Franklin Gothic Book"/>
              </a:rPr>
              <a:t>– </a:t>
            </a:r>
            <a:r>
              <a:rPr sz="2000" b="1" spc="-25" dirty="0">
                <a:solidFill>
                  <a:srgbClr val="0070C0"/>
                </a:solidFill>
                <a:latin typeface="Franklin Gothic Book"/>
                <a:cs typeface="Franklin Gothic Book"/>
              </a:rPr>
              <a:t>P</a:t>
            </a:r>
            <a:r>
              <a:rPr sz="2000" b="1" spc="0" dirty="0">
                <a:solidFill>
                  <a:srgbClr val="0070C0"/>
                </a:solidFill>
                <a:latin typeface="Franklin Gothic Book"/>
                <a:cs typeface="Franklin Gothic Book"/>
              </a:rPr>
              <a:t>o</a:t>
            </a:r>
            <a:r>
              <a:rPr sz="2000" b="1" spc="15" dirty="0">
                <a:solidFill>
                  <a:srgbClr val="0070C0"/>
                </a:solidFill>
                <a:latin typeface="Franklin Gothic Book"/>
                <a:cs typeface="Franklin Gothic Book"/>
              </a:rPr>
              <a:t>d</a:t>
            </a:r>
            <a:r>
              <a:rPr sz="2000" b="1" dirty="0">
                <a:solidFill>
                  <a:srgbClr val="0070C0"/>
                </a:solidFill>
                <a:latin typeface="Franklin Gothic Book"/>
                <a:cs typeface="Franklin Gothic Book"/>
              </a:rPr>
              <a:t>p</a:t>
            </a:r>
            <a:r>
              <a:rPr sz="2000" b="1" spc="0" dirty="0">
                <a:solidFill>
                  <a:srgbClr val="0070C0"/>
                </a:solidFill>
                <a:latin typeface="Franklin Gothic Book"/>
                <a:cs typeface="Franklin Gothic Book"/>
              </a:rPr>
              <a:t>o</a:t>
            </a:r>
            <a:r>
              <a:rPr sz="2000" b="1" dirty="0">
                <a:solidFill>
                  <a:srgbClr val="0070C0"/>
                </a:solidFill>
                <a:latin typeface="Franklin Gothic Book"/>
                <a:cs typeface="Franklin Gothic Book"/>
              </a:rPr>
              <a:t>r</a:t>
            </a:r>
            <a:r>
              <a:rPr sz="2000" b="1" spc="-15" dirty="0">
                <a:solidFill>
                  <a:srgbClr val="0070C0"/>
                </a:solidFill>
                <a:latin typeface="Franklin Gothic Book"/>
                <a:cs typeface="Franklin Gothic Book"/>
              </a:rPr>
              <a:t>a</a:t>
            </a:r>
            <a:r>
              <a:rPr sz="2000" b="1" spc="-65" dirty="0">
                <a:solidFill>
                  <a:srgbClr val="0070C0"/>
                </a:solidFill>
                <a:latin typeface="Franklin Gothic Book"/>
                <a:cs typeface="Franklin Gothic Book"/>
              </a:rPr>
              <a:t> </a:t>
            </a:r>
            <a:r>
              <a:rPr sz="2000" b="1" dirty="0">
                <a:solidFill>
                  <a:srgbClr val="0070C0"/>
                </a:solidFill>
                <a:latin typeface="Franklin Gothic Book"/>
                <a:cs typeface="Franklin Gothic Book"/>
              </a:rPr>
              <a:t>pr</a:t>
            </a:r>
            <a:r>
              <a:rPr sz="2000" b="1" spc="-15" dirty="0">
                <a:solidFill>
                  <a:srgbClr val="0070C0"/>
                </a:solidFill>
                <a:latin typeface="Franklin Gothic Book"/>
                <a:cs typeface="Franklin Gothic Book"/>
              </a:rPr>
              <a:t>e</a:t>
            </a:r>
            <a:r>
              <a:rPr sz="2000" b="1" spc="-25" dirty="0">
                <a:solidFill>
                  <a:srgbClr val="0070C0"/>
                </a:solidFill>
                <a:latin typeface="Franklin Gothic Book"/>
                <a:cs typeface="Franklin Gothic Book"/>
              </a:rPr>
              <a:t> </a:t>
            </a:r>
            <a:r>
              <a:rPr sz="2000" b="1" spc="10" dirty="0">
                <a:solidFill>
                  <a:srgbClr val="0070C0"/>
                </a:solidFill>
                <a:latin typeface="Franklin Gothic Book"/>
                <a:cs typeface="Franklin Gothic Book"/>
              </a:rPr>
              <a:t>i</a:t>
            </a:r>
            <a:r>
              <a:rPr sz="2000" b="1" spc="-40" dirty="0">
                <a:solidFill>
                  <a:srgbClr val="0070C0"/>
                </a:solidFill>
                <a:latin typeface="Franklin Gothic Book"/>
                <a:cs typeface="Franklin Gothic Book"/>
              </a:rPr>
              <a:t>n</a:t>
            </a:r>
            <a:r>
              <a:rPr sz="2000" b="1" spc="-20" dirty="0">
                <a:solidFill>
                  <a:srgbClr val="0070C0"/>
                </a:solidFill>
                <a:latin typeface="Franklin Gothic Book"/>
                <a:cs typeface="Franklin Gothic Book"/>
              </a:rPr>
              <a:t>v</a:t>
            </a:r>
            <a:r>
              <a:rPr sz="2000" b="1" dirty="0">
                <a:solidFill>
                  <a:srgbClr val="0070C0"/>
                </a:solidFill>
                <a:latin typeface="Franklin Gothic Book"/>
                <a:cs typeface="Franklin Gothic Book"/>
              </a:rPr>
              <a:t>es</a:t>
            </a:r>
            <a:r>
              <a:rPr sz="2000" b="1" spc="-25" dirty="0">
                <a:solidFill>
                  <a:srgbClr val="0070C0"/>
                </a:solidFill>
                <a:latin typeface="Franklin Gothic Book"/>
                <a:cs typeface="Franklin Gothic Book"/>
              </a:rPr>
              <a:t>t</a:t>
            </a:r>
            <a:r>
              <a:rPr sz="2000" b="1" spc="10" dirty="0">
                <a:solidFill>
                  <a:srgbClr val="0070C0"/>
                </a:solidFill>
                <a:latin typeface="Franklin Gothic Book"/>
                <a:cs typeface="Franklin Gothic Book"/>
              </a:rPr>
              <a:t>í</a:t>
            </a:r>
            <a:r>
              <a:rPr sz="2000" b="1" spc="-5" dirty="0">
                <a:solidFill>
                  <a:srgbClr val="0070C0"/>
                </a:solidFill>
                <a:latin typeface="Franklin Gothic Book"/>
                <a:cs typeface="Franklin Gothic Book"/>
              </a:rPr>
              <a:t>c</a:t>
            </a:r>
            <a:r>
              <a:rPr sz="2000" b="1" spc="-10" dirty="0">
                <a:solidFill>
                  <a:srgbClr val="0070C0"/>
                </a:solidFill>
                <a:latin typeface="Franklin Gothic Book"/>
                <a:cs typeface="Franklin Gothic Book"/>
              </a:rPr>
              <a:t>ie</a:t>
            </a:r>
            <a:r>
              <a:rPr sz="2000" b="1" spc="-70" dirty="0">
                <a:solidFill>
                  <a:srgbClr val="0070C0"/>
                </a:solidFill>
                <a:latin typeface="Franklin Gothic Book"/>
                <a:cs typeface="Franklin Gothic Book"/>
              </a:rPr>
              <a:t> </a:t>
            </a:r>
            <a:r>
              <a:rPr sz="2000" b="1" spc="0" dirty="0">
                <a:solidFill>
                  <a:srgbClr val="0070C0"/>
                </a:solidFill>
                <a:latin typeface="Franklin Gothic Book"/>
                <a:cs typeface="Franklin Gothic Book"/>
              </a:rPr>
              <a:t>n</a:t>
            </a:r>
            <a:r>
              <a:rPr sz="2000" b="1" spc="-15" dirty="0">
                <a:solidFill>
                  <a:srgbClr val="0070C0"/>
                </a:solidFill>
                <a:latin typeface="Franklin Gothic Book"/>
                <a:cs typeface="Franklin Gothic Book"/>
              </a:rPr>
              <a:t>a</a:t>
            </a:r>
            <a:r>
              <a:rPr sz="2000" b="1" spc="5" dirty="0">
                <a:solidFill>
                  <a:srgbClr val="0070C0"/>
                </a:solidFill>
                <a:latin typeface="Franklin Gothic Book"/>
                <a:cs typeface="Franklin Gothic Book"/>
              </a:rPr>
              <a:t> </a:t>
            </a:r>
            <a:r>
              <a:rPr sz="2000" b="1" spc="25" dirty="0">
                <a:solidFill>
                  <a:srgbClr val="0070C0"/>
                </a:solidFill>
                <a:latin typeface="Franklin Gothic Book"/>
                <a:cs typeface="Franklin Gothic Book"/>
              </a:rPr>
              <a:t>s</a:t>
            </a:r>
            <a:r>
              <a:rPr sz="2000" b="1" dirty="0">
                <a:solidFill>
                  <a:srgbClr val="0070C0"/>
                </a:solidFill>
                <a:latin typeface="Franklin Gothic Book"/>
                <a:cs typeface="Franklin Gothic Book"/>
              </a:rPr>
              <a:t>pr</a:t>
            </a:r>
            <a:r>
              <a:rPr sz="2000" b="1" spc="10" dirty="0">
                <a:solidFill>
                  <a:srgbClr val="0070C0"/>
                </a:solidFill>
                <a:latin typeface="Franklin Gothic Book"/>
                <a:cs typeface="Franklin Gothic Book"/>
              </a:rPr>
              <a:t>a</a:t>
            </a:r>
            <a:r>
              <a:rPr sz="2000" b="1" spc="-5" dirty="0">
                <a:solidFill>
                  <a:srgbClr val="0070C0"/>
                </a:solidFill>
                <a:latin typeface="Franklin Gothic Book"/>
                <a:cs typeface="Franklin Gothic Book"/>
              </a:rPr>
              <a:t>c</a:t>
            </a:r>
            <a:r>
              <a:rPr sz="2000" b="1" spc="-45" dirty="0">
                <a:solidFill>
                  <a:srgbClr val="0070C0"/>
                </a:solidFill>
                <a:latin typeface="Franklin Gothic Book"/>
                <a:cs typeface="Franklin Gothic Book"/>
              </a:rPr>
              <a:t>ov</a:t>
            </a:r>
            <a:r>
              <a:rPr sz="2000" b="1" spc="10" dirty="0">
                <a:solidFill>
                  <a:srgbClr val="0070C0"/>
                </a:solidFill>
                <a:latin typeface="Franklin Gothic Book"/>
                <a:cs typeface="Franklin Gothic Book"/>
              </a:rPr>
              <a:t>a</a:t>
            </a:r>
            <a:r>
              <a:rPr sz="2000" b="1" spc="-10" dirty="0">
                <a:solidFill>
                  <a:srgbClr val="0070C0"/>
                </a:solidFill>
                <a:latin typeface="Franklin Gothic Book"/>
                <a:cs typeface="Franklin Gothic Book"/>
              </a:rPr>
              <a:t>nie</a:t>
            </a:r>
            <a:r>
              <a:rPr sz="2000" b="1" spc="-5" dirty="0">
                <a:solidFill>
                  <a:srgbClr val="0070C0"/>
                </a:solidFill>
                <a:latin typeface="Franklin Gothic Book"/>
                <a:cs typeface="Franklin Gothic Book"/>
              </a:rPr>
              <a:t>/</a:t>
            </a:r>
            <a:r>
              <a:rPr sz="2000" b="1" spc="0" dirty="0">
                <a:solidFill>
                  <a:srgbClr val="0070C0"/>
                </a:solidFill>
                <a:latin typeface="Franklin Gothic Book"/>
                <a:cs typeface="Franklin Gothic Book"/>
              </a:rPr>
              <a:t>u</a:t>
            </a:r>
            <a:r>
              <a:rPr sz="2000" b="1" spc="-20" dirty="0">
                <a:solidFill>
                  <a:srgbClr val="0070C0"/>
                </a:solidFill>
                <a:latin typeface="Franklin Gothic Book"/>
                <a:cs typeface="Franklin Gothic Book"/>
              </a:rPr>
              <a:t>v</a:t>
            </a:r>
            <a:r>
              <a:rPr sz="2000" b="1" spc="-15" dirty="0">
                <a:solidFill>
                  <a:srgbClr val="0070C0"/>
                </a:solidFill>
                <a:latin typeface="Franklin Gothic Book"/>
                <a:cs typeface="Franklin Gothic Book"/>
              </a:rPr>
              <a:t>á</a:t>
            </a:r>
            <a:r>
              <a:rPr sz="2000" b="1" spc="-10" dirty="0">
                <a:solidFill>
                  <a:srgbClr val="0070C0"/>
                </a:solidFill>
                <a:latin typeface="Franklin Gothic Book"/>
                <a:cs typeface="Franklin Gothic Book"/>
              </a:rPr>
              <a:t>d</a:t>
            </a:r>
            <a:r>
              <a:rPr sz="2000" b="1" spc="0" dirty="0">
                <a:solidFill>
                  <a:srgbClr val="0070C0"/>
                </a:solidFill>
                <a:latin typeface="Franklin Gothic Book"/>
                <a:cs typeface="Franklin Gothic Book"/>
              </a:rPr>
              <a:t>z</a:t>
            </a:r>
            <a:r>
              <a:rPr sz="2000" b="1" spc="-15" dirty="0">
                <a:solidFill>
                  <a:srgbClr val="0070C0"/>
                </a:solidFill>
                <a:latin typeface="Franklin Gothic Book"/>
                <a:cs typeface="Franklin Gothic Book"/>
              </a:rPr>
              <a:t>an</a:t>
            </a:r>
            <a:r>
              <a:rPr sz="2000" b="1" spc="20" dirty="0">
                <a:solidFill>
                  <a:srgbClr val="0070C0"/>
                </a:solidFill>
                <a:latin typeface="Franklin Gothic Book"/>
                <a:cs typeface="Franklin Gothic Book"/>
              </a:rPr>
              <a:t>i</a:t>
            </a:r>
            <a:r>
              <a:rPr sz="2000" b="1" spc="-15" dirty="0">
                <a:solidFill>
                  <a:srgbClr val="0070C0"/>
                </a:solidFill>
                <a:latin typeface="Franklin Gothic Book"/>
                <a:cs typeface="Franklin Gothic Book"/>
              </a:rPr>
              <a:t>e</a:t>
            </a:r>
            <a:r>
              <a:rPr sz="2000" b="1" spc="-75" dirty="0">
                <a:solidFill>
                  <a:srgbClr val="0070C0"/>
                </a:solidFill>
                <a:latin typeface="Franklin Gothic Book"/>
                <a:cs typeface="Franklin Gothic Book"/>
              </a:rPr>
              <a:t> </a:t>
            </a:r>
            <a:r>
              <a:rPr sz="2000" b="1" spc="0" dirty="0">
                <a:solidFill>
                  <a:srgbClr val="0070C0"/>
                </a:solidFill>
                <a:latin typeface="Franklin Gothic Book"/>
                <a:cs typeface="Franklin Gothic Book"/>
              </a:rPr>
              <a:t>n</a:t>
            </a:r>
            <a:r>
              <a:rPr sz="2000" b="1" spc="-15" dirty="0">
                <a:solidFill>
                  <a:srgbClr val="0070C0"/>
                </a:solidFill>
                <a:latin typeface="Franklin Gothic Book"/>
                <a:cs typeface="Franklin Gothic Book"/>
              </a:rPr>
              <a:t>a</a:t>
            </a:r>
            <a:endParaRPr sz="2000" b="1" dirty="0">
              <a:solidFill>
                <a:srgbClr val="0070C0"/>
              </a:solidFill>
              <a:latin typeface="Franklin Gothic Book"/>
              <a:cs typeface="Franklin Gothic Book"/>
            </a:endParaRPr>
          </a:p>
          <a:p>
            <a:pPr marL="356870">
              <a:lnSpc>
                <a:spcPts val="2280"/>
              </a:lnSpc>
            </a:pPr>
            <a:r>
              <a:rPr sz="2000" b="1" spc="25" dirty="0">
                <a:solidFill>
                  <a:srgbClr val="0070C0"/>
                </a:solidFill>
                <a:latin typeface="Franklin Gothic Book"/>
                <a:cs typeface="Franklin Gothic Book"/>
              </a:rPr>
              <a:t>t</a:t>
            </a:r>
            <a:r>
              <a:rPr sz="2000" b="1" spc="0" dirty="0">
                <a:solidFill>
                  <a:srgbClr val="0070C0"/>
                </a:solidFill>
                <a:latin typeface="Franklin Gothic Book"/>
                <a:cs typeface="Franklin Gothic Book"/>
              </a:rPr>
              <a:t>r</a:t>
            </a:r>
            <a:r>
              <a:rPr sz="2000" b="1" spc="-15" dirty="0">
                <a:solidFill>
                  <a:srgbClr val="0070C0"/>
                </a:solidFill>
                <a:latin typeface="Franklin Gothic Book"/>
                <a:cs typeface="Franklin Gothic Book"/>
              </a:rPr>
              <a:t>h</a:t>
            </a:r>
            <a:r>
              <a:rPr sz="2000" b="1" spc="-65" dirty="0">
                <a:solidFill>
                  <a:srgbClr val="0070C0"/>
                </a:solidFill>
                <a:latin typeface="Franklin Gothic Book"/>
                <a:cs typeface="Franklin Gothic Book"/>
              </a:rPr>
              <a:t> </a:t>
            </a:r>
            <a:r>
              <a:rPr sz="2000" b="1" spc="10" dirty="0">
                <a:solidFill>
                  <a:srgbClr val="0070C0"/>
                </a:solidFill>
                <a:latin typeface="Franklin Gothic Book"/>
                <a:cs typeface="Franklin Gothic Book"/>
              </a:rPr>
              <a:t>a</a:t>
            </a:r>
            <a:r>
              <a:rPr sz="2000" b="1" spc="20" dirty="0">
                <a:solidFill>
                  <a:srgbClr val="0070C0"/>
                </a:solidFill>
                <a:latin typeface="Franklin Gothic Book"/>
                <a:cs typeface="Franklin Gothic Book"/>
              </a:rPr>
              <a:t>/</a:t>
            </a:r>
            <a:r>
              <a:rPr sz="2000" b="1" spc="10" dirty="0">
                <a:solidFill>
                  <a:srgbClr val="0070C0"/>
                </a:solidFill>
                <a:latin typeface="Franklin Gothic Book"/>
                <a:cs typeface="Franklin Gothic Book"/>
              </a:rPr>
              <a:t>al</a:t>
            </a:r>
            <a:r>
              <a:rPr sz="2000" b="1" spc="-15" dirty="0">
                <a:solidFill>
                  <a:srgbClr val="0070C0"/>
                </a:solidFill>
                <a:latin typeface="Franklin Gothic Book"/>
                <a:cs typeface="Franklin Gothic Book"/>
              </a:rPr>
              <a:t>e</a:t>
            </a:r>
            <a:r>
              <a:rPr sz="2000" b="1" spc="-10" dirty="0">
                <a:solidFill>
                  <a:srgbClr val="0070C0"/>
                </a:solidFill>
                <a:latin typeface="Franklin Gothic Book"/>
                <a:cs typeface="Franklin Gothic Book"/>
              </a:rPr>
              <a:t>b</a:t>
            </a:r>
            <a:r>
              <a:rPr sz="2000" b="1" spc="-15" dirty="0">
                <a:solidFill>
                  <a:srgbClr val="0070C0"/>
                </a:solidFill>
                <a:latin typeface="Franklin Gothic Book"/>
                <a:cs typeface="Franklin Gothic Book"/>
              </a:rPr>
              <a:t>o</a:t>
            </a:r>
            <a:r>
              <a:rPr sz="2000" b="1" spc="-70" dirty="0">
                <a:solidFill>
                  <a:srgbClr val="0070C0"/>
                </a:solidFill>
                <a:latin typeface="Franklin Gothic Book"/>
                <a:cs typeface="Franklin Gothic Book"/>
              </a:rPr>
              <a:t> </a:t>
            </a:r>
            <a:r>
              <a:rPr sz="2000" b="1" spc="0" dirty="0" err="1">
                <a:solidFill>
                  <a:srgbClr val="0070C0"/>
                </a:solidFill>
                <a:latin typeface="Franklin Gothic Book"/>
                <a:cs typeface="Franklin Gothic Book"/>
              </a:rPr>
              <a:t>v</a:t>
            </a:r>
            <a:r>
              <a:rPr sz="2000" b="1" dirty="0" err="1">
                <a:solidFill>
                  <a:srgbClr val="0070C0"/>
                </a:solidFill>
                <a:latin typeface="Franklin Gothic Book"/>
                <a:cs typeface="Franklin Gothic Book"/>
              </a:rPr>
              <a:t>ý</a:t>
            </a:r>
            <a:r>
              <a:rPr sz="2000" b="1" spc="-20" dirty="0" err="1">
                <a:solidFill>
                  <a:srgbClr val="0070C0"/>
                </a:solidFill>
                <a:latin typeface="Franklin Gothic Book"/>
                <a:cs typeface="Franklin Gothic Book"/>
              </a:rPr>
              <a:t>v</a:t>
            </a:r>
            <a:r>
              <a:rPr sz="2000" b="1" dirty="0" err="1">
                <a:solidFill>
                  <a:srgbClr val="0070C0"/>
                </a:solidFill>
                <a:latin typeface="Franklin Gothic Book"/>
                <a:cs typeface="Franklin Gothic Book"/>
              </a:rPr>
              <a:t>o</a:t>
            </a:r>
            <a:r>
              <a:rPr sz="2000" b="1" spc="-5" dirty="0" err="1">
                <a:solidFill>
                  <a:srgbClr val="0070C0"/>
                </a:solidFill>
                <a:latin typeface="Franklin Gothic Book"/>
                <a:cs typeface="Franklin Gothic Book"/>
              </a:rPr>
              <a:t>j</a:t>
            </a:r>
            <a:r>
              <a:rPr sz="2000" b="1" spc="-45" dirty="0">
                <a:solidFill>
                  <a:srgbClr val="0070C0"/>
                </a:solidFill>
                <a:latin typeface="Franklin Gothic Book"/>
                <a:cs typeface="Franklin Gothic Book"/>
              </a:rPr>
              <a:t> </a:t>
            </a:r>
            <a:r>
              <a:rPr sz="2000" b="1" dirty="0" err="1" smtClean="0">
                <a:solidFill>
                  <a:srgbClr val="0070C0"/>
                </a:solidFill>
                <a:latin typeface="Franklin Gothic Book"/>
                <a:cs typeface="Franklin Gothic Book"/>
              </a:rPr>
              <a:t>po</a:t>
            </a:r>
            <a:r>
              <a:rPr lang="sk-SK" sz="2000" b="1" dirty="0" err="1" smtClean="0">
                <a:solidFill>
                  <a:srgbClr val="0070C0"/>
                </a:solidFill>
                <a:latin typeface="Franklin Gothic Book"/>
                <a:cs typeface="Franklin Gothic Book"/>
              </a:rPr>
              <a:t>ľn</a:t>
            </a:r>
            <a:r>
              <a:rPr sz="2000" b="1" dirty="0" err="1" smtClean="0">
                <a:solidFill>
                  <a:srgbClr val="0070C0"/>
                </a:solidFill>
                <a:latin typeface="Franklin Gothic Book"/>
                <a:cs typeface="Franklin Gothic Book"/>
              </a:rPr>
              <a:t>o</a:t>
            </a:r>
            <a:r>
              <a:rPr sz="2000" b="1" spc="10" dirty="0" err="1" smtClean="0">
                <a:solidFill>
                  <a:srgbClr val="0070C0"/>
                </a:solidFill>
                <a:latin typeface="Franklin Gothic Book"/>
                <a:cs typeface="Franklin Gothic Book"/>
              </a:rPr>
              <a:t>h</a:t>
            </a:r>
            <a:r>
              <a:rPr sz="2000" b="1" dirty="0" err="1" smtClean="0">
                <a:solidFill>
                  <a:srgbClr val="0070C0"/>
                </a:solidFill>
                <a:latin typeface="Franklin Gothic Book"/>
                <a:cs typeface="Franklin Gothic Book"/>
              </a:rPr>
              <a:t>o</a:t>
            </a:r>
            <a:r>
              <a:rPr sz="2000" b="1" spc="25" dirty="0" err="1" smtClean="0">
                <a:solidFill>
                  <a:srgbClr val="0070C0"/>
                </a:solidFill>
                <a:latin typeface="Franklin Gothic Book"/>
                <a:cs typeface="Franklin Gothic Book"/>
              </a:rPr>
              <a:t>s</a:t>
            </a:r>
            <a:r>
              <a:rPr sz="2000" b="1" dirty="0" err="1" smtClean="0">
                <a:solidFill>
                  <a:srgbClr val="0070C0"/>
                </a:solidFill>
                <a:latin typeface="Franklin Gothic Book"/>
                <a:cs typeface="Franklin Gothic Book"/>
              </a:rPr>
              <a:t>po</a:t>
            </a:r>
            <a:r>
              <a:rPr sz="2000" b="1" spc="10" dirty="0" err="1" smtClean="0">
                <a:solidFill>
                  <a:srgbClr val="0070C0"/>
                </a:solidFill>
                <a:latin typeface="Franklin Gothic Book"/>
                <a:cs typeface="Franklin Gothic Book"/>
              </a:rPr>
              <a:t>dá</a:t>
            </a:r>
            <a:r>
              <a:rPr sz="2000" b="1" spc="0" dirty="0" err="1" smtClean="0">
                <a:solidFill>
                  <a:srgbClr val="0070C0"/>
                </a:solidFill>
                <a:latin typeface="Franklin Gothic Book"/>
                <a:cs typeface="Franklin Gothic Book"/>
              </a:rPr>
              <a:t>r</a:t>
            </a:r>
            <a:r>
              <a:rPr sz="2000" b="1" dirty="0" err="1" smtClean="0">
                <a:solidFill>
                  <a:srgbClr val="0070C0"/>
                </a:solidFill>
                <a:latin typeface="Franklin Gothic Book"/>
                <a:cs typeface="Franklin Gothic Book"/>
              </a:rPr>
              <a:t>s</a:t>
            </a:r>
            <a:r>
              <a:rPr sz="2000" b="1" spc="-25" dirty="0" err="1" smtClean="0">
                <a:solidFill>
                  <a:srgbClr val="0070C0"/>
                </a:solidFill>
                <a:latin typeface="Franklin Gothic Book"/>
                <a:cs typeface="Franklin Gothic Book"/>
              </a:rPr>
              <a:t>k</a:t>
            </a:r>
            <a:r>
              <a:rPr sz="2000" b="1" spc="-20" dirty="0" err="1" smtClean="0">
                <a:solidFill>
                  <a:srgbClr val="0070C0"/>
                </a:solidFill>
                <a:latin typeface="Franklin Gothic Book"/>
                <a:cs typeface="Franklin Gothic Book"/>
              </a:rPr>
              <a:t>y</a:t>
            </a:r>
            <a:r>
              <a:rPr sz="2000" b="1" spc="-5" dirty="0" err="1" smtClean="0">
                <a:solidFill>
                  <a:srgbClr val="0070C0"/>
                </a:solidFill>
                <a:latin typeface="Franklin Gothic Book"/>
                <a:cs typeface="Franklin Gothic Book"/>
              </a:rPr>
              <a:t>c</a:t>
            </a:r>
            <a:r>
              <a:rPr sz="2000" b="1" spc="-15" dirty="0" err="1" smtClean="0">
                <a:solidFill>
                  <a:srgbClr val="0070C0"/>
                </a:solidFill>
                <a:latin typeface="Franklin Gothic Book"/>
                <a:cs typeface="Franklin Gothic Book"/>
              </a:rPr>
              <a:t>h</a:t>
            </a:r>
            <a:r>
              <a:rPr sz="2000" b="1" spc="-90" dirty="0" smtClean="0">
                <a:solidFill>
                  <a:srgbClr val="0070C0"/>
                </a:solidFill>
                <a:latin typeface="Franklin Gothic Book"/>
                <a:cs typeface="Franklin Gothic Book"/>
              </a:rPr>
              <a:t> </a:t>
            </a:r>
            <a:r>
              <a:rPr sz="2000" b="1" spc="0" dirty="0">
                <a:solidFill>
                  <a:srgbClr val="0070C0"/>
                </a:solidFill>
                <a:latin typeface="Franklin Gothic Book"/>
                <a:cs typeface="Franklin Gothic Book"/>
              </a:rPr>
              <a:t>v</a:t>
            </a:r>
            <a:r>
              <a:rPr sz="2000" b="1" dirty="0">
                <a:solidFill>
                  <a:srgbClr val="0070C0"/>
                </a:solidFill>
                <a:latin typeface="Franklin Gothic Book"/>
                <a:cs typeface="Franklin Gothic Book"/>
              </a:rPr>
              <a:t>ý</a:t>
            </a:r>
            <a:r>
              <a:rPr sz="2000" b="1" spc="-45" dirty="0">
                <a:solidFill>
                  <a:srgbClr val="0070C0"/>
                </a:solidFill>
                <a:latin typeface="Franklin Gothic Book"/>
                <a:cs typeface="Franklin Gothic Book"/>
              </a:rPr>
              <a:t>r</a:t>
            </a:r>
            <a:r>
              <a:rPr sz="2000" b="1" dirty="0">
                <a:solidFill>
                  <a:srgbClr val="0070C0"/>
                </a:solidFill>
                <a:latin typeface="Franklin Gothic Book"/>
                <a:cs typeface="Franklin Gothic Book"/>
              </a:rPr>
              <a:t>o</a:t>
            </a:r>
            <a:r>
              <a:rPr sz="2000" b="1" spc="15" dirty="0">
                <a:solidFill>
                  <a:srgbClr val="0070C0"/>
                </a:solidFill>
                <a:latin typeface="Franklin Gothic Book"/>
                <a:cs typeface="Franklin Gothic Book"/>
              </a:rPr>
              <a:t>b</a:t>
            </a:r>
            <a:r>
              <a:rPr sz="2000" b="1" spc="-50" dirty="0">
                <a:solidFill>
                  <a:srgbClr val="0070C0"/>
                </a:solidFill>
                <a:latin typeface="Franklin Gothic Book"/>
                <a:cs typeface="Franklin Gothic Book"/>
              </a:rPr>
              <a:t>k</a:t>
            </a:r>
            <a:r>
              <a:rPr sz="2000" b="1" spc="-45" dirty="0">
                <a:solidFill>
                  <a:srgbClr val="0070C0"/>
                </a:solidFill>
                <a:latin typeface="Franklin Gothic Book"/>
                <a:cs typeface="Franklin Gothic Book"/>
              </a:rPr>
              <a:t>o</a:t>
            </a:r>
            <a:r>
              <a:rPr sz="2000" b="1" spc="-10" dirty="0">
                <a:solidFill>
                  <a:srgbClr val="0070C0"/>
                </a:solidFill>
                <a:latin typeface="Franklin Gothic Book"/>
                <a:cs typeface="Franklin Gothic Book"/>
              </a:rPr>
              <a:t>v</a:t>
            </a:r>
            <a:endParaRPr sz="2000" b="1" dirty="0">
              <a:solidFill>
                <a:srgbClr val="0070C0"/>
              </a:solidFill>
              <a:latin typeface="Franklin Gothic Book"/>
              <a:cs typeface="Franklin Gothic Book"/>
            </a:endParaRPr>
          </a:p>
          <a:p>
            <a:pPr marL="12700">
              <a:lnSpc>
                <a:spcPct val="100000"/>
              </a:lnSpc>
              <a:spcBef>
                <a:spcPts val="80"/>
              </a:spcBef>
              <a:tabLst>
                <a:tab pos="356870" algn="l"/>
              </a:tabLst>
            </a:pPr>
            <a:r>
              <a:rPr sz="1250" spc="10" dirty="0">
                <a:solidFill>
                  <a:srgbClr val="F0A12D"/>
                </a:solidFill>
                <a:latin typeface="Times New Roman"/>
                <a:cs typeface="Times New Roman"/>
              </a:rPr>
              <a:t>	</a:t>
            </a:r>
            <a:r>
              <a:rPr sz="1800" b="1" u="heavy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1800" b="1" u="heavy" spc="30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b="1" u="heavy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i</a:t>
            </a:r>
            <a:r>
              <a:rPr sz="1800" b="1" u="heavy" dirty="0">
                <a:solidFill>
                  <a:srgbClr val="4E3A2F"/>
                </a:solidFill>
                <a:latin typeface="Franklin Gothic Book"/>
                <a:cs typeface="Franklin Gothic Book"/>
              </a:rPr>
              <a:t>j</a:t>
            </a:r>
            <a:r>
              <a:rPr sz="1800" b="1" u="heavy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í</a:t>
            </a:r>
            <a:r>
              <a:rPr sz="1800" b="1" u="heavy" dirty="0">
                <a:solidFill>
                  <a:srgbClr val="4E3A2F"/>
                </a:solidFill>
                <a:latin typeface="Franklin Gothic Book"/>
                <a:cs typeface="Franklin Gothic Book"/>
              </a:rPr>
              <a:t>m</a:t>
            </a:r>
            <a:r>
              <a:rPr sz="1800" b="1" u="heavy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b="1" u="heavy" spc="-30" dirty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1800" b="1" u="heavy" dirty="0">
                <a:solidFill>
                  <a:srgbClr val="4E3A2F"/>
                </a:solidFill>
                <a:latin typeface="Franklin Gothic Book"/>
                <a:cs typeface="Franklin Gothic Book"/>
              </a:rPr>
              <a:t>el</a:t>
            </a:r>
            <a:r>
              <a:rPr sz="1800" b="1" u="heavy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i</a:t>
            </a:r>
            <a:r>
              <a:rPr sz="1800" b="1" u="heavy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b="1" u="heavy" spc="-60" dirty="0">
                <a:solidFill>
                  <a:srgbClr val="4E3A2F"/>
                </a:solidFill>
                <a:latin typeface="Times New Roman"/>
                <a:cs typeface="Times New Roman"/>
              </a:rPr>
              <a:t> </a:t>
            </a:r>
            <a:r>
              <a:rPr sz="1800" b="1" u="heavy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1800" b="1" u="heavy" spc="20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b="1" u="heavy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d</a:t>
            </a:r>
            <a:r>
              <a:rPr sz="1800" b="1" u="heavy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1800" b="1" u="heavy" spc="20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b="1" u="heavy" spc="50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b="1" u="heavy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y</a:t>
            </a:r>
            <a:r>
              <a:rPr sz="1800" b="1" u="heavy" dirty="0">
                <a:solidFill>
                  <a:srgbClr val="4E3A2F"/>
                </a:solidFill>
                <a:latin typeface="Franklin Gothic Book"/>
                <a:cs typeface="Franklin Gothic Book"/>
              </a:rPr>
              <a:t>:</a:t>
            </a:r>
            <a:endParaRPr sz="1800" dirty="0">
              <a:latin typeface="Franklin Gothic Book"/>
              <a:cs typeface="Franklin Gothic Book"/>
            </a:endParaRPr>
          </a:p>
          <a:p>
            <a:pPr marL="356870" marR="504190" indent="-344805">
              <a:lnSpc>
                <a:spcPct val="90100"/>
              </a:lnSpc>
              <a:spcBef>
                <a:spcPts val="309"/>
              </a:spcBef>
              <a:tabLst>
                <a:tab pos="356870" algn="l"/>
              </a:tabLst>
            </a:pPr>
            <a:r>
              <a:rPr sz="1250" spc="10" dirty="0">
                <a:solidFill>
                  <a:srgbClr val="F0A12D"/>
                </a:solidFill>
                <a:latin typeface="Times New Roman"/>
                <a:cs typeface="Times New Roman"/>
              </a:rPr>
              <a:t>	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f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y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z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ic</a:t>
            </a:r>
            <a:r>
              <a:rPr sz="18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é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rávn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ic</a:t>
            </a:r>
            <a:r>
              <a:rPr sz="18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é</a:t>
            </a:r>
            <a:r>
              <a:rPr sz="1800" spc="-4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s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spc="-30" dirty="0">
                <a:solidFill>
                  <a:srgbClr val="4E3A2F"/>
                </a:solidFill>
                <a:latin typeface="Franklin Gothic Book"/>
                <a:cs typeface="Franklin Gothic Book"/>
              </a:rPr>
              <a:t>b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y </a:t>
            </a:r>
            <a:r>
              <a:rPr sz="1800" spc="-2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pod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i</a:t>
            </a:r>
            <a:r>
              <a:rPr sz="18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j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ú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ce</a:t>
            </a:r>
            <a:r>
              <a:rPr sz="18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obla</a:t>
            </a:r>
            <a:r>
              <a:rPr sz="18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s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ti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 s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ra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c</a:t>
            </a:r>
            <a:r>
              <a:rPr sz="18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ov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an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ia</a:t>
            </a:r>
            <a:r>
              <a:rPr sz="1800" spc="-6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1800" spc="-15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spc="-10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d</a:t>
            </a:r>
            <a:r>
              <a:rPr sz="1800" spc="5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u</a:t>
            </a:r>
            <a:r>
              <a:rPr sz="1800" spc="10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800" spc="-25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to</a:t>
            </a:r>
            <a:r>
              <a:rPr sz="1800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1800" spc="2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lang="sk-SK" sz="1800" spc="2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ľn</a:t>
            </a:r>
            <a:r>
              <a:rPr sz="180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spc="1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h</a:t>
            </a:r>
            <a:r>
              <a:rPr sz="180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spc="5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s</a:t>
            </a:r>
            <a:r>
              <a:rPr sz="180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po</a:t>
            </a:r>
            <a:r>
              <a:rPr sz="1800" spc="-1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d</a:t>
            </a:r>
            <a:r>
              <a:rPr sz="1800" spc="5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ár</a:t>
            </a:r>
            <a:r>
              <a:rPr sz="180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s</a:t>
            </a:r>
            <a:r>
              <a:rPr sz="1800" spc="-4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80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ej</a:t>
            </a:r>
            <a:r>
              <a:rPr sz="1800" spc="95" dirty="0" smtClean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1800" spc="50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spc="-25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ý</a:t>
            </a:r>
            <a:r>
              <a:rPr sz="18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spc="-30" dirty="0">
                <a:solidFill>
                  <a:srgbClr val="4E3A2F"/>
                </a:solidFill>
                <a:latin typeface="Franklin Gothic Book"/>
                <a:cs typeface="Franklin Gothic Book"/>
              </a:rPr>
              <a:t>b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y</a:t>
            </a:r>
            <a:r>
              <a:rPr sz="1800" spc="-4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/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le</a:t>
            </a:r>
            <a:r>
              <a:rPr sz="18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b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spc="-7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1800" spc="-25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spc="-40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i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nár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s</a:t>
            </a:r>
            <a:r>
              <a:rPr sz="1800" spc="-40" dirty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ej</a:t>
            </a:r>
            <a:r>
              <a:rPr sz="18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ý</a:t>
            </a:r>
            <a:r>
              <a:rPr sz="18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spc="-30" dirty="0">
                <a:solidFill>
                  <a:srgbClr val="4E3A2F"/>
                </a:solidFill>
                <a:latin typeface="Franklin Gothic Book"/>
                <a:cs typeface="Franklin Gothic Book"/>
              </a:rPr>
              <a:t>b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y</a:t>
            </a:r>
            <a:r>
              <a:rPr sz="18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(s</a:t>
            </a:r>
            <a:r>
              <a:rPr sz="18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ý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im</a:t>
            </a:r>
            <a:r>
              <a:rPr sz="1800" spc="-40" dirty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ou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50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y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b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ích </a:t>
            </a:r>
            <a:r>
              <a:rPr sz="18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1800" spc="-25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d</a:t>
            </a:r>
            <a:r>
              <a:rPr sz="18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u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800" spc="-35" dirty="0">
                <a:solidFill>
                  <a:srgbClr val="4E3A2F"/>
                </a:solidFill>
                <a:latin typeface="Franklin Gothic Book"/>
                <a:cs typeface="Franklin Gothic Book"/>
              </a:rPr>
              <a:t>to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)</a:t>
            </a:r>
            <a:endParaRPr sz="1800" dirty="0">
              <a:latin typeface="Franklin Gothic Book"/>
              <a:cs typeface="Franklin Gothic Book"/>
            </a:endParaRPr>
          </a:p>
          <a:p>
            <a:pPr marL="356870" marR="5080" indent="-344805">
              <a:lnSpc>
                <a:spcPts val="1939"/>
              </a:lnSpc>
              <a:spcBef>
                <a:spcPts val="320"/>
              </a:spcBef>
              <a:tabLst>
                <a:tab pos="356870" algn="l"/>
              </a:tabLst>
            </a:pPr>
            <a:r>
              <a:rPr sz="1250" spc="10" dirty="0">
                <a:solidFill>
                  <a:srgbClr val="F0A12D"/>
                </a:solidFill>
                <a:latin typeface="Times New Roman"/>
                <a:cs typeface="Times New Roman"/>
              </a:rPr>
              <a:t>	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f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y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z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ic</a:t>
            </a:r>
            <a:r>
              <a:rPr sz="18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é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rávn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ic</a:t>
            </a:r>
            <a:r>
              <a:rPr sz="18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é</a:t>
            </a:r>
            <a:r>
              <a:rPr sz="1800" spc="-4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s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spc="-30" dirty="0">
                <a:solidFill>
                  <a:srgbClr val="4E3A2F"/>
                </a:solidFill>
                <a:latin typeface="Franklin Gothic Book"/>
                <a:cs typeface="Franklin Gothic Book"/>
              </a:rPr>
              <a:t>b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y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pod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i</a:t>
            </a:r>
            <a:r>
              <a:rPr sz="18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j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ú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ce</a:t>
            </a:r>
            <a:r>
              <a:rPr sz="18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spc="-7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obla</a:t>
            </a:r>
            <a:r>
              <a:rPr sz="1800" spc="10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s</a:t>
            </a:r>
            <a:r>
              <a:rPr sz="1800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ti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1800" spc="25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lang="sk-SK" sz="1800" spc="25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ľn</a:t>
            </a:r>
            <a:r>
              <a:rPr sz="180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spc="1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h</a:t>
            </a:r>
            <a:r>
              <a:rPr sz="180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spc="5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s</a:t>
            </a:r>
            <a:r>
              <a:rPr sz="180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podá</a:t>
            </a:r>
            <a:r>
              <a:rPr sz="1800" spc="5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rs</a:t>
            </a:r>
            <a:r>
              <a:rPr sz="1800" spc="-4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80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ej</a:t>
            </a:r>
            <a:r>
              <a:rPr sz="1800" spc="100" dirty="0" smtClean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1800" spc="55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spc="-25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ý</a:t>
            </a:r>
            <a:r>
              <a:rPr sz="18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spc="-30" dirty="0">
                <a:solidFill>
                  <a:srgbClr val="4E3A2F"/>
                </a:solidFill>
                <a:latin typeface="Franklin Gothic Book"/>
                <a:cs typeface="Franklin Gothic Book"/>
              </a:rPr>
              <a:t>b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y</a:t>
            </a:r>
            <a:r>
              <a:rPr sz="1800" spc="-4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spc="-40" dirty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 a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j s</a:t>
            </a:r>
            <a:r>
              <a:rPr sz="18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ra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c</a:t>
            </a:r>
            <a:r>
              <a:rPr sz="18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ov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an</a:t>
            </a:r>
            <a:r>
              <a:rPr sz="18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i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spc="-35" dirty="0">
                <a:solidFill>
                  <a:srgbClr val="4E3A2F"/>
                </a:solidFill>
                <a:latin typeface="Times New Roman"/>
                <a:cs typeface="Times New Roman"/>
              </a:rPr>
              <a:t> 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la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s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ej</a:t>
            </a:r>
            <a:r>
              <a:rPr sz="1800" spc="-25" dirty="0">
                <a:solidFill>
                  <a:srgbClr val="4E3A2F"/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18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d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uk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cie</a:t>
            </a:r>
            <a:r>
              <a:rPr sz="1800" spc="-20" dirty="0">
                <a:solidFill>
                  <a:srgbClr val="4E3A2F"/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(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spc="-60" dirty="0">
                <a:solidFill>
                  <a:srgbClr val="4E3A2F"/>
                </a:solidFill>
                <a:latin typeface="Times New Roman"/>
                <a:cs typeface="Times New Roman"/>
              </a:rPr>
              <a:t> </a:t>
            </a:r>
            <a:r>
              <a:rPr sz="1800" spc="-30" dirty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om</a:t>
            </a:r>
            <a:r>
              <a:rPr sz="1800" spc="-30" dirty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1800" spc="5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íp</a:t>
            </a:r>
            <a:r>
              <a:rPr sz="1800" spc="5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spc="-10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d</a:t>
            </a:r>
            <a:r>
              <a:rPr sz="1800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1800" spc="5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ij</a:t>
            </a:r>
            <a:r>
              <a:rPr sz="1800" spc="-1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í</a:t>
            </a:r>
            <a:r>
              <a:rPr sz="180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m</a:t>
            </a:r>
            <a:r>
              <a:rPr sz="1800" spc="5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spc="-3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lang="sk-SK" sz="1800" spc="-3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eľ</a:t>
            </a:r>
            <a:r>
              <a:rPr lang="sk-SK" sz="1800" spc="-30" dirty="0" smtClean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po</a:t>
            </a:r>
            <a:r>
              <a:rPr sz="1800" spc="-1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d</a:t>
            </a:r>
            <a:r>
              <a:rPr sz="180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po</a:t>
            </a:r>
            <a:r>
              <a:rPr sz="1800" spc="5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y</a:t>
            </a:r>
            <a:r>
              <a:rPr sz="1800" spc="25" dirty="0" smtClean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-10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b</a:t>
            </a:r>
            <a:r>
              <a:rPr sz="1800" spc="5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u</a:t>
            </a:r>
            <a:r>
              <a:rPr sz="1800" spc="-10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d</a:t>
            </a:r>
            <a:r>
              <a:rPr sz="1800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-75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mô</a:t>
            </a:r>
            <a:r>
              <a:rPr lang="sk-SK" sz="1800" spc="-75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cť</a:t>
            </a:r>
            <a:r>
              <a:rPr sz="1800" spc="-35" dirty="0" smtClean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1800" spc="5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1800" spc="-1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d</a:t>
            </a:r>
            <a:r>
              <a:rPr sz="1800" spc="5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á</a:t>
            </a:r>
            <a:r>
              <a:rPr sz="1800" spc="-2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lang="sk-SK" sz="1800" spc="-2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ať</a:t>
            </a:r>
            <a:r>
              <a:rPr lang="sk-SK" sz="1800" spc="-20" dirty="0" smtClean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5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ý</a:t>
            </a:r>
            <a:r>
              <a:rPr sz="1800" spc="1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h</a:t>
            </a:r>
            <a:r>
              <a:rPr sz="1800" spc="5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ra</a:t>
            </a:r>
            <a:r>
              <a:rPr sz="1800" spc="-1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d</a:t>
            </a:r>
            <a:r>
              <a:rPr sz="1800" spc="5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1800" spc="-15" dirty="0" smtClean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ý</a:t>
            </a:r>
            <a:r>
              <a:rPr sz="18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ob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800" spc="-75" dirty="0">
                <a:solidFill>
                  <a:srgbClr val="4E3A2F"/>
                </a:solidFill>
                <a:latin typeface="Franklin Gothic Book"/>
                <a:cs typeface="Franklin Gothic Book"/>
              </a:rPr>
              <a:t>y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,</a:t>
            </a:r>
            <a:r>
              <a:rPr sz="1800" spc="-3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800" spc="-25" dirty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é</a:t>
            </a:r>
            <a:r>
              <a:rPr sz="18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s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spc="-40" dirty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5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vs</a:t>
            </a:r>
            <a:r>
              <a:rPr sz="1800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1800" spc="5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u</a:t>
            </a:r>
            <a:r>
              <a:rPr sz="1800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18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5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vz</a:t>
            </a:r>
            <a:r>
              <a:rPr lang="sk-SK" sz="1800" spc="5" dirty="0" smtClean="0">
                <a:solidFill>
                  <a:srgbClr val="4E3A2F"/>
                </a:solidFill>
                <a:latin typeface="Franklin Gothic Book"/>
                <a:cs typeface="Franklin Gothic Book"/>
              </a:rPr>
              <a:t>ťa</a:t>
            </a:r>
            <a:r>
              <a:rPr sz="1800" spc="1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h</a:t>
            </a:r>
            <a:r>
              <a:rPr sz="1800" spc="5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u</a:t>
            </a:r>
            <a:r>
              <a:rPr sz="180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je</a:t>
            </a:r>
            <a:r>
              <a:rPr sz="1800" spc="-45" dirty="0" smtClean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ílo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h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I</a:t>
            </a:r>
            <a:r>
              <a:rPr sz="1800" spc="-8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ZFE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Ú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)</a:t>
            </a:r>
            <a:endParaRPr sz="1800" dirty="0">
              <a:latin typeface="Franklin Gothic Book"/>
              <a:cs typeface="Franklin Gothic Book"/>
            </a:endParaRPr>
          </a:p>
          <a:p>
            <a:pPr marL="12700">
              <a:lnSpc>
                <a:spcPct val="100000"/>
              </a:lnSpc>
              <a:spcBef>
                <a:spcPts val="65"/>
              </a:spcBef>
              <a:tabLst>
                <a:tab pos="356870" algn="l"/>
              </a:tabLst>
            </a:pPr>
            <a:r>
              <a:rPr sz="1250" spc="10" dirty="0">
                <a:solidFill>
                  <a:srgbClr val="F0A12D"/>
                </a:solidFill>
                <a:latin typeface="Times New Roman"/>
                <a:cs typeface="Times New Roman"/>
              </a:rPr>
              <a:t>	</a:t>
            </a:r>
            <a:r>
              <a:rPr sz="1800" b="1" u="heavy" spc="25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b="1" u="heavy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1800" b="1" u="heavy" spc="30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b="1" u="heavy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á</a:t>
            </a:r>
            <a:r>
              <a:rPr sz="1800" b="1" u="heavy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b="1" u="heavy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b="1" u="heavy" dirty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1800" b="1" u="heavy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b="1" u="heavy" dirty="0">
                <a:solidFill>
                  <a:srgbClr val="4E3A2F"/>
                </a:solidFill>
                <a:latin typeface="Franklin Gothic Book"/>
                <a:cs typeface="Franklin Gothic Book"/>
              </a:rPr>
              <a:t>é</a:t>
            </a:r>
            <a:r>
              <a:rPr sz="1800" b="1" u="heavy" spc="-65" dirty="0">
                <a:solidFill>
                  <a:srgbClr val="4E3A2F"/>
                </a:solidFill>
                <a:latin typeface="Times New Roman"/>
                <a:cs typeface="Times New Roman"/>
              </a:rPr>
              <a:t> </a:t>
            </a:r>
            <a:r>
              <a:rPr sz="1800" b="1" u="heavy" spc="30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b="1" u="heavy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á</a:t>
            </a:r>
            <a:r>
              <a:rPr sz="1800" b="1" u="heavy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800" b="1" u="heavy" dirty="0">
                <a:solidFill>
                  <a:srgbClr val="4E3A2F"/>
                </a:solidFill>
                <a:latin typeface="Franklin Gothic Book"/>
                <a:cs typeface="Franklin Gothic Book"/>
              </a:rPr>
              <a:t>l</a:t>
            </a:r>
            <a:r>
              <a:rPr sz="1800" b="1" u="heavy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b="1" u="heavy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d</a:t>
            </a:r>
            <a:r>
              <a:rPr sz="1800" b="1" u="heavy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y</a:t>
            </a:r>
            <a:r>
              <a:rPr sz="1800" b="1" u="heavy" dirty="0">
                <a:solidFill>
                  <a:srgbClr val="4E3A2F"/>
                </a:solidFill>
                <a:latin typeface="Franklin Gothic Book"/>
                <a:cs typeface="Franklin Gothic Book"/>
              </a:rPr>
              <a:t>:</a:t>
            </a:r>
            <a:endParaRPr sz="1800" dirty="0">
              <a:latin typeface="Franklin Gothic Book"/>
              <a:cs typeface="Franklin Gothic Book"/>
            </a:endParaRPr>
          </a:p>
          <a:p>
            <a:pPr marL="356870" marR="102235" indent="-344805">
              <a:lnSpc>
                <a:spcPct val="90000"/>
              </a:lnSpc>
              <a:spcBef>
                <a:spcPts val="290"/>
              </a:spcBef>
              <a:tabLst>
                <a:tab pos="356870" algn="l"/>
              </a:tabLst>
            </a:pPr>
            <a:r>
              <a:rPr sz="1250" spc="10" dirty="0">
                <a:solidFill>
                  <a:srgbClr val="F0A12D"/>
                </a:solidFill>
                <a:latin typeface="Times New Roman"/>
                <a:cs typeface="Times New Roman"/>
              </a:rPr>
              <a:t>	</a:t>
            </a:r>
            <a:r>
              <a:rPr sz="18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i</a:t>
            </a:r>
            <a:r>
              <a:rPr sz="1800" spc="-40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s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tície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d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d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l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h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d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obé</a:t>
            </a:r>
            <a:r>
              <a:rPr sz="18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h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spc="3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h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m</a:t>
            </a:r>
            <a:r>
              <a:rPr sz="18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é</a:t>
            </a:r>
            <a:r>
              <a:rPr sz="18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h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spc="1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18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h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m</a:t>
            </a:r>
            <a:r>
              <a:rPr sz="18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é</a:t>
            </a:r>
            <a:r>
              <a:rPr sz="18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h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spc="-4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m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jet</a:t>
            </a:r>
            <a:r>
              <a:rPr sz="1800" spc="-40" dirty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u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,</a:t>
            </a:r>
            <a:r>
              <a:rPr sz="1800" spc="-3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800" spc="-25" dirty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é</a:t>
            </a:r>
            <a:r>
              <a:rPr sz="18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s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tý</a:t>
            </a:r>
            <a:r>
              <a:rPr sz="18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jú 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s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ra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c</a:t>
            </a:r>
            <a:r>
              <a:rPr sz="18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ov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an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i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,</a:t>
            </a:r>
            <a:r>
              <a:rPr sz="1800" spc="-6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s</a:t>
            </a:r>
            <a:r>
              <a:rPr sz="18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l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d</a:t>
            </a:r>
            <a:r>
              <a:rPr sz="1800" spc="-25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an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i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,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uvá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d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zan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ia</a:t>
            </a:r>
            <a:r>
              <a:rPr sz="1800" spc="-3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h</a:t>
            </a:r>
            <a:r>
              <a:rPr sz="1800" spc="-3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/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le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b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5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ý</a:t>
            </a:r>
            <a:r>
              <a:rPr sz="1800" spc="-20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oja</a:t>
            </a:r>
            <a:r>
              <a:rPr sz="1800" spc="1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1800" spc="25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lang="sk-SK" sz="1800" spc="25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ľn</a:t>
            </a:r>
            <a:r>
              <a:rPr sz="180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spc="1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h</a:t>
            </a:r>
            <a:r>
              <a:rPr sz="180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spc="5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s</a:t>
            </a:r>
            <a:r>
              <a:rPr sz="180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podá</a:t>
            </a:r>
            <a:r>
              <a:rPr sz="1800" spc="5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rs</a:t>
            </a:r>
            <a:r>
              <a:rPr sz="1800" spc="1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800" spc="-3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y</a:t>
            </a:r>
            <a:r>
              <a:rPr sz="180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ch</a:t>
            </a:r>
            <a:r>
              <a:rPr sz="1800" spc="114" dirty="0" smtClean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a p</a:t>
            </a:r>
            <a:r>
              <a:rPr sz="1800" spc="-25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spc="-40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i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nár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s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800" spc="-30" dirty="0">
                <a:solidFill>
                  <a:srgbClr val="4E3A2F"/>
                </a:solidFill>
                <a:latin typeface="Franklin Gothic Book"/>
                <a:cs typeface="Franklin Gothic Book"/>
              </a:rPr>
              <a:t>y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ch</a:t>
            </a:r>
            <a:r>
              <a:rPr sz="1800" spc="-2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ý</a:t>
            </a:r>
            <a:r>
              <a:rPr sz="18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ob</a:t>
            </a:r>
            <a:r>
              <a:rPr sz="1800" spc="-45" dirty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800" spc="-25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spc="-65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,</a:t>
            </a:r>
            <a:r>
              <a:rPr sz="1800" spc="-3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800" spc="-30" dirty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é</a:t>
            </a:r>
            <a:r>
              <a:rPr sz="18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sa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5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vz</a:t>
            </a:r>
            <a:r>
              <a:rPr lang="sk-SK" sz="1800" spc="5" dirty="0" smtClean="0">
                <a:solidFill>
                  <a:srgbClr val="4E3A2F"/>
                </a:solidFill>
                <a:latin typeface="Franklin Gothic Book"/>
                <a:cs typeface="Franklin Gothic Book"/>
              </a:rPr>
              <a:t>ťa</a:t>
            </a:r>
            <a:r>
              <a:rPr sz="1800" spc="1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h</a:t>
            </a:r>
            <a:r>
              <a:rPr sz="1800" spc="5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u</a:t>
            </a:r>
            <a:r>
              <a:rPr sz="180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je</a:t>
            </a:r>
            <a:r>
              <a:rPr sz="1800" spc="-45" dirty="0" smtClean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í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l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h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I</a:t>
            </a:r>
            <a:r>
              <a:rPr sz="18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ZFEÚ</a:t>
            </a:r>
            <a:r>
              <a:rPr sz="1800" spc="1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(s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ý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im</a:t>
            </a:r>
            <a:r>
              <a:rPr sz="1800" spc="-40" dirty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ou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50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y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b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ích p</a:t>
            </a:r>
            <a:r>
              <a:rPr sz="18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d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u</a:t>
            </a:r>
            <a:r>
              <a:rPr sz="18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800" spc="-25" dirty="0">
                <a:solidFill>
                  <a:srgbClr val="4E3A2F"/>
                </a:solidFill>
                <a:latin typeface="Franklin Gothic Book"/>
                <a:cs typeface="Franklin Gothic Book"/>
              </a:rPr>
              <a:t>to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)</a:t>
            </a:r>
            <a:r>
              <a:rPr sz="1800" spc="-4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le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b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 v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ý</a:t>
            </a:r>
            <a:r>
              <a:rPr sz="18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spc="-30" dirty="0">
                <a:solidFill>
                  <a:srgbClr val="4E3A2F"/>
                </a:solidFill>
                <a:latin typeface="Franklin Gothic Book"/>
                <a:cs typeface="Franklin Gothic Book"/>
              </a:rPr>
              <a:t>b</a:t>
            </a:r>
            <a:r>
              <a:rPr sz="1800" spc="-75" dirty="0">
                <a:solidFill>
                  <a:srgbClr val="4E3A2F"/>
                </a:solidFill>
                <a:latin typeface="Franklin Gothic Book"/>
                <a:cs typeface="Franklin Gothic Book"/>
              </a:rPr>
              <a:t>y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,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s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ra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c</a:t>
            </a:r>
            <a:r>
              <a:rPr sz="18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ov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an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i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,</a:t>
            </a:r>
            <a:r>
              <a:rPr sz="1800" spc="-6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s</a:t>
            </a:r>
            <a:r>
              <a:rPr sz="18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l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d</a:t>
            </a:r>
            <a:r>
              <a:rPr sz="1800" spc="-25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an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i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,</a:t>
            </a:r>
            <a:r>
              <a:rPr sz="1800" spc="-3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uvá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d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zan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ia</a:t>
            </a:r>
            <a:r>
              <a:rPr sz="1800" spc="-3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h</a:t>
            </a:r>
            <a:r>
              <a:rPr sz="18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/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le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b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ý</a:t>
            </a:r>
            <a:r>
              <a:rPr sz="18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oja p</a:t>
            </a:r>
            <a:r>
              <a:rPr sz="18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spc="-40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i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nárs</a:t>
            </a:r>
            <a:r>
              <a:rPr sz="18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800" spc="-30" dirty="0">
                <a:solidFill>
                  <a:srgbClr val="4E3A2F"/>
                </a:solidFill>
                <a:latin typeface="Franklin Gothic Book"/>
                <a:cs typeface="Franklin Gothic Book"/>
              </a:rPr>
              <a:t>y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ch</a:t>
            </a:r>
            <a:r>
              <a:rPr sz="1800" spc="-2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ý</a:t>
            </a:r>
            <a:r>
              <a:rPr sz="18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ob</a:t>
            </a:r>
            <a:r>
              <a:rPr sz="1800" spc="-40" dirty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800" spc="-25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spc="-65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,</a:t>
            </a:r>
            <a:r>
              <a:rPr sz="1800" spc="-3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ičom</a:t>
            </a:r>
            <a:r>
              <a:rPr sz="18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ý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s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u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pom</a:t>
            </a:r>
            <a:r>
              <a:rPr sz="18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ý</a:t>
            </a:r>
            <a:r>
              <a:rPr sz="18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ob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é</a:t>
            </a:r>
            <a:r>
              <a:rPr sz="18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h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18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oce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s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u</a:t>
            </a:r>
            <a:r>
              <a:rPr sz="1800" spc="-3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mô</a:t>
            </a:r>
            <a:r>
              <a:rPr sz="1800" spc="10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ž</a:t>
            </a:r>
            <a:r>
              <a:rPr sz="1800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-30" dirty="0" smtClean="0">
                <a:solidFill>
                  <a:srgbClr val="4E3A2F"/>
                </a:solidFill>
                <a:latin typeface="Franklin Gothic Book"/>
                <a:cs typeface="Franklin Gothic Book"/>
              </a:rPr>
              <a:t>b</a:t>
            </a:r>
            <a:r>
              <a:rPr sz="1800" spc="-150" dirty="0" smtClean="0">
                <a:solidFill>
                  <a:srgbClr val="4E3A2F"/>
                </a:solidFill>
                <a:latin typeface="Franklin Gothic Book"/>
                <a:cs typeface="Franklin Gothic Book"/>
              </a:rPr>
              <a:t>y</a:t>
            </a:r>
            <a:r>
              <a:rPr lang="sk-SK" sz="1800" spc="-150" dirty="0" smtClean="0">
                <a:solidFill>
                  <a:srgbClr val="4E3A2F"/>
                </a:solidFill>
                <a:latin typeface="Franklin Gothic Book"/>
                <a:cs typeface="Franklin Gothic Book"/>
              </a:rPr>
              <a:t>ť  </a:t>
            </a:r>
            <a:r>
              <a:rPr sz="1800" spc="5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j</a:t>
            </a:r>
            <a:r>
              <a:rPr sz="1800" spc="5" dirty="0" smtClean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ý</a:t>
            </a:r>
            <a:r>
              <a:rPr sz="18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obo</a:t>
            </a:r>
            <a:r>
              <a:rPr sz="18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, 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800" spc="-30" dirty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ý</a:t>
            </a:r>
            <a:r>
              <a:rPr sz="18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sa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í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l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h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I</a:t>
            </a:r>
            <a:r>
              <a:rPr sz="18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ZFEÚ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5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spc="-3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1800" spc="5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lang="sk-SK" sz="1800" spc="5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vťa</a:t>
            </a:r>
            <a:r>
              <a:rPr sz="1800" spc="1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h</a:t>
            </a:r>
            <a:r>
              <a:rPr sz="1800" spc="5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u</a:t>
            </a:r>
            <a:r>
              <a:rPr sz="180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je</a:t>
            </a:r>
            <a:r>
              <a:rPr sz="1800" spc="-70" dirty="0" smtClean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(i</a:t>
            </a:r>
            <a:r>
              <a:rPr sz="1800" spc="-40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estícia</a:t>
            </a:r>
            <a:r>
              <a:rPr sz="18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sa</a:t>
            </a:r>
            <a:r>
              <a:rPr sz="18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tý</a:t>
            </a:r>
            <a:r>
              <a:rPr sz="18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ý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l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u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č</a:t>
            </a:r>
            <a:r>
              <a:rPr sz="18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18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la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s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ej</a:t>
            </a:r>
            <a:r>
              <a:rPr sz="18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či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nn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s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ti </a:t>
            </a:r>
            <a:r>
              <a:rPr sz="18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pod</a:t>
            </a:r>
            <a:r>
              <a:rPr sz="18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ni</a:t>
            </a:r>
            <a:r>
              <a:rPr sz="1800" spc="-40" dirty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8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u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)</a:t>
            </a:r>
            <a:endParaRPr sz="1800" dirty="0">
              <a:latin typeface="Franklin Gothic Book"/>
              <a:cs typeface="Franklin Gothic Book"/>
            </a:endParaRPr>
          </a:p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356870" algn="l"/>
              </a:tabLst>
            </a:pPr>
            <a:r>
              <a:rPr sz="1250" spc="10" dirty="0">
                <a:solidFill>
                  <a:srgbClr val="F0A12D"/>
                </a:solidFill>
                <a:latin typeface="Times New Roman"/>
                <a:cs typeface="Times New Roman"/>
              </a:rPr>
              <a:t>	</a:t>
            </a:r>
            <a:r>
              <a:rPr sz="18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s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úv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isi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ce</a:t>
            </a:r>
            <a:r>
              <a:rPr sz="18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šeob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c</a:t>
            </a:r>
            <a:r>
              <a:rPr sz="18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é</a:t>
            </a:r>
            <a:r>
              <a:rPr sz="18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nák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lady</a:t>
            </a:r>
            <a:endParaRPr sz="1800" dirty="0">
              <a:latin typeface="Franklin Gothic Book"/>
              <a:cs typeface="Franklin Gothic Book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/>
          <p:nvPr/>
        </p:nvSpPr>
        <p:spPr>
          <a:xfrm>
            <a:off x="8580119" y="1033272"/>
            <a:ext cx="563879" cy="42062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383540" y="550038"/>
            <a:ext cx="8498840" cy="55399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600" spc="15" dirty="0">
                <a:solidFill>
                  <a:schemeClr val="accent5">
                    <a:lumMod val="50000"/>
                  </a:schemeClr>
                </a:solidFill>
                <a:latin typeface="Franklin Gothic Medium"/>
                <a:cs typeface="Franklin Gothic Medium"/>
              </a:rPr>
              <a:t>M</a:t>
            </a:r>
            <a:r>
              <a:rPr sz="3600" spc="20" dirty="0">
                <a:solidFill>
                  <a:schemeClr val="accent5">
                    <a:lumMod val="50000"/>
                  </a:schemeClr>
                </a:solidFill>
                <a:latin typeface="Franklin Gothic Medium"/>
                <a:cs typeface="Franklin Gothic Medium"/>
              </a:rPr>
              <a:t>0</a:t>
            </a:r>
            <a:r>
              <a:rPr sz="3600" dirty="0">
                <a:solidFill>
                  <a:schemeClr val="accent5">
                    <a:lumMod val="50000"/>
                  </a:schemeClr>
                </a:solidFill>
                <a:latin typeface="Franklin Gothic Medium"/>
                <a:cs typeface="Franklin Gothic Medium"/>
              </a:rPr>
              <a:t>4</a:t>
            </a:r>
            <a:r>
              <a:rPr sz="3600" spc="-35" dirty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3600" spc="-10" dirty="0">
                <a:solidFill>
                  <a:schemeClr val="accent5">
                    <a:lumMod val="50000"/>
                  </a:schemeClr>
                </a:solidFill>
                <a:latin typeface="Franklin Gothic Medium"/>
                <a:cs typeface="Franklin Gothic Medium"/>
              </a:rPr>
              <a:t>-</a:t>
            </a:r>
            <a:r>
              <a:rPr sz="3600" spc="-20" dirty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3600" b="1" dirty="0">
                <a:solidFill>
                  <a:schemeClr val="accent5">
                    <a:lumMod val="50000"/>
                  </a:schemeClr>
                </a:solidFill>
                <a:latin typeface="Franklin Gothic Medium"/>
                <a:cs typeface="Franklin Gothic Medium"/>
              </a:rPr>
              <a:t>I</a:t>
            </a:r>
            <a:r>
              <a:rPr sz="3600" b="1" spc="10" dirty="0">
                <a:solidFill>
                  <a:schemeClr val="accent5">
                    <a:lumMod val="50000"/>
                  </a:schemeClr>
                </a:solidFill>
                <a:latin typeface="Franklin Gothic Medium"/>
                <a:cs typeface="Franklin Gothic Medium"/>
              </a:rPr>
              <a:t>N</a:t>
            </a:r>
            <a:r>
              <a:rPr sz="3600" b="1" spc="15" dirty="0">
                <a:solidFill>
                  <a:schemeClr val="accent5">
                    <a:lumMod val="50000"/>
                  </a:schemeClr>
                </a:solidFill>
                <a:latin typeface="Franklin Gothic Medium"/>
                <a:cs typeface="Franklin Gothic Medium"/>
              </a:rPr>
              <a:t>V</a:t>
            </a:r>
            <a:r>
              <a:rPr sz="3600" b="1" spc="5" dirty="0">
                <a:solidFill>
                  <a:schemeClr val="accent5">
                    <a:lumMod val="50000"/>
                  </a:schemeClr>
                </a:solidFill>
                <a:latin typeface="Franklin Gothic Medium"/>
                <a:cs typeface="Franklin Gothic Medium"/>
              </a:rPr>
              <a:t>E</a:t>
            </a:r>
            <a:r>
              <a:rPr sz="3600" b="1" dirty="0">
                <a:solidFill>
                  <a:schemeClr val="accent5">
                    <a:lumMod val="50000"/>
                  </a:schemeClr>
                </a:solidFill>
                <a:latin typeface="Franklin Gothic Medium"/>
                <a:cs typeface="Franklin Gothic Medium"/>
              </a:rPr>
              <a:t>S</a:t>
            </a:r>
            <a:r>
              <a:rPr sz="3600" b="1" spc="-10" dirty="0">
                <a:solidFill>
                  <a:schemeClr val="accent5">
                    <a:lumMod val="50000"/>
                  </a:schemeClr>
                </a:solidFill>
                <a:latin typeface="Franklin Gothic Medium"/>
                <a:cs typeface="Franklin Gothic Medium"/>
              </a:rPr>
              <a:t>T</a:t>
            </a:r>
            <a:r>
              <a:rPr sz="3600" b="1" dirty="0">
                <a:solidFill>
                  <a:schemeClr val="accent5">
                    <a:lumMod val="50000"/>
                  </a:schemeClr>
                </a:solidFill>
                <a:latin typeface="Franklin Gothic Medium"/>
                <a:cs typeface="Franklin Gothic Medium"/>
              </a:rPr>
              <a:t>Í</a:t>
            </a:r>
            <a:r>
              <a:rPr sz="3600" b="1" spc="-25" dirty="0">
                <a:solidFill>
                  <a:schemeClr val="accent5">
                    <a:lumMod val="50000"/>
                  </a:schemeClr>
                </a:solidFill>
                <a:latin typeface="Franklin Gothic Medium"/>
                <a:cs typeface="Franklin Gothic Medium"/>
              </a:rPr>
              <a:t>C</a:t>
            </a:r>
            <a:r>
              <a:rPr sz="3600" b="1" dirty="0">
                <a:solidFill>
                  <a:schemeClr val="accent5">
                    <a:lumMod val="50000"/>
                  </a:schemeClr>
                </a:solidFill>
                <a:latin typeface="Franklin Gothic Medium"/>
                <a:cs typeface="Franklin Gothic Medium"/>
              </a:rPr>
              <a:t>IE</a:t>
            </a:r>
            <a:r>
              <a:rPr sz="3600" b="1" spc="-45" dirty="0">
                <a:solidFill>
                  <a:schemeClr val="accent5">
                    <a:lumMod val="50000"/>
                  </a:schemeClr>
                </a:solidFill>
                <a:latin typeface="Franklin Gothic Medium"/>
                <a:cs typeface="Franklin Gothic Medium"/>
              </a:rPr>
              <a:t> </a:t>
            </a:r>
            <a:r>
              <a:rPr sz="3600" b="1" spc="10" dirty="0">
                <a:solidFill>
                  <a:schemeClr val="accent5">
                    <a:lumMod val="50000"/>
                  </a:schemeClr>
                </a:solidFill>
                <a:latin typeface="Franklin Gothic Medium"/>
                <a:cs typeface="Franklin Gothic Medium"/>
              </a:rPr>
              <a:t>D</a:t>
            </a:r>
            <a:r>
              <a:rPr sz="3600" b="1" dirty="0">
                <a:solidFill>
                  <a:schemeClr val="accent5">
                    <a:lumMod val="50000"/>
                  </a:schemeClr>
                </a:solidFill>
                <a:latin typeface="Franklin Gothic Medium"/>
                <a:cs typeface="Franklin Gothic Medium"/>
              </a:rPr>
              <a:t>O</a:t>
            </a:r>
            <a:r>
              <a:rPr sz="3600" b="1" spc="-25" dirty="0">
                <a:solidFill>
                  <a:schemeClr val="accent5">
                    <a:lumMod val="50000"/>
                  </a:schemeClr>
                </a:solidFill>
                <a:latin typeface="Franklin Gothic Medium"/>
                <a:cs typeface="Franklin Gothic Medium"/>
              </a:rPr>
              <a:t> </a:t>
            </a:r>
            <a:r>
              <a:rPr sz="3600" b="1" spc="-10" dirty="0">
                <a:solidFill>
                  <a:schemeClr val="accent5">
                    <a:lumMod val="50000"/>
                  </a:schemeClr>
                </a:solidFill>
                <a:latin typeface="Franklin Gothic Medium"/>
                <a:cs typeface="Franklin Gothic Medium"/>
              </a:rPr>
              <a:t>H</a:t>
            </a:r>
            <a:r>
              <a:rPr sz="3600" b="1" spc="15" dirty="0">
                <a:solidFill>
                  <a:schemeClr val="accent5">
                    <a:lumMod val="50000"/>
                  </a:schemeClr>
                </a:solidFill>
                <a:latin typeface="Franklin Gothic Medium"/>
                <a:cs typeface="Franklin Gothic Medium"/>
              </a:rPr>
              <a:t>M</a:t>
            </a:r>
            <a:r>
              <a:rPr sz="3600" b="1" spc="-40" dirty="0">
                <a:solidFill>
                  <a:schemeClr val="accent5">
                    <a:lumMod val="50000"/>
                  </a:schemeClr>
                </a:solidFill>
                <a:latin typeface="Franklin Gothic Medium"/>
                <a:cs typeface="Franklin Gothic Medium"/>
              </a:rPr>
              <a:t>O</a:t>
            </a:r>
            <a:r>
              <a:rPr sz="3600" b="1" spc="-10" dirty="0">
                <a:solidFill>
                  <a:schemeClr val="accent5">
                    <a:lumMod val="50000"/>
                  </a:schemeClr>
                </a:solidFill>
                <a:latin typeface="Franklin Gothic Medium"/>
                <a:cs typeface="Franklin Gothic Medium"/>
              </a:rPr>
              <a:t>T</a:t>
            </a:r>
            <a:r>
              <a:rPr sz="3600" b="1" spc="10" dirty="0">
                <a:solidFill>
                  <a:schemeClr val="accent5">
                    <a:lumMod val="50000"/>
                  </a:schemeClr>
                </a:solidFill>
                <a:latin typeface="Franklin Gothic Medium"/>
                <a:cs typeface="Franklin Gothic Medium"/>
              </a:rPr>
              <a:t>N</a:t>
            </a:r>
            <a:r>
              <a:rPr sz="3600" b="1" spc="5" dirty="0">
                <a:solidFill>
                  <a:schemeClr val="accent5">
                    <a:lumMod val="50000"/>
                  </a:schemeClr>
                </a:solidFill>
                <a:latin typeface="Franklin Gothic Medium"/>
                <a:cs typeface="Franklin Gothic Medium"/>
              </a:rPr>
              <a:t>É</a:t>
            </a:r>
            <a:r>
              <a:rPr sz="3600" b="1" spc="-25" dirty="0">
                <a:solidFill>
                  <a:schemeClr val="accent5">
                    <a:lumMod val="50000"/>
                  </a:schemeClr>
                </a:solidFill>
                <a:latin typeface="Franklin Gothic Medium"/>
                <a:cs typeface="Franklin Gothic Medium"/>
              </a:rPr>
              <a:t>H</a:t>
            </a:r>
            <a:r>
              <a:rPr sz="3600" b="1" dirty="0">
                <a:solidFill>
                  <a:schemeClr val="accent5">
                    <a:lumMod val="50000"/>
                  </a:schemeClr>
                </a:solidFill>
                <a:latin typeface="Franklin Gothic Medium"/>
                <a:cs typeface="Franklin Gothic Medium"/>
              </a:rPr>
              <a:t>O</a:t>
            </a:r>
            <a:r>
              <a:rPr sz="3600" b="1" spc="-75" dirty="0">
                <a:solidFill>
                  <a:schemeClr val="accent5">
                    <a:lumMod val="50000"/>
                  </a:schemeClr>
                </a:solidFill>
                <a:latin typeface="Franklin Gothic Medium"/>
                <a:cs typeface="Franklin Gothic Medium"/>
              </a:rPr>
              <a:t> </a:t>
            </a:r>
            <a:r>
              <a:rPr sz="3600" b="1" spc="15" dirty="0">
                <a:solidFill>
                  <a:schemeClr val="accent5">
                    <a:lumMod val="50000"/>
                  </a:schemeClr>
                </a:solidFill>
                <a:latin typeface="Franklin Gothic Medium"/>
                <a:cs typeface="Franklin Gothic Medium"/>
              </a:rPr>
              <a:t>M</a:t>
            </a:r>
            <a:r>
              <a:rPr sz="3600" b="1" spc="-15" dirty="0">
                <a:solidFill>
                  <a:schemeClr val="accent5">
                    <a:lumMod val="50000"/>
                  </a:schemeClr>
                </a:solidFill>
                <a:latin typeface="Franklin Gothic Medium"/>
                <a:cs typeface="Franklin Gothic Medium"/>
              </a:rPr>
              <a:t>A</a:t>
            </a:r>
            <a:r>
              <a:rPr sz="3600" b="1" spc="25" dirty="0">
                <a:solidFill>
                  <a:schemeClr val="accent5">
                    <a:lumMod val="50000"/>
                  </a:schemeClr>
                </a:solidFill>
                <a:latin typeface="Franklin Gothic Medium"/>
                <a:cs typeface="Franklin Gothic Medium"/>
              </a:rPr>
              <a:t>J</a:t>
            </a:r>
            <a:r>
              <a:rPr sz="3600" b="1" spc="5" dirty="0">
                <a:solidFill>
                  <a:schemeClr val="accent5">
                    <a:lumMod val="50000"/>
                  </a:schemeClr>
                </a:solidFill>
                <a:latin typeface="Franklin Gothic Medium"/>
                <a:cs typeface="Franklin Gothic Medium"/>
              </a:rPr>
              <a:t>E</a:t>
            </a:r>
            <a:r>
              <a:rPr sz="3600" b="1" spc="-10" dirty="0">
                <a:solidFill>
                  <a:schemeClr val="accent5">
                    <a:lumMod val="50000"/>
                  </a:schemeClr>
                </a:solidFill>
                <a:latin typeface="Franklin Gothic Medium"/>
                <a:cs typeface="Franklin Gothic Medium"/>
              </a:rPr>
              <a:t>T</a:t>
            </a:r>
            <a:r>
              <a:rPr sz="3600" b="1" dirty="0">
                <a:solidFill>
                  <a:schemeClr val="accent5">
                    <a:lumMod val="50000"/>
                  </a:schemeClr>
                </a:solidFill>
                <a:latin typeface="Franklin Gothic Medium"/>
                <a:cs typeface="Franklin Gothic Medium"/>
              </a:rPr>
              <a:t>KU</a:t>
            </a:r>
            <a:endParaRPr sz="3600" dirty="0">
              <a:solidFill>
                <a:schemeClr val="accent5">
                  <a:lumMod val="50000"/>
                </a:schemeClr>
              </a:solidFill>
              <a:latin typeface="Franklin Gothic Medium"/>
              <a:cs typeface="Franklin Gothic Medium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83540" y="2057400"/>
            <a:ext cx="8571230" cy="44272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356870" algn="l"/>
              </a:tabLst>
            </a:pPr>
            <a:r>
              <a:rPr sz="1400" spc="-15" dirty="0">
                <a:solidFill>
                  <a:srgbClr val="F0A12D"/>
                </a:solidFill>
                <a:latin typeface="Times New Roman"/>
                <a:cs typeface="Times New Roman"/>
              </a:rPr>
              <a:t>	</a:t>
            </a:r>
            <a:r>
              <a:rPr sz="2000" b="1" dirty="0">
                <a:solidFill>
                  <a:srgbClr val="0070C0"/>
                </a:solidFill>
                <a:latin typeface="Franklin Gothic Book"/>
                <a:cs typeface="Franklin Gothic Book"/>
              </a:rPr>
              <a:t>p</a:t>
            </a:r>
            <a:r>
              <a:rPr sz="2000" b="1" spc="0" dirty="0">
                <a:solidFill>
                  <a:srgbClr val="0070C0"/>
                </a:solidFill>
                <a:latin typeface="Franklin Gothic Book"/>
                <a:cs typeface="Franklin Gothic Book"/>
              </a:rPr>
              <a:t>o</a:t>
            </a:r>
            <a:r>
              <a:rPr sz="2000" b="1" spc="15" dirty="0">
                <a:solidFill>
                  <a:srgbClr val="0070C0"/>
                </a:solidFill>
                <a:latin typeface="Franklin Gothic Book"/>
                <a:cs typeface="Franklin Gothic Book"/>
              </a:rPr>
              <a:t>d</a:t>
            </a:r>
            <a:r>
              <a:rPr sz="2000" b="1" spc="0" dirty="0">
                <a:solidFill>
                  <a:srgbClr val="0070C0"/>
                </a:solidFill>
                <a:latin typeface="Franklin Gothic Book"/>
                <a:cs typeface="Franklin Gothic Book"/>
              </a:rPr>
              <a:t>o</a:t>
            </a:r>
            <a:r>
              <a:rPr sz="2000" b="1" dirty="0">
                <a:solidFill>
                  <a:srgbClr val="0070C0"/>
                </a:solidFill>
                <a:latin typeface="Franklin Gothic Book"/>
                <a:cs typeface="Franklin Gothic Book"/>
              </a:rPr>
              <a:t>p</a:t>
            </a:r>
            <a:r>
              <a:rPr sz="2000" b="1" spc="-15" dirty="0">
                <a:solidFill>
                  <a:srgbClr val="0070C0"/>
                </a:solidFill>
                <a:latin typeface="Franklin Gothic Book"/>
                <a:cs typeface="Franklin Gothic Book"/>
              </a:rPr>
              <a:t>a</a:t>
            </a:r>
            <a:r>
              <a:rPr sz="2000" b="1" dirty="0">
                <a:solidFill>
                  <a:srgbClr val="0070C0"/>
                </a:solidFill>
                <a:latin typeface="Franklin Gothic Book"/>
                <a:cs typeface="Franklin Gothic Book"/>
              </a:rPr>
              <a:t>t</a:t>
            </a:r>
            <a:r>
              <a:rPr sz="2000" b="1" spc="-20" dirty="0">
                <a:solidFill>
                  <a:srgbClr val="0070C0"/>
                </a:solidFill>
                <a:latin typeface="Franklin Gothic Book"/>
                <a:cs typeface="Franklin Gothic Book"/>
              </a:rPr>
              <a:t>r</a:t>
            </a:r>
            <a:r>
              <a:rPr sz="2000" b="1" spc="-15" dirty="0">
                <a:solidFill>
                  <a:srgbClr val="0070C0"/>
                </a:solidFill>
                <a:latin typeface="Franklin Gothic Book"/>
                <a:cs typeface="Franklin Gothic Book"/>
              </a:rPr>
              <a:t>e</a:t>
            </a:r>
            <a:r>
              <a:rPr sz="2000" b="1" dirty="0">
                <a:solidFill>
                  <a:srgbClr val="0070C0"/>
                </a:solidFill>
                <a:latin typeface="Franklin Gothic Book"/>
                <a:cs typeface="Franklin Gothic Book"/>
              </a:rPr>
              <a:t>n</a:t>
            </a:r>
            <a:r>
              <a:rPr sz="2000" b="1" spc="-10" dirty="0">
                <a:solidFill>
                  <a:srgbClr val="0070C0"/>
                </a:solidFill>
                <a:latin typeface="Franklin Gothic Book"/>
                <a:cs typeface="Franklin Gothic Book"/>
              </a:rPr>
              <a:t>i</a:t>
            </a:r>
            <a:r>
              <a:rPr sz="2000" b="1" spc="-15" dirty="0">
                <a:solidFill>
                  <a:srgbClr val="0070C0"/>
                </a:solidFill>
                <a:latin typeface="Franklin Gothic Book"/>
                <a:cs typeface="Franklin Gothic Book"/>
              </a:rPr>
              <a:t>e</a:t>
            </a:r>
            <a:r>
              <a:rPr sz="2000" b="1" spc="-70" dirty="0">
                <a:solidFill>
                  <a:srgbClr val="0070C0"/>
                </a:solidFill>
                <a:latin typeface="Times New Roman"/>
                <a:cs typeface="Times New Roman"/>
              </a:rPr>
              <a:t> </a:t>
            </a:r>
            <a:r>
              <a:rPr sz="2000" b="1" spc="20" dirty="0">
                <a:solidFill>
                  <a:srgbClr val="0070C0"/>
                </a:solidFill>
                <a:latin typeface="Franklin Gothic Book"/>
                <a:cs typeface="Franklin Gothic Book"/>
              </a:rPr>
              <a:t>4.2</a:t>
            </a:r>
            <a:r>
              <a:rPr sz="2000" b="1" spc="-5" dirty="0">
                <a:solidFill>
                  <a:srgbClr val="0070C0"/>
                </a:solidFill>
                <a:latin typeface="Franklin Gothic Book"/>
                <a:cs typeface="Franklin Gothic Book"/>
              </a:rPr>
              <a:t>.</a:t>
            </a:r>
            <a:r>
              <a:rPr sz="2000" b="1" spc="-80" dirty="0">
                <a:solidFill>
                  <a:srgbClr val="0070C0"/>
                </a:solidFill>
                <a:latin typeface="Times New Roman"/>
                <a:cs typeface="Times New Roman"/>
              </a:rPr>
              <a:t> </a:t>
            </a:r>
            <a:r>
              <a:rPr sz="2000" b="1" spc="-15" dirty="0">
                <a:solidFill>
                  <a:srgbClr val="0070C0"/>
                </a:solidFill>
                <a:latin typeface="Franklin Gothic Book"/>
                <a:cs typeface="Franklin Gothic Book"/>
              </a:rPr>
              <a:t>– </a:t>
            </a:r>
            <a:r>
              <a:rPr sz="2000" b="1" spc="-25" dirty="0">
                <a:solidFill>
                  <a:srgbClr val="0070C0"/>
                </a:solidFill>
                <a:latin typeface="Franklin Gothic Book"/>
                <a:cs typeface="Franklin Gothic Book"/>
              </a:rPr>
              <a:t>P</a:t>
            </a:r>
            <a:r>
              <a:rPr sz="2000" b="1" spc="0" dirty="0">
                <a:solidFill>
                  <a:srgbClr val="0070C0"/>
                </a:solidFill>
                <a:latin typeface="Franklin Gothic Book"/>
                <a:cs typeface="Franklin Gothic Book"/>
              </a:rPr>
              <a:t>o</a:t>
            </a:r>
            <a:r>
              <a:rPr sz="2000" b="1" spc="15" dirty="0">
                <a:solidFill>
                  <a:srgbClr val="0070C0"/>
                </a:solidFill>
                <a:latin typeface="Franklin Gothic Book"/>
                <a:cs typeface="Franklin Gothic Book"/>
              </a:rPr>
              <a:t>d</a:t>
            </a:r>
            <a:r>
              <a:rPr sz="2000" b="1" dirty="0">
                <a:solidFill>
                  <a:srgbClr val="0070C0"/>
                </a:solidFill>
                <a:latin typeface="Franklin Gothic Book"/>
                <a:cs typeface="Franklin Gothic Book"/>
              </a:rPr>
              <a:t>p</a:t>
            </a:r>
            <a:r>
              <a:rPr sz="2000" b="1" spc="0" dirty="0">
                <a:solidFill>
                  <a:srgbClr val="0070C0"/>
                </a:solidFill>
                <a:latin typeface="Franklin Gothic Book"/>
                <a:cs typeface="Franklin Gothic Book"/>
              </a:rPr>
              <a:t>o</a:t>
            </a:r>
            <a:r>
              <a:rPr sz="2000" b="1" dirty="0">
                <a:solidFill>
                  <a:srgbClr val="0070C0"/>
                </a:solidFill>
                <a:latin typeface="Franklin Gothic Book"/>
                <a:cs typeface="Franklin Gothic Book"/>
              </a:rPr>
              <a:t>r</a:t>
            </a:r>
            <a:r>
              <a:rPr sz="2000" b="1" spc="-15" dirty="0">
                <a:solidFill>
                  <a:srgbClr val="0070C0"/>
                </a:solidFill>
                <a:latin typeface="Franklin Gothic Book"/>
                <a:cs typeface="Franklin Gothic Book"/>
              </a:rPr>
              <a:t>a</a:t>
            </a:r>
            <a:r>
              <a:rPr sz="2000" b="1" spc="-65" dirty="0">
                <a:solidFill>
                  <a:srgbClr val="0070C0"/>
                </a:solidFill>
                <a:latin typeface="Franklin Gothic Book"/>
                <a:cs typeface="Franklin Gothic Book"/>
              </a:rPr>
              <a:t> </a:t>
            </a:r>
            <a:r>
              <a:rPr sz="2000" b="1" dirty="0">
                <a:solidFill>
                  <a:srgbClr val="0070C0"/>
                </a:solidFill>
                <a:latin typeface="Franklin Gothic Book"/>
                <a:cs typeface="Franklin Gothic Book"/>
              </a:rPr>
              <a:t>pr</a:t>
            </a:r>
            <a:r>
              <a:rPr sz="2000" b="1" spc="-15" dirty="0">
                <a:solidFill>
                  <a:srgbClr val="0070C0"/>
                </a:solidFill>
                <a:latin typeface="Franklin Gothic Book"/>
                <a:cs typeface="Franklin Gothic Book"/>
              </a:rPr>
              <a:t>e</a:t>
            </a:r>
            <a:r>
              <a:rPr sz="2000" b="1" spc="-25" dirty="0">
                <a:solidFill>
                  <a:srgbClr val="0070C0"/>
                </a:solidFill>
                <a:latin typeface="Franklin Gothic Book"/>
                <a:cs typeface="Franklin Gothic Book"/>
              </a:rPr>
              <a:t> </a:t>
            </a:r>
            <a:r>
              <a:rPr sz="2000" b="1" spc="10" dirty="0">
                <a:solidFill>
                  <a:srgbClr val="0070C0"/>
                </a:solidFill>
                <a:latin typeface="Franklin Gothic Book"/>
                <a:cs typeface="Franklin Gothic Book"/>
              </a:rPr>
              <a:t>i</a:t>
            </a:r>
            <a:r>
              <a:rPr sz="2000" b="1" spc="-40" dirty="0">
                <a:solidFill>
                  <a:srgbClr val="0070C0"/>
                </a:solidFill>
                <a:latin typeface="Franklin Gothic Book"/>
                <a:cs typeface="Franklin Gothic Book"/>
              </a:rPr>
              <a:t>n</a:t>
            </a:r>
            <a:r>
              <a:rPr sz="2000" b="1" spc="-20" dirty="0">
                <a:solidFill>
                  <a:srgbClr val="0070C0"/>
                </a:solidFill>
                <a:latin typeface="Franklin Gothic Book"/>
                <a:cs typeface="Franklin Gothic Book"/>
              </a:rPr>
              <a:t>v</a:t>
            </a:r>
            <a:r>
              <a:rPr sz="2000" b="1" dirty="0">
                <a:solidFill>
                  <a:srgbClr val="0070C0"/>
                </a:solidFill>
                <a:latin typeface="Franklin Gothic Book"/>
                <a:cs typeface="Franklin Gothic Book"/>
              </a:rPr>
              <a:t>es</a:t>
            </a:r>
            <a:r>
              <a:rPr sz="2000" b="1" spc="-25" dirty="0">
                <a:solidFill>
                  <a:srgbClr val="0070C0"/>
                </a:solidFill>
                <a:latin typeface="Franklin Gothic Book"/>
                <a:cs typeface="Franklin Gothic Book"/>
              </a:rPr>
              <a:t>t</a:t>
            </a:r>
            <a:r>
              <a:rPr sz="2000" b="1" spc="10" dirty="0">
                <a:solidFill>
                  <a:srgbClr val="0070C0"/>
                </a:solidFill>
                <a:latin typeface="Franklin Gothic Book"/>
                <a:cs typeface="Franklin Gothic Book"/>
              </a:rPr>
              <a:t>í</a:t>
            </a:r>
            <a:r>
              <a:rPr sz="2000" b="1" spc="-5" dirty="0">
                <a:solidFill>
                  <a:srgbClr val="0070C0"/>
                </a:solidFill>
                <a:latin typeface="Franklin Gothic Book"/>
                <a:cs typeface="Franklin Gothic Book"/>
              </a:rPr>
              <a:t>c</a:t>
            </a:r>
            <a:r>
              <a:rPr sz="2000" b="1" spc="-10" dirty="0">
                <a:solidFill>
                  <a:srgbClr val="0070C0"/>
                </a:solidFill>
                <a:latin typeface="Franklin Gothic Book"/>
                <a:cs typeface="Franklin Gothic Book"/>
              </a:rPr>
              <a:t>ie</a:t>
            </a:r>
            <a:r>
              <a:rPr sz="2000" b="1" spc="-70" dirty="0">
                <a:solidFill>
                  <a:srgbClr val="0070C0"/>
                </a:solidFill>
                <a:latin typeface="Franklin Gothic Book"/>
                <a:cs typeface="Franklin Gothic Book"/>
              </a:rPr>
              <a:t> </a:t>
            </a:r>
            <a:r>
              <a:rPr sz="2000" b="1" spc="0" dirty="0">
                <a:solidFill>
                  <a:srgbClr val="0070C0"/>
                </a:solidFill>
                <a:latin typeface="Franklin Gothic Book"/>
                <a:cs typeface="Franklin Gothic Book"/>
              </a:rPr>
              <a:t>n</a:t>
            </a:r>
            <a:r>
              <a:rPr sz="2000" b="1" spc="-15" dirty="0">
                <a:solidFill>
                  <a:srgbClr val="0070C0"/>
                </a:solidFill>
                <a:latin typeface="Franklin Gothic Book"/>
                <a:cs typeface="Franklin Gothic Book"/>
              </a:rPr>
              <a:t>a</a:t>
            </a:r>
            <a:r>
              <a:rPr sz="2000" b="1" spc="5" dirty="0">
                <a:solidFill>
                  <a:srgbClr val="0070C0"/>
                </a:solidFill>
                <a:latin typeface="Franklin Gothic Book"/>
                <a:cs typeface="Franklin Gothic Book"/>
              </a:rPr>
              <a:t> </a:t>
            </a:r>
            <a:r>
              <a:rPr sz="2000" b="1" spc="25" dirty="0">
                <a:solidFill>
                  <a:srgbClr val="0070C0"/>
                </a:solidFill>
                <a:latin typeface="Franklin Gothic Book"/>
                <a:cs typeface="Franklin Gothic Book"/>
              </a:rPr>
              <a:t>s</a:t>
            </a:r>
            <a:r>
              <a:rPr sz="2000" b="1" dirty="0">
                <a:solidFill>
                  <a:srgbClr val="0070C0"/>
                </a:solidFill>
                <a:latin typeface="Franklin Gothic Book"/>
                <a:cs typeface="Franklin Gothic Book"/>
              </a:rPr>
              <a:t>pr</a:t>
            </a:r>
            <a:r>
              <a:rPr sz="2000" b="1" spc="10" dirty="0">
                <a:solidFill>
                  <a:srgbClr val="0070C0"/>
                </a:solidFill>
                <a:latin typeface="Franklin Gothic Book"/>
                <a:cs typeface="Franklin Gothic Book"/>
              </a:rPr>
              <a:t>a</a:t>
            </a:r>
            <a:r>
              <a:rPr sz="2000" b="1" spc="-5" dirty="0">
                <a:solidFill>
                  <a:srgbClr val="0070C0"/>
                </a:solidFill>
                <a:latin typeface="Franklin Gothic Book"/>
                <a:cs typeface="Franklin Gothic Book"/>
              </a:rPr>
              <a:t>c</a:t>
            </a:r>
            <a:r>
              <a:rPr sz="2000" b="1" spc="-45" dirty="0">
                <a:solidFill>
                  <a:srgbClr val="0070C0"/>
                </a:solidFill>
                <a:latin typeface="Franklin Gothic Book"/>
                <a:cs typeface="Franklin Gothic Book"/>
              </a:rPr>
              <a:t>ov</a:t>
            </a:r>
            <a:r>
              <a:rPr sz="2000" b="1" spc="10" dirty="0">
                <a:solidFill>
                  <a:srgbClr val="0070C0"/>
                </a:solidFill>
                <a:latin typeface="Franklin Gothic Book"/>
                <a:cs typeface="Franklin Gothic Book"/>
              </a:rPr>
              <a:t>a</a:t>
            </a:r>
            <a:r>
              <a:rPr sz="2000" b="1" spc="-10" dirty="0">
                <a:solidFill>
                  <a:srgbClr val="0070C0"/>
                </a:solidFill>
                <a:latin typeface="Franklin Gothic Book"/>
                <a:cs typeface="Franklin Gothic Book"/>
              </a:rPr>
              <a:t>nie</a:t>
            </a:r>
            <a:r>
              <a:rPr sz="2000" b="1" spc="-5" dirty="0">
                <a:solidFill>
                  <a:srgbClr val="0070C0"/>
                </a:solidFill>
                <a:latin typeface="Franklin Gothic Book"/>
                <a:cs typeface="Franklin Gothic Book"/>
              </a:rPr>
              <a:t>/</a:t>
            </a:r>
            <a:r>
              <a:rPr sz="2000" b="1" spc="0" dirty="0">
                <a:solidFill>
                  <a:srgbClr val="0070C0"/>
                </a:solidFill>
                <a:latin typeface="Franklin Gothic Book"/>
                <a:cs typeface="Franklin Gothic Book"/>
              </a:rPr>
              <a:t>u</a:t>
            </a:r>
            <a:r>
              <a:rPr sz="2000" b="1" spc="-20" dirty="0">
                <a:solidFill>
                  <a:srgbClr val="0070C0"/>
                </a:solidFill>
                <a:latin typeface="Franklin Gothic Book"/>
                <a:cs typeface="Franklin Gothic Book"/>
              </a:rPr>
              <a:t>v</a:t>
            </a:r>
            <a:r>
              <a:rPr sz="2000" b="1" spc="-15" dirty="0">
                <a:solidFill>
                  <a:srgbClr val="0070C0"/>
                </a:solidFill>
                <a:latin typeface="Franklin Gothic Book"/>
                <a:cs typeface="Franklin Gothic Book"/>
              </a:rPr>
              <a:t>á</a:t>
            </a:r>
            <a:r>
              <a:rPr sz="2000" b="1" spc="-10" dirty="0">
                <a:solidFill>
                  <a:srgbClr val="0070C0"/>
                </a:solidFill>
                <a:latin typeface="Franklin Gothic Book"/>
                <a:cs typeface="Franklin Gothic Book"/>
              </a:rPr>
              <a:t>d</a:t>
            </a:r>
            <a:r>
              <a:rPr sz="2000" b="1" spc="0" dirty="0">
                <a:solidFill>
                  <a:srgbClr val="0070C0"/>
                </a:solidFill>
                <a:latin typeface="Franklin Gothic Book"/>
                <a:cs typeface="Franklin Gothic Book"/>
              </a:rPr>
              <a:t>z</a:t>
            </a:r>
            <a:r>
              <a:rPr sz="2000" b="1" spc="-15" dirty="0">
                <a:solidFill>
                  <a:srgbClr val="0070C0"/>
                </a:solidFill>
                <a:latin typeface="Franklin Gothic Book"/>
                <a:cs typeface="Franklin Gothic Book"/>
              </a:rPr>
              <a:t>an</a:t>
            </a:r>
            <a:r>
              <a:rPr sz="2000" b="1" spc="20" dirty="0">
                <a:solidFill>
                  <a:srgbClr val="0070C0"/>
                </a:solidFill>
                <a:latin typeface="Franklin Gothic Book"/>
                <a:cs typeface="Franklin Gothic Book"/>
              </a:rPr>
              <a:t>i</a:t>
            </a:r>
            <a:r>
              <a:rPr sz="2000" b="1" spc="-15" dirty="0">
                <a:solidFill>
                  <a:srgbClr val="0070C0"/>
                </a:solidFill>
                <a:latin typeface="Franklin Gothic Book"/>
                <a:cs typeface="Franklin Gothic Book"/>
              </a:rPr>
              <a:t>e</a:t>
            </a:r>
            <a:r>
              <a:rPr sz="2000" b="1" spc="-75" dirty="0">
                <a:solidFill>
                  <a:srgbClr val="0070C0"/>
                </a:solidFill>
                <a:latin typeface="Franklin Gothic Book"/>
                <a:cs typeface="Franklin Gothic Book"/>
              </a:rPr>
              <a:t> </a:t>
            </a:r>
            <a:r>
              <a:rPr sz="2000" b="1" spc="0" dirty="0">
                <a:solidFill>
                  <a:srgbClr val="0070C0"/>
                </a:solidFill>
                <a:latin typeface="Franklin Gothic Book"/>
                <a:cs typeface="Franklin Gothic Book"/>
              </a:rPr>
              <a:t>n</a:t>
            </a:r>
            <a:r>
              <a:rPr sz="2000" b="1" spc="-15" dirty="0">
                <a:solidFill>
                  <a:srgbClr val="0070C0"/>
                </a:solidFill>
                <a:latin typeface="Franklin Gothic Book"/>
                <a:cs typeface="Franklin Gothic Book"/>
              </a:rPr>
              <a:t>a</a:t>
            </a:r>
            <a:r>
              <a:rPr sz="2000" b="1" spc="-20" dirty="0">
                <a:solidFill>
                  <a:srgbClr val="0070C0"/>
                </a:solidFill>
                <a:latin typeface="Franklin Gothic Book"/>
                <a:cs typeface="Franklin Gothic Book"/>
              </a:rPr>
              <a:t> </a:t>
            </a:r>
            <a:r>
              <a:rPr sz="2000" b="1" spc="20" dirty="0">
                <a:solidFill>
                  <a:srgbClr val="0070C0"/>
                </a:solidFill>
                <a:latin typeface="Franklin Gothic Book"/>
                <a:cs typeface="Franklin Gothic Book"/>
              </a:rPr>
              <a:t>t</a:t>
            </a:r>
            <a:r>
              <a:rPr sz="2000" b="1" dirty="0">
                <a:solidFill>
                  <a:srgbClr val="0070C0"/>
                </a:solidFill>
                <a:latin typeface="Franklin Gothic Book"/>
                <a:cs typeface="Franklin Gothic Book"/>
              </a:rPr>
              <a:t>r</a:t>
            </a:r>
            <a:r>
              <a:rPr sz="2000" b="1" spc="-15" dirty="0">
                <a:solidFill>
                  <a:srgbClr val="0070C0"/>
                </a:solidFill>
                <a:latin typeface="Franklin Gothic Book"/>
                <a:cs typeface="Franklin Gothic Book"/>
              </a:rPr>
              <a:t>h</a:t>
            </a:r>
            <a:endParaRPr sz="2000" b="1" dirty="0">
              <a:solidFill>
                <a:srgbClr val="0070C0"/>
              </a:solidFill>
              <a:latin typeface="Franklin Gothic Book"/>
              <a:cs typeface="Franklin Gothic Book"/>
            </a:endParaRPr>
          </a:p>
          <a:p>
            <a:pPr marL="356870">
              <a:lnSpc>
                <a:spcPct val="100000"/>
              </a:lnSpc>
            </a:pPr>
            <a:r>
              <a:rPr sz="2000" b="1" spc="10" dirty="0">
                <a:solidFill>
                  <a:srgbClr val="0070C0"/>
                </a:solidFill>
                <a:latin typeface="Franklin Gothic Book"/>
                <a:cs typeface="Franklin Gothic Book"/>
              </a:rPr>
              <a:t>a</a:t>
            </a:r>
            <a:r>
              <a:rPr sz="2000" b="1" spc="20" dirty="0">
                <a:solidFill>
                  <a:srgbClr val="0070C0"/>
                </a:solidFill>
                <a:latin typeface="Franklin Gothic Book"/>
                <a:cs typeface="Franklin Gothic Book"/>
              </a:rPr>
              <a:t>/</a:t>
            </a:r>
            <a:r>
              <a:rPr sz="2000" b="1" spc="10" dirty="0">
                <a:solidFill>
                  <a:srgbClr val="0070C0"/>
                </a:solidFill>
                <a:latin typeface="Franklin Gothic Book"/>
                <a:cs typeface="Franklin Gothic Book"/>
              </a:rPr>
              <a:t>al</a:t>
            </a:r>
            <a:r>
              <a:rPr sz="2000" b="1" spc="-15" dirty="0">
                <a:solidFill>
                  <a:srgbClr val="0070C0"/>
                </a:solidFill>
                <a:latin typeface="Franklin Gothic Book"/>
                <a:cs typeface="Franklin Gothic Book"/>
              </a:rPr>
              <a:t>e</a:t>
            </a:r>
            <a:r>
              <a:rPr sz="2000" b="1" spc="-10" dirty="0">
                <a:solidFill>
                  <a:srgbClr val="0070C0"/>
                </a:solidFill>
                <a:latin typeface="Franklin Gothic Book"/>
                <a:cs typeface="Franklin Gothic Book"/>
              </a:rPr>
              <a:t>b</a:t>
            </a:r>
            <a:r>
              <a:rPr sz="2000" b="1" spc="-15" dirty="0">
                <a:solidFill>
                  <a:srgbClr val="0070C0"/>
                </a:solidFill>
                <a:latin typeface="Franklin Gothic Book"/>
                <a:cs typeface="Franklin Gothic Book"/>
              </a:rPr>
              <a:t>o</a:t>
            </a:r>
            <a:r>
              <a:rPr sz="2000" b="1" spc="-70" dirty="0">
                <a:solidFill>
                  <a:srgbClr val="0070C0"/>
                </a:solidFill>
                <a:latin typeface="Franklin Gothic Book"/>
                <a:cs typeface="Franklin Gothic Book"/>
              </a:rPr>
              <a:t> </a:t>
            </a:r>
            <a:r>
              <a:rPr sz="2000" b="1" spc="0" dirty="0" err="1">
                <a:solidFill>
                  <a:srgbClr val="0070C0"/>
                </a:solidFill>
                <a:latin typeface="Franklin Gothic Book"/>
                <a:cs typeface="Franklin Gothic Book"/>
              </a:rPr>
              <a:t>v</a:t>
            </a:r>
            <a:r>
              <a:rPr sz="2000" b="1" dirty="0" err="1">
                <a:solidFill>
                  <a:srgbClr val="0070C0"/>
                </a:solidFill>
                <a:latin typeface="Franklin Gothic Book"/>
                <a:cs typeface="Franklin Gothic Book"/>
              </a:rPr>
              <a:t>ý</a:t>
            </a:r>
            <a:r>
              <a:rPr sz="2000" b="1" spc="-20" dirty="0" err="1">
                <a:solidFill>
                  <a:srgbClr val="0070C0"/>
                </a:solidFill>
                <a:latin typeface="Franklin Gothic Book"/>
                <a:cs typeface="Franklin Gothic Book"/>
              </a:rPr>
              <a:t>v</a:t>
            </a:r>
            <a:r>
              <a:rPr sz="2000" b="1" dirty="0" err="1">
                <a:solidFill>
                  <a:srgbClr val="0070C0"/>
                </a:solidFill>
                <a:latin typeface="Franklin Gothic Book"/>
                <a:cs typeface="Franklin Gothic Book"/>
              </a:rPr>
              <a:t>o</a:t>
            </a:r>
            <a:r>
              <a:rPr sz="2000" b="1" spc="-5" dirty="0" err="1">
                <a:solidFill>
                  <a:srgbClr val="0070C0"/>
                </a:solidFill>
                <a:latin typeface="Franklin Gothic Book"/>
                <a:cs typeface="Franklin Gothic Book"/>
              </a:rPr>
              <a:t>j</a:t>
            </a:r>
            <a:r>
              <a:rPr sz="2000" b="1" spc="-70" dirty="0">
                <a:solidFill>
                  <a:srgbClr val="0070C0"/>
                </a:solidFill>
                <a:latin typeface="Franklin Gothic Book"/>
                <a:cs typeface="Franklin Gothic Book"/>
              </a:rPr>
              <a:t> </a:t>
            </a:r>
            <a:r>
              <a:rPr sz="2000" b="1" dirty="0" err="1" smtClean="0">
                <a:solidFill>
                  <a:srgbClr val="0070C0"/>
                </a:solidFill>
                <a:latin typeface="Franklin Gothic Book"/>
                <a:cs typeface="Franklin Gothic Book"/>
              </a:rPr>
              <a:t>p</a:t>
            </a:r>
            <a:r>
              <a:rPr sz="2000" b="1" spc="25" dirty="0" err="1" smtClean="0">
                <a:solidFill>
                  <a:srgbClr val="0070C0"/>
                </a:solidFill>
                <a:latin typeface="Franklin Gothic Book"/>
                <a:cs typeface="Franklin Gothic Book"/>
              </a:rPr>
              <a:t>o</a:t>
            </a:r>
            <a:r>
              <a:rPr lang="sk-SK" sz="2000" b="1" spc="25" dirty="0" err="1" smtClean="0">
                <a:solidFill>
                  <a:srgbClr val="0070C0"/>
                </a:solidFill>
                <a:latin typeface="Franklin Gothic Book"/>
                <a:cs typeface="Franklin Gothic Book"/>
              </a:rPr>
              <a:t>ľn</a:t>
            </a:r>
            <a:r>
              <a:rPr sz="2000" b="1" dirty="0" err="1" smtClean="0">
                <a:solidFill>
                  <a:srgbClr val="0070C0"/>
                </a:solidFill>
                <a:latin typeface="Franklin Gothic Book"/>
                <a:cs typeface="Franklin Gothic Book"/>
              </a:rPr>
              <a:t>o</a:t>
            </a:r>
            <a:r>
              <a:rPr sz="2000" b="1" spc="10" dirty="0" err="1" smtClean="0">
                <a:solidFill>
                  <a:srgbClr val="0070C0"/>
                </a:solidFill>
                <a:latin typeface="Franklin Gothic Book"/>
                <a:cs typeface="Franklin Gothic Book"/>
              </a:rPr>
              <a:t>h</a:t>
            </a:r>
            <a:r>
              <a:rPr sz="2000" b="1" dirty="0" err="1" smtClean="0">
                <a:solidFill>
                  <a:srgbClr val="0070C0"/>
                </a:solidFill>
                <a:latin typeface="Franklin Gothic Book"/>
                <a:cs typeface="Franklin Gothic Book"/>
              </a:rPr>
              <a:t>o</a:t>
            </a:r>
            <a:r>
              <a:rPr sz="2000" b="1" spc="25" dirty="0" err="1" smtClean="0">
                <a:solidFill>
                  <a:srgbClr val="0070C0"/>
                </a:solidFill>
                <a:latin typeface="Franklin Gothic Book"/>
                <a:cs typeface="Franklin Gothic Book"/>
              </a:rPr>
              <a:t>s</a:t>
            </a:r>
            <a:r>
              <a:rPr sz="2000" b="1" dirty="0" err="1" smtClean="0">
                <a:solidFill>
                  <a:srgbClr val="0070C0"/>
                </a:solidFill>
                <a:latin typeface="Franklin Gothic Book"/>
                <a:cs typeface="Franklin Gothic Book"/>
              </a:rPr>
              <a:t>po</a:t>
            </a:r>
            <a:r>
              <a:rPr sz="2000" b="1" spc="15" dirty="0" err="1" smtClean="0">
                <a:solidFill>
                  <a:srgbClr val="0070C0"/>
                </a:solidFill>
                <a:latin typeface="Franklin Gothic Book"/>
                <a:cs typeface="Franklin Gothic Book"/>
              </a:rPr>
              <a:t>d</a:t>
            </a:r>
            <a:r>
              <a:rPr sz="2000" b="1" spc="10" dirty="0" err="1" smtClean="0">
                <a:solidFill>
                  <a:srgbClr val="0070C0"/>
                </a:solidFill>
                <a:latin typeface="Franklin Gothic Book"/>
                <a:cs typeface="Franklin Gothic Book"/>
              </a:rPr>
              <a:t>á</a:t>
            </a:r>
            <a:r>
              <a:rPr sz="2000" b="1" spc="-20" dirty="0" err="1" smtClean="0">
                <a:solidFill>
                  <a:srgbClr val="0070C0"/>
                </a:solidFill>
                <a:latin typeface="Franklin Gothic Book"/>
                <a:cs typeface="Franklin Gothic Book"/>
              </a:rPr>
              <a:t>r</a:t>
            </a:r>
            <a:r>
              <a:rPr sz="2000" b="1" dirty="0" err="1" smtClean="0">
                <a:solidFill>
                  <a:srgbClr val="0070C0"/>
                </a:solidFill>
                <a:latin typeface="Franklin Gothic Book"/>
                <a:cs typeface="Franklin Gothic Book"/>
              </a:rPr>
              <a:t>sk</a:t>
            </a:r>
            <a:r>
              <a:rPr sz="2000" b="1" spc="-45" dirty="0" err="1" smtClean="0">
                <a:solidFill>
                  <a:srgbClr val="0070C0"/>
                </a:solidFill>
                <a:latin typeface="Franklin Gothic Book"/>
                <a:cs typeface="Franklin Gothic Book"/>
              </a:rPr>
              <a:t>y</a:t>
            </a:r>
            <a:r>
              <a:rPr sz="2000" b="1" spc="-5" dirty="0" err="1" smtClean="0">
                <a:solidFill>
                  <a:srgbClr val="0070C0"/>
                </a:solidFill>
                <a:latin typeface="Franklin Gothic Book"/>
                <a:cs typeface="Franklin Gothic Book"/>
              </a:rPr>
              <a:t>c</a:t>
            </a:r>
            <a:r>
              <a:rPr sz="2000" b="1" spc="-15" dirty="0" err="1" smtClean="0">
                <a:solidFill>
                  <a:srgbClr val="0070C0"/>
                </a:solidFill>
                <a:latin typeface="Franklin Gothic Book"/>
                <a:cs typeface="Franklin Gothic Book"/>
              </a:rPr>
              <a:t>h</a:t>
            </a:r>
            <a:r>
              <a:rPr sz="2000" b="1" spc="-65" dirty="0" smtClean="0">
                <a:solidFill>
                  <a:srgbClr val="0070C0"/>
                </a:solidFill>
                <a:latin typeface="Franklin Gothic Book"/>
                <a:cs typeface="Franklin Gothic Book"/>
              </a:rPr>
              <a:t> </a:t>
            </a:r>
            <a:r>
              <a:rPr sz="2000" b="1" spc="0" dirty="0">
                <a:solidFill>
                  <a:srgbClr val="0070C0"/>
                </a:solidFill>
                <a:latin typeface="Franklin Gothic Book"/>
                <a:cs typeface="Franklin Gothic Book"/>
              </a:rPr>
              <a:t>v</a:t>
            </a:r>
            <a:r>
              <a:rPr sz="2000" b="1" dirty="0">
                <a:solidFill>
                  <a:srgbClr val="0070C0"/>
                </a:solidFill>
                <a:latin typeface="Franklin Gothic Book"/>
                <a:cs typeface="Franklin Gothic Book"/>
              </a:rPr>
              <a:t>ý</a:t>
            </a:r>
            <a:r>
              <a:rPr sz="2000" b="1" spc="-45" dirty="0">
                <a:solidFill>
                  <a:srgbClr val="0070C0"/>
                </a:solidFill>
                <a:latin typeface="Franklin Gothic Book"/>
                <a:cs typeface="Franklin Gothic Book"/>
              </a:rPr>
              <a:t>r</a:t>
            </a:r>
            <a:r>
              <a:rPr sz="2000" b="1" spc="0" dirty="0">
                <a:solidFill>
                  <a:srgbClr val="0070C0"/>
                </a:solidFill>
                <a:latin typeface="Franklin Gothic Book"/>
                <a:cs typeface="Franklin Gothic Book"/>
              </a:rPr>
              <a:t>o</a:t>
            </a:r>
            <a:r>
              <a:rPr sz="2000" b="1" spc="15" dirty="0">
                <a:solidFill>
                  <a:srgbClr val="0070C0"/>
                </a:solidFill>
                <a:latin typeface="Franklin Gothic Book"/>
                <a:cs typeface="Franklin Gothic Book"/>
              </a:rPr>
              <a:t>b</a:t>
            </a:r>
            <a:r>
              <a:rPr sz="2000" b="1" spc="-50" dirty="0">
                <a:solidFill>
                  <a:srgbClr val="0070C0"/>
                </a:solidFill>
                <a:latin typeface="Franklin Gothic Book"/>
                <a:cs typeface="Franklin Gothic Book"/>
              </a:rPr>
              <a:t>k</a:t>
            </a:r>
            <a:r>
              <a:rPr sz="2000" b="1" spc="-45" dirty="0">
                <a:solidFill>
                  <a:srgbClr val="0070C0"/>
                </a:solidFill>
                <a:latin typeface="Franklin Gothic Book"/>
                <a:cs typeface="Franklin Gothic Book"/>
              </a:rPr>
              <a:t>o</a:t>
            </a:r>
            <a:r>
              <a:rPr sz="2000" b="1" spc="-10" dirty="0">
                <a:solidFill>
                  <a:srgbClr val="0070C0"/>
                </a:solidFill>
                <a:latin typeface="Franklin Gothic Book"/>
                <a:cs typeface="Franklin Gothic Book"/>
              </a:rPr>
              <a:t>v</a:t>
            </a:r>
            <a:endParaRPr sz="2000" b="1" dirty="0">
              <a:solidFill>
                <a:srgbClr val="0070C0"/>
              </a:solidFill>
              <a:latin typeface="Franklin Gothic Book"/>
              <a:cs typeface="Franklin Gothic Book"/>
            </a:endParaRPr>
          </a:p>
          <a:p>
            <a:pPr marL="12700">
              <a:lnSpc>
                <a:spcPct val="100000"/>
              </a:lnSpc>
              <a:spcBef>
                <a:spcPts val="440"/>
              </a:spcBef>
              <a:tabLst>
                <a:tab pos="356870" algn="l"/>
              </a:tabLst>
            </a:pPr>
            <a:r>
              <a:rPr sz="1250" spc="10" dirty="0">
                <a:solidFill>
                  <a:srgbClr val="F0A12D"/>
                </a:solidFill>
                <a:latin typeface="Times New Roman"/>
                <a:cs typeface="Times New Roman"/>
              </a:rPr>
              <a:t>	</a:t>
            </a:r>
            <a:r>
              <a:rPr sz="1800" b="1" u="heavy" spc="20" dirty="0">
                <a:solidFill>
                  <a:srgbClr val="4E3A2F"/>
                </a:solidFill>
                <a:latin typeface="Franklin Gothic Book"/>
                <a:cs typeface="Franklin Gothic Book"/>
              </a:rPr>
              <a:t>m</a:t>
            </a:r>
            <a:r>
              <a:rPr sz="1800" b="1" u="heavy" spc="30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b="1" u="heavy" dirty="0">
                <a:solidFill>
                  <a:srgbClr val="4E3A2F"/>
                </a:solidFill>
                <a:latin typeface="Franklin Gothic Book"/>
                <a:cs typeface="Franklin Gothic Book"/>
              </a:rPr>
              <a:t>x.</a:t>
            </a:r>
            <a:r>
              <a:rPr sz="1800" b="1" u="heavy" spc="-60" dirty="0">
                <a:solidFill>
                  <a:srgbClr val="4E3A2F"/>
                </a:solidFill>
                <a:latin typeface="Times New Roman"/>
                <a:cs typeface="Times New Roman"/>
              </a:rPr>
              <a:t> </a:t>
            </a:r>
            <a:r>
              <a:rPr sz="1800" b="1" u="heavy" spc="15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b="1" u="heavy" spc="0" dirty="0">
                <a:solidFill>
                  <a:srgbClr val="4E3A2F"/>
                </a:solidFill>
                <a:latin typeface="Franklin Gothic Book"/>
                <a:cs typeface="Franklin Gothic Book"/>
              </a:rPr>
              <a:t>ý</a:t>
            </a:r>
            <a:r>
              <a:rPr sz="1800" b="1" u="heavy" spc="25" dirty="0">
                <a:solidFill>
                  <a:srgbClr val="4E3A2F"/>
                </a:solidFill>
                <a:latin typeface="Franklin Gothic Book"/>
                <a:cs typeface="Franklin Gothic Book"/>
              </a:rPr>
              <a:t>š</a:t>
            </a:r>
            <a:r>
              <a:rPr sz="1800" b="1" u="heavy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800" b="1" u="heavy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b="1" u="heavy" spc="-80" dirty="0">
                <a:solidFill>
                  <a:srgbClr val="4E3A2F"/>
                </a:solidFill>
                <a:latin typeface="Times New Roman"/>
                <a:cs typeface="Times New Roman"/>
              </a:rPr>
              <a:t> </a:t>
            </a:r>
            <a:r>
              <a:rPr sz="1800" b="1" u="heavy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1800" b="1" u="heavy" spc="20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b="1" u="heavy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d</a:t>
            </a:r>
            <a:r>
              <a:rPr sz="1800" b="1" u="heavy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1800" b="1" u="heavy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b="1" u="heavy" spc="50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b="1" u="heavy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y</a:t>
            </a:r>
            <a:r>
              <a:rPr sz="1800" b="1" u="heavy" spc="-70" dirty="0">
                <a:solidFill>
                  <a:srgbClr val="4E3A2F"/>
                </a:solidFill>
                <a:latin typeface="Times New Roman"/>
                <a:cs typeface="Times New Roman"/>
              </a:rPr>
              <a:t> </a:t>
            </a:r>
            <a:r>
              <a:rPr sz="1800" b="1" u="heavy" spc="30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b="1" u="heavy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b="1" u="heavy" spc="-35" dirty="0">
                <a:solidFill>
                  <a:srgbClr val="4E3A2F"/>
                </a:solidFill>
                <a:latin typeface="Times New Roman"/>
                <a:cs typeface="Times New Roman"/>
              </a:rPr>
              <a:t> </a:t>
            </a:r>
            <a:r>
              <a:rPr sz="1800" b="1" u="heavy" spc="15" dirty="0">
                <a:solidFill>
                  <a:srgbClr val="4E3A2F"/>
                </a:solidFill>
                <a:latin typeface="Franklin Gothic Book"/>
                <a:cs typeface="Franklin Gothic Book"/>
              </a:rPr>
              <a:t>j</a:t>
            </a:r>
            <a:r>
              <a:rPr sz="1800" b="1" u="heavy" spc="20" dirty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1800" b="1" u="heavy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d</a:t>
            </a:r>
            <a:r>
              <a:rPr sz="1800" b="1" u="heavy" spc="20" dirty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1800" b="1" u="heavy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b="1" u="heavy" spc="-60" dirty="0">
                <a:solidFill>
                  <a:srgbClr val="4E3A2F"/>
                </a:solidFill>
                <a:latin typeface="Times New Roman"/>
                <a:cs typeface="Times New Roman"/>
              </a:rPr>
              <a:t> </a:t>
            </a:r>
            <a:r>
              <a:rPr sz="1800" b="1" u="heavy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pr</a:t>
            </a:r>
            <a:r>
              <a:rPr sz="1800" b="1" u="heavy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b="1" u="heavy" spc="20" dirty="0">
                <a:solidFill>
                  <a:srgbClr val="4E3A2F"/>
                </a:solidFill>
                <a:latin typeface="Franklin Gothic Book"/>
                <a:cs typeface="Franklin Gothic Book"/>
              </a:rPr>
              <a:t>j</a:t>
            </a:r>
            <a:r>
              <a:rPr sz="1800" b="1" u="heavy" dirty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1800" b="1" u="heavy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800" b="1" u="heavy" dirty="0">
                <a:solidFill>
                  <a:srgbClr val="4E3A2F"/>
                </a:solidFill>
                <a:latin typeface="Franklin Gothic Book"/>
                <a:cs typeface="Franklin Gothic Book"/>
              </a:rPr>
              <a:t>t:</a:t>
            </a:r>
            <a:endParaRPr sz="1800" dirty="0">
              <a:latin typeface="Franklin Gothic Book"/>
              <a:cs typeface="Franklin Gothic Book"/>
            </a:endParaRPr>
          </a:p>
          <a:p>
            <a:pPr marL="12700">
              <a:lnSpc>
                <a:spcPct val="100000"/>
              </a:lnSpc>
              <a:spcBef>
                <a:spcPts val="430"/>
              </a:spcBef>
              <a:tabLst>
                <a:tab pos="356870" algn="l"/>
              </a:tabLst>
            </a:pPr>
            <a:r>
              <a:rPr sz="1250" spc="10" dirty="0">
                <a:solidFill>
                  <a:srgbClr val="F0A12D"/>
                </a:solidFill>
                <a:latin typeface="Times New Roman"/>
                <a:cs typeface="Times New Roman"/>
              </a:rPr>
              <a:t>	</a:t>
            </a:r>
            <a:r>
              <a:rPr sz="1800" b="1" spc="10" dirty="0">
                <a:solidFill>
                  <a:srgbClr val="0070C0"/>
                </a:solidFill>
                <a:latin typeface="Franklin Gothic Book"/>
                <a:cs typeface="Franklin Gothic Book"/>
              </a:rPr>
              <a:t>2</a:t>
            </a:r>
            <a:r>
              <a:rPr sz="1800" b="1" spc="5" dirty="0">
                <a:solidFill>
                  <a:srgbClr val="0070C0"/>
                </a:solidFill>
                <a:latin typeface="Times New Roman"/>
                <a:cs typeface="Times New Roman"/>
              </a:rPr>
              <a:t> </a:t>
            </a:r>
            <a:r>
              <a:rPr sz="1800" b="1" spc="20" dirty="0">
                <a:solidFill>
                  <a:srgbClr val="0070C0"/>
                </a:solidFill>
                <a:latin typeface="Franklin Gothic Book"/>
                <a:cs typeface="Franklin Gothic Book"/>
              </a:rPr>
              <a:t>00</a:t>
            </a:r>
            <a:r>
              <a:rPr sz="1800" b="1" dirty="0">
                <a:solidFill>
                  <a:srgbClr val="0070C0"/>
                </a:solidFill>
                <a:latin typeface="Franklin Gothic Book"/>
                <a:cs typeface="Franklin Gothic Book"/>
              </a:rPr>
              <a:t>0</a:t>
            </a:r>
            <a:r>
              <a:rPr sz="1800" b="1" spc="-15" dirty="0">
                <a:solidFill>
                  <a:srgbClr val="0070C0"/>
                </a:solidFill>
                <a:latin typeface="Times New Roman"/>
                <a:cs typeface="Times New Roman"/>
              </a:rPr>
              <a:t> </a:t>
            </a:r>
            <a:r>
              <a:rPr sz="1800" b="1" spc="20" dirty="0">
                <a:solidFill>
                  <a:srgbClr val="0070C0"/>
                </a:solidFill>
                <a:latin typeface="Franklin Gothic Book"/>
                <a:cs typeface="Franklin Gothic Book"/>
              </a:rPr>
              <a:t>00</a:t>
            </a:r>
            <a:r>
              <a:rPr sz="1800" b="1" dirty="0">
                <a:solidFill>
                  <a:srgbClr val="0070C0"/>
                </a:solidFill>
                <a:latin typeface="Franklin Gothic Book"/>
                <a:cs typeface="Franklin Gothic Book"/>
              </a:rPr>
              <a:t>0</a:t>
            </a:r>
            <a:r>
              <a:rPr sz="1800" b="1" spc="-40" dirty="0">
                <a:solidFill>
                  <a:srgbClr val="0070C0"/>
                </a:solidFill>
                <a:latin typeface="Times New Roman"/>
                <a:cs typeface="Times New Roman"/>
              </a:rPr>
              <a:t> </a:t>
            </a:r>
            <a:r>
              <a:rPr sz="1800" b="1" spc="5" dirty="0">
                <a:solidFill>
                  <a:srgbClr val="0070C0"/>
                </a:solidFill>
                <a:latin typeface="Franklin Gothic Book"/>
                <a:cs typeface="Franklin Gothic Book"/>
              </a:rPr>
              <a:t>E</a:t>
            </a:r>
            <a:r>
              <a:rPr sz="1800" b="1" spc="-5" dirty="0">
                <a:solidFill>
                  <a:srgbClr val="0070C0"/>
                </a:solidFill>
                <a:latin typeface="Franklin Gothic Book"/>
                <a:cs typeface="Franklin Gothic Book"/>
              </a:rPr>
              <a:t>U</a:t>
            </a:r>
            <a:r>
              <a:rPr sz="1800" b="1" spc="-15" dirty="0">
                <a:solidFill>
                  <a:srgbClr val="0070C0"/>
                </a:solidFill>
                <a:latin typeface="Franklin Gothic Book"/>
                <a:cs typeface="Franklin Gothic Book"/>
              </a:rPr>
              <a:t>R</a:t>
            </a:r>
            <a:endParaRPr sz="1800" b="1" dirty="0">
              <a:solidFill>
                <a:srgbClr val="0070C0"/>
              </a:solidFill>
              <a:latin typeface="Franklin Gothic Book"/>
              <a:cs typeface="Franklin Gothic Book"/>
            </a:endParaRPr>
          </a:p>
          <a:p>
            <a:pPr marL="12700">
              <a:lnSpc>
                <a:spcPct val="100000"/>
              </a:lnSpc>
              <a:spcBef>
                <a:spcPts val="434"/>
              </a:spcBef>
              <a:tabLst>
                <a:tab pos="356870" algn="l"/>
              </a:tabLst>
            </a:pPr>
            <a:r>
              <a:rPr sz="1250" b="1" spc="10" dirty="0">
                <a:solidFill>
                  <a:srgbClr val="0070C0"/>
                </a:solidFill>
                <a:latin typeface="Times New Roman"/>
                <a:cs typeface="Times New Roman"/>
              </a:rPr>
              <a:t>	</a:t>
            </a:r>
            <a:r>
              <a:rPr sz="1800" b="1" spc="-25" dirty="0">
                <a:solidFill>
                  <a:srgbClr val="0070C0"/>
                </a:solidFill>
                <a:latin typeface="Franklin Gothic Book"/>
                <a:cs typeface="Franklin Gothic Book"/>
              </a:rPr>
              <a:t>1</a:t>
            </a:r>
            <a:r>
              <a:rPr sz="1800" b="1" dirty="0">
                <a:solidFill>
                  <a:srgbClr val="0070C0"/>
                </a:solidFill>
                <a:latin typeface="Franklin Gothic Book"/>
                <a:cs typeface="Franklin Gothic Book"/>
              </a:rPr>
              <a:t>0</a:t>
            </a:r>
            <a:r>
              <a:rPr sz="1800" b="1" spc="-15" dirty="0">
                <a:solidFill>
                  <a:srgbClr val="0070C0"/>
                </a:solidFill>
                <a:latin typeface="Times New Roman"/>
                <a:cs typeface="Times New Roman"/>
              </a:rPr>
              <a:t> </a:t>
            </a:r>
            <a:r>
              <a:rPr sz="1800" b="1" spc="20" dirty="0">
                <a:solidFill>
                  <a:srgbClr val="0070C0"/>
                </a:solidFill>
                <a:latin typeface="Franklin Gothic Book"/>
                <a:cs typeface="Franklin Gothic Book"/>
              </a:rPr>
              <a:t>00</a:t>
            </a:r>
            <a:r>
              <a:rPr sz="1800" b="1" dirty="0">
                <a:solidFill>
                  <a:srgbClr val="0070C0"/>
                </a:solidFill>
                <a:latin typeface="Franklin Gothic Book"/>
                <a:cs typeface="Franklin Gothic Book"/>
              </a:rPr>
              <a:t>0</a:t>
            </a:r>
            <a:r>
              <a:rPr sz="1800" b="1" spc="-40" dirty="0">
                <a:solidFill>
                  <a:srgbClr val="0070C0"/>
                </a:solidFill>
                <a:latin typeface="Times New Roman"/>
                <a:cs typeface="Times New Roman"/>
              </a:rPr>
              <a:t> </a:t>
            </a:r>
            <a:r>
              <a:rPr sz="1800" b="1" spc="20" dirty="0">
                <a:solidFill>
                  <a:srgbClr val="0070C0"/>
                </a:solidFill>
                <a:latin typeface="Franklin Gothic Book"/>
                <a:cs typeface="Franklin Gothic Book"/>
              </a:rPr>
              <a:t>00</a:t>
            </a:r>
            <a:r>
              <a:rPr sz="1800" b="1" dirty="0">
                <a:solidFill>
                  <a:srgbClr val="0070C0"/>
                </a:solidFill>
                <a:latin typeface="Franklin Gothic Book"/>
                <a:cs typeface="Franklin Gothic Book"/>
              </a:rPr>
              <a:t>0</a:t>
            </a:r>
            <a:r>
              <a:rPr sz="1800" b="1" spc="-15" dirty="0">
                <a:solidFill>
                  <a:srgbClr val="0070C0"/>
                </a:solidFill>
                <a:latin typeface="Times New Roman"/>
                <a:cs typeface="Times New Roman"/>
              </a:rPr>
              <a:t> </a:t>
            </a:r>
            <a:r>
              <a:rPr sz="1800" b="1" spc="20" dirty="0">
                <a:solidFill>
                  <a:srgbClr val="0070C0"/>
                </a:solidFill>
                <a:latin typeface="Franklin Gothic Book"/>
                <a:cs typeface="Franklin Gothic Book"/>
              </a:rPr>
              <a:t>E</a:t>
            </a:r>
            <a:r>
              <a:rPr sz="1800" b="1" spc="10" dirty="0">
                <a:solidFill>
                  <a:srgbClr val="0070C0"/>
                </a:solidFill>
                <a:latin typeface="Franklin Gothic Book"/>
                <a:cs typeface="Franklin Gothic Book"/>
              </a:rPr>
              <a:t>U</a:t>
            </a:r>
            <a:r>
              <a:rPr sz="1800" b="1" dirty="0">
                <a:solidFill>
                  <a:srgbClr val="0070C0"/>
                </a:solidFill>
                <a:latin typeface="Franklin Gothic Book"/>
                <a:cs typeface="Franklin Gothic Book"/>
              </a:rPr>
              <a:t>R</a:t>
            </a:r>
            <a:r>
              <a:rPr sz="1800" b="1" spc="-60" dirty="0">
                <a:solidFill>
                  <a:srgbClr val="0070C0"/>
                </a:solidFill>
                <a:latin typeface="Times New Roman"/>
                <a:cs typeface="Times New Roman"/>
              </a:rPr>
              <a:t> </a:t>
            </a:r>
            <a:r>
              <a:rPr sz="1800" b="1" dirty="0">
                <a:solidFill>
                  <a:srgbClr val="0070C0"/>
                </a:solidFill>
                <a:latin typeface="Franklin Gothic Book"/>
                <a:cs typeface="Franklin Gothic Book"/>
              </a:rPr>
              <a:t>(</a:t>
            </a:r>
            <a:r>
              <a:rPr sz="1800" b="1" spc="-35" dirty="0">
                <a:solidFill>
                  <a:srgbClr val="0070C0"/>
                </a:solidFill>
                <a:latin typeface="Franklin Gothic Book"/>
                <a:cs typeface="Franklin Gothic Book"/>
              </a:rPr>
              <a:t>k</a:t>
            </a:r>
            <a:r>
              <a:rPr sz="1800" b="1" dirty="0">
                <a:solidFill>
                  <a:srgbClr val="0070C0"/>
                </a:solidFill>
                <a:latin typeface="Franklin Gothic Book"/>
                <a:cs typeface="Franklin Gothic Book"/>
              </a:rPr>
              <a:t>ole</a:t>
            </a:r>
            <a:r>
              <a:rPr sz="1800" b="1" spc="5" dirty="0">
                <a:solidFill>
                  <a:srgbClr val="0070C0"/>
                </a:solidFill>
                <a:latin typeface="Franklin Gothic Book"/>
                <a:cs typeface="Franklin Gothic Book"/>
              </a:rPr>
              <a:t>k</a:t>
            </a:r>
            <a:r>
              <a:rPr sz="1800" b="1" dirty="0">
                <a:solidFill>
                  <a:srgbClr val="0070C0"/>
                </a:solidFill>
                <a:latin typeface="Franklin Gothic Book"/>
                <a:cs typeface="Franklin Gothic Book"/>
              </a:rPr>
              <a:t>tív</a:t>
            </a:r>
            <a:r>
              <a:rPr sz="1800" b="1" spc="10" dirty="0">
                <a:solidFill>
                  <a:srgbClr val="0070C0"/>
                </a:solidFill>
                <a:latin typeface="Franklin Gothic Book"/>
                <a:cs typeface="Franklin Gothic Book"/>
              </a:rPr>
              <a:t>n</a:t>
            </a:r>
            <a:r>
              <a:rPr sz="1800" b="1" dirty="0">
                <a:solidFill>
                  <a:srgbClr val="0070C0"/>
                </a:solidFill>
                <a:latin typeface="Franklin Gothic Book"/>
                <a:cs typeface="Franklin Gothic Book"/>
              </a:rPr>
              <a:t>e</a:t>
            </a:r>
            <a:r>
              <a:rPr sz="1800" b="1" spc="-20" dirty="0">
                <a:solidFill>
                  <a:srgbClr val="0070C0"/>
                </a:solidFill>
                <a:latin typeface="Franklin Gothic Book"/>
                <a:cs typeface="Franklin Gothic Book"/>
              </a:rPr>
              <a:t> </a:t>
            </a:r>
            <a:r>
              <a:rPr sz="1800" b="1" dirty="0">
                <a:solidFill>
                  <a:srgbClr val="0070C0"/>
                </a:solidFill>
                <a:latin typeface="Franklin Gothic Book"/>
                <a:cs typeface="Franklin Gothic Book"/>
              </a:rPr>
              <a:t>i</a:t>
            </a:r>
            <a:r>
              <a:rPr sz="1800" b="1" spc="-45" dirty="0">
                <a:solidFill>
                  <a:srgbClr val="0070C0"/>
                </a:solidFill>
                <a:latin typeface="Franklin Gothic Book"/>
                <a:cs typeface="Franklin Gothic Book"/>
              </a:rPr>
              <a:t>n</a:t>
            </a:r>
            <a:r>
              <a:rPr sz="1800" b="1" spc="-20" dirty="0">
                <a:solidFill>
                  <a:srgbClr val="0070C0"/>
                </a:solidFill>
                <a:latin typeface="Franklin Gothic Book"/>
                <a:cs typeface="Franklin Gothic Book"/>
              </a:rPr>
              <a:t>v</a:t>
            </a:r>
            <a:r>
              <a:rPr sz="1800" b="1" dirty="0">
                <a:solidFill>
                  <a:srgbClr val="0070C0"/>
                </a:solidFill>
                <a:latin typeface="Franklin Gothic Book"/>
                <a:cs typeface="Franklin Gothic Book"/>
              </a:rPr>
              <a:t>estície </a:t>
            </a:r>
            <a:r>
              <a:rPr sz="1800" b="1" spc="10" dirty="0">
                <a:solidFill>
                  <a:srgbClr val="0070C0"/>
                </a:solidFill>
                <a:latin typeface="Franklin Gothic Book"/>
                <a:cs typeface="Franklin Gothic Book"/>
              </a:rPr>
              <a:t>a</a:t>
            </a:r>
            <a:r>
              <a:rPr sz="1800" b="1" dirty="0">
                <a:solidFill>
                  <a:srgbClr val="0070C0"/>
                </a:solidFill>
                <a:latin typeface="Franklin Gothic Book"/>
                <a:cs typeface="Franklin Gothic Book"/>
              </a:rPr>
              <a:t>le</a:t>
            </a:r>
            <a:r>
              <a:rPr sz="1800" b="1" spc="-15" dirty="0">
                <a:solidFill>
                  <a:srgbClr val="0070C0"/>
                </a:solidFill>
                <a:latin typeface="Franklin Gothic Book"/>
                <a:cs typeface="Franklin Gothic Book"/>
              </a:rPr>
              <a:t>b</a:t>
            </a:r>
            <a:r>
              <a:rPr sz="1800" b="1" dirty="0">
                <a:solidFill>
                  <a:srgbClr val="0070C0"/>
                </a:solidFill>
                <a:latin typeface="Franklin Gothic Book"/>
                <a:cs typeface="Franklin Gothic Book"/>
              </a:rPr>
              <a:t>o</a:t>
            </a:r>
            <a:r>
              <a:rPr sz="1800" b="1" spc="5" dirty="0">
                <a:solidFill>
                  <a:srgbClr val="0070C0"/>
                </a:solidFill>
                <a:latin typeface="Franklin Gothic Book"/>
                <a:cs typeface="Franklin Gothic Book"/>
              </a:rPr>
              <a:t> </a:t>
            </a:r>
            <a:r>
              <a:rPr sz="1800" b="1" dirty="0">
                <a:solidFill>
                  <a:srgbClr val="0070C0"/>
                </a:solidFill>
                <a:latin typeface="Franklin Gothic Book"/>
                <a:cs typeface="Franklin Gothic Book"/>
              </a:rPr>
              <a:t>i</a:t>
            </a:r>
            <a:r>
              <a:rPr sz="1800" b="1" spc="5" dirty="0">
                <a:solidFill>
                  <a:srgbClr val="0070C0"/>
                </a:solidFill>
                <a:latin typeface="Franklin Gothic Book"/>
                <a:cs typeface="Franklin Gothic Book"/>
              </a:rPr>
              <a:t>n</a:t>
            </a:r>
            <a:r>
              <a:rPr sz="1800" b="1" spc="-30" dirty="0">
                <a:solidFill>
                  <a:srgbClr val="0070C0"/>
                </a:solidFill>
                <a:latin typeface="Franklin Gothic Book"/>
                <a:cs typeface="Franklin Gothic Book"/>
              </a:rPr>
              <a:t>t</a:t>
            </a:r>
            <a:r>
              <a:rPr sz="1800" b="1" dirty="0">
                <a:solidFill>
                  <a:srgbClr val="0070C0"/>
                </a:solidFill>
                <a:latin typeface="Franklin Gothic Book"/>
                <a:cs typeface="Franklin Gothic Book"/>
              </a:rPr>
              <a:t>eg</a:t>
            </a:r>
            <a:r>
              <a:rPr sz="1800" b="1" spc="-15" dirty="0">
                <a:solidFill>
                  <a:srgbClr val="0070C0"/>
                </a:solidFill>
                <a:latin typeface="Franklin Gothic Book"/>
                <a:cs typeface="Franklin Gothic Book"/>
              </a:rPr>
              <a:t>r</a:t>
            </a:r>
            <a:r>
              <a:rPr sz="1800" b="1" spc="-25" dirty="0">
                <a:solidFill>
                  <a:srgbClr val="0070C0"/>
                </a:solidFill>
                <a:latin typeface="Franklin Gothic Book"/>
                <a:cs typeface="Franklin Gothic Book"/>
              </a:rPr>
              <a:t>o</a:t>
            </a:r>
            <a:r>
              <a:rPr sz="1800" b="1" spc="-20" dirty="0">
                <a:solidFill>
                  <a:srgbClr val="0070C0"/>
                </a:solidFill>
                <a:latin typeface="Franklin Gothic Book"/>
                <a:cs typeface="Franklin Gothic Book"/>
              </a:rPr>
              <a:t>v</a:t>
            </a:r>
            <a:r>
              <a:rPr sz="1800" b="1" spc="5" dirty="0">
                <a:solidFill>
                  <a:srgbClr val="0070C0"/>
                </a:solidFill>
                <a:latin typeface="Franklin Gothic Book"/>
                <a:cs typeface="Franklin Gothic Book"/>
              </a:rPr>
              <a:t>an</a:t>
            </a:r>
            <a:r>
              <a:rPr sz="1800" b="1" dirty="0">
                <a:solidFill>
                  <a:srgbClr val="0070C0"/>
                </a:solidFill>
                <a:latin typeface="Franklin Gothic Book"/>
                <a:cs typeface="Franklin Gothic Book"/>
              </a:rPr>
              <a:t>é</a:t>
            </a:r>
            <a:r>
              <a:rPr sz="1800" b="1" spc="-65" dirty="0">
                <a:solidFill>
                  <a:srgbClr val="0070C0"/>
                </a:solidFill>
                <a:latin typeface="Franklin Gothic Book"/>
                <a:cs typeface="Franklin Gothic Book"/>
              </a:rPr>
              <a:t> </a:t>
            </a:r>
            <a:r>
              <a:rPr sz="1800" b="1" dirty="0">
                <a:solidFill>
                  <a:srgbClr val="0070C0"/>
                </a:solidFill>
                <a:latin typeface="Franklin Gothic Book"/>
                <a:cs typeface="Franklin Gothic Book"/>
              </a:rPr>
              <a:t>p</a:t>
            </a:r>
            <a:r>
              <a:rPr sz="1800" b="1" spc="-20" dirty="0">
                <a:solidFill>
                  <a:srgbClr val="0070C0"/>
                </a:solidFill>
                <a:latin typeface="Franklin Gothic Book"/>
                <a:cs typeface="Franklin Gothic Book"/>
              </a:rPr>
              <a:t>r</a:t>
            </a:r>
            <a:r>
              <a:rPr sz="1800" b="1" dirty="0">
                <a:solidFill>
                  <a:srgbClr val="0070C0"/>
                </a:solidFill>
                <a:latin typeface="Franklin Gothic Book"/>
                <a:cs typeface="Franklin Gothic Book"/>
              </a:rPr>
              <a:t>oje</a:t>
            </a:r>
            <a:r>
              <a:rPr sz="1800" b="1" spc="5" dirty="0">
                <a:solidFill>
                  <a:srgbClr val="0070C0"/>
                </a:solidFill>
                <a:latin typeface="Franklin Gothic Book"/>
                <a:cs typeface="Franklin Gothic Book"/>
              </a:rPr>
              <a:t>k</a:t>
            </a:r>
            <a:r>
              <a:rPr sz="1800" b="1" dirty="0">
                <a:solidFill>
                  <a:srgbClr val="0070C0"/>
                </a:solidFill>
                <a:latin typeface="Franklin Gothic Book"/>
                <a:cs typeface="Franklin Gothic Book"/>
              </a:rPr>
              <a:t>ty)</a:t>
            </a:r>
          </a:p>
          <a:p>
            <a:pPr marL="12700">
              <a:lnSpc>
                <a:spcPct val="100000"/>
              </a:lnSpc>
              <a:spcBef>
                <a:spcPts val="430"/>
              </a:spcBef>
              <a:tabLst>
                <a:tab pos="356870" algn="l"/>
              </a:tabLst>
            </a:pPr>
            <a:r>
              <a:rPr sz="1250" spc="10" dirty="0">
                <a:solidFill>
                  <a:srgbClr val="F0A12D"/>
                </a:solidFill>
                <a:latin typeface="Times New Roman"/>
                <a:cs typeface="Times New Roman"/>
              </a:rPr>
              <a:t>	</a:t>
            </a:r>
            <a:r>
              <a:rPr sz="1800" b="1" u="heavy" spc="20" dirty="0">
                <a:solidFill>
                  <a:srgbClr val="4E3A2F"/>
                </a:solidFill>
                <a:latin typeface="Franklin Gothic Book"/>
                <a:cs typeface="Franklin Gothic Book"/>
              </a:rPr>
              <a:t>z</a:t>
            </a:r>
            <a:r>
              <a:rPr sz="1800" b="1" u="heavy" spc="30" dirty="0">
                <a:solidFill>
                  <a:srgbClr val="4E3A2F"/>
                </a:solidFill>
                <a:latin typeface="Franklin Gothic Book"/>
                <a:cs typeface="Franklin Gothic Book"/>
              </a:rPr>
              <a:t>á</a:t>
            </a:r>
            <a:r>
              <a:rPr sz="1800" b="1" u="heavy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800" b="1" u="heavy" dirty="0">
                <a:solidFill>
                  <a:srgbClr val="4E3A2F"/>
                </a:solidFill>
                <a:latin typeface="Franklin Gothic Book"/>
                <a:cs typeface="Franklin Gothic Book"/>
              </a:rPr>
              <a:t>l</a:t>
            </a:r>
            <a:r>
              <a:rPr sz="1800" b="1" u="heavy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b="1" u="heavy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d</a:t>
            </a:r>
            <a:r>
              <a:rPr sz="1800" b="1" u="heavy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b="1" u="heavy" dirty="0">
                <a:solidFill>
                  <a:srgbClr val="4E3A2F"/>
                </a:solidFill>
                <a:latin typeface="Franklin Gothic Book"/>
                <a:cs typeface="Franklin Gothic Book"/>
              </a:rPr>
              <a:t>á</a:t>
            </a:r>
            <a:r>
              <a:rPr sz="1800" b="1" u="heavy" spc="-80" dirty="0">
                <a:solidFill>
                  <a:srgbClr val="4E3A2F"/>
                </a:solidFill>
                <a:latin typeface="Times New Roman"/>
                <a:cs typeface="Times New Roman"/>
              </a:rPr>
              <a:t> </a:t>
            </a:r>
            <a:r>
              <a:rPr sz="1800" b="1" u="heavy" spc="20" dirty="0">
                <a:solidFill>
                  <a:srgbClr val="4E3A2F"/>
                </a:solidFill>
                <a:latin typeface="Franklin Gothic Book"/>
                <a:cs typeface="Franklin Gothic Book"/>
              </a:rPr>
              <a:t>m</a:t>
            </a:r>
            <a:r>
              <a:rPr sz="1800" b="1" u="heavy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i</a:t>
            </a:r>
            <a:r>
              <a:rPr sz="1800" b="1" u="heavy" spc="20" dirty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1800" b="1" u="heavy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b="1" u="heavy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b="1" u="heavy" spc="-55" dirty="0">
                <a:solidFill>
                  <a:srgbClr val="4E3A2F"/>
                </a:solidFill>
                <a:latin typeface="Times New Roman"/>
                <a:cs typeface="Times New Roman"/>
              </a:rPr>
              <a:t> </a:t>
            </a:r>
            <a:r>
              <a:rPr sz="1800" b="1" u="heavy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1800" b="1" u="heavy" spc="25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b="1" u="heavy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d</a:t>
            </a:r>
            <a:r>
              <a:rPr sz="1800" b="1" u="heavy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1800" b="1" u="heavy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b="1" u="heavy" spc="55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b="1" u="heavy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y</a:t>
            </a:r>
            <a:r>
              <a:rPr sz="1800" b="1" u="heavy" spc="-65" dirty="0">
                <a:solidFill>
                  <a:srgbClr val="4E3A2F"/>
                </a:solidFill>
                <a:latin typeface="Times New Roman"/>
                <a:cs typeface="Times New Roman"/>
              </a:rPr>
              <a:t> </a:t>
            </a:r>
            <a:r>
              <a:rPr sz="1800" b="1" u="heavy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z</a:t>
            </a:r>
            <a:r>
              <a:rPr sz="1800" b="1" u="heavy" spc="-10" dirty="0">
                <a:solidFill>
                  <a:srgbClr val="4E3A2F"/>
                </a:solidFill>
                <a:latin typeface="Times New Roman"/>
                <a:cs typeface="Times New Roman"/>
              </a:rPr>
              <a:t> </a:t>
            </a:r>
            <a:r>
              <a:rPr sz="1800" b="1" u="heavy" spc="25" dirty="0">
                <a:solidFill>
                  <a:srgbClr val="4E3A2F"/>
                </a:solidFill>
                <a:latin typeface="Franklin Gothic Book"/>
                <a:cs typeface="Franklin Gothic Book"/>
              </a:rPr>
              <a:t>c</a:t>
            </a:r>
            <a:r>
              <a:rPr sz="1800" b="1" u="heavy" spc="20" dirty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1800" b="1" u="heavy" spc="15" dirty="0">
                <a:solidFill>
                  <a:srgbClr val="4E3A2F"/>
                </a:solidFill>
                <a:latin typeface="Franklin Gothic Book"/>
                <a:cs typeface="Franklin Gothic Book"/>
              </a:rPr>
              <a:t>l</a:t>
            </a:r>
            <a:r>
              <a:rPr sz="1800" b="1" u="heavy" spc="-40" dirty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800" b="1" u="heavy" spc="-25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b="1" u="heavy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b="1" u="heavy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ý</a:t>
            </a:r>
            <a:r>
              <a:rPr sz="1800" b="1" u="heavy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c</a:t>
            </a:r>
            <a:r>
              <a:rPr sz="1800" b="1" u="heavy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h</a:t>
            </a:r>
            <a:r>
              <a:rPr sz="1800" b="1" u="heavy" spc="-50" dirty="0">
                <a:solidFill>
                  <a:srgbClr val="4E3A2F"/>
                </a:solidFill>
                <a:latin typeface="Times New Roman"/>
                <a:cs typeface="Times New Roman"/>
              </a:rPr>
              <a:t> </a:t>
            </a:r>
            <a:r>
              <a:rPr sz="1800" b="1" u="heavy" spc="25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b="1" u="heavy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prá</a:t>
            </a:r>
            <a:r>
              <a:rPr sz="1800" b="1" u="heavy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b="1" u="heavy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b="1" u="heavy" dirty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1800" b="1" u="heavy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b="1" u="heavy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ý</a:t>
            </a:r>
            <a:r>
              <a:rPr sz="1800" b="1" u="heavy" dirty="0">
                <a:solidFill>
                  <a:srgbClr val="4E3A2F"/>
                </a:solidFill>
                <a:latin typeface="Franklin Gothic Book"/>
                <a:cs typeface="Franklin Gothic Book"/>
              </a:rPr>
              <a:t>c</a:t>
            </a:r>
            <a:r>
              <a:rPr sz="1800" b="1" u="heavy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h</a:t>
            </a:r>
            <a:r>
              <a:rPr sz="1800" b="1" u="heavy" spc="-75" dirty="0">
                <a:solidFill>
                  <a:srgbClr val="4E3A2F"/>
                </a:solidFill>
                <a:latin typeface="Times New Roman"/>
                <a:cs typeface="Times New Roman"/>
              </a:rPr>
              <a:t> </a:t>
            </a:r>
            <a:r>
              <a:rPr sz="1800" b="1" u="heavy" spc="20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b="1" u="heavy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ý</a:t>
            </a:r>
            <a:r>
              <a:rPr sz="1800" b="1" u="heavy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d</a:t>
            </a:r>
            <a:r>
              <a:rPr sz="1800" b="1" u="heavy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b="1" u="heavy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b="1" u="heavy" spc="-60" dirty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800" b="1" u="heavy" spc="-25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b="1" u="heavy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b="1" u="heavy" spc="-60" dirty="0">
                <a:solidFill>
                  <a:srgbClr val="4E3A2F"/>
                </a:solidFill>
                <a:latin typeface="Times New Roman"/>
                <a:cs typeface="Times New Roman"/>
              </a:rPr>
              <a:t> </a:t>
            </a:r>
            <a:r>
              <a:rPr sz="1800" b="1" u="heavy" spc="15" dirty="0">
                <a:solidFill>
                  <a:srgbClr val="4E3A2F"/>
                </a:solidFill>
                <a:latin typeface="Franklin Gothic Book"/>
                <a:cs typeface="Franklin Gothic Book"/>
              </a:rPr>
              <a:t>(</a:t>
            </a:r>
            <a:r>
              <a:rPr sz="1800" b="1" u="heavy" spc="20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b="1" u="heavy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ýs</a:t>
            </a:r>
            <a:r>
              <a:rPr sz="1800" b="1" u="heavy" dirty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1800" b="1" u="heavy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u</a:t>
            </a:r>
            <a:r>
              <a:rPr sz="1800" b="1" u="heavy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1800" b="1" u="heavy" spc="-65" dirty="0">
                <a:solidFill>
                  <a:srgbClr val="4E3A2F"/>
                </a:solidFill>
                <a:latin typeface="Times New Roman"/>
                <a:cs typeface="Times New Roman"/>
              </a:rPr>
              <a:t> </a:t>
            </a:r>
            <a:r>
              <a:rPr sz="1800" b="1" u="heavy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b="1" u="heavy" spc="10" dirty="0">
                <a:solidFill>
                  <a:srgbClr val="4E3A2F"/>
                </a:solidFill>
                <a:latin typeface="Times New Roman"/>
                <a:cs typeface="Times New Roman"/>
              </a:rPr>
              <a:t> </a:t>
            </a:r>
            <a:r>
              <a:rPr sz="1800" b="1" u="heavy" spc="30" dirty="0">
                <a:solidFill>
                  <a:srgbClr val="4E3A2F"/>
                </a:solidFill>
                <a:latin typeface="Franklin Gothic Book"/>
                <a:cs typeface="Franklin Gothic Book"/>
              </a:rPr>
              <a:t>rá</a:t>
            </a:r>
            <a:r>
              <a:rPr sz="1800" b="1" u="heavy" dirty="0">
                <a:solidFill>
                  <a:srgbClr val="4E3A2F"/>
                </a:solidFill>
                <a:latin typeface="Franklin Gothic Book"/>
                <a:cs typeface="Franklin Gothic Book"/>
              </a:rPr>
              <a:t>mc</a:t>
            </a:r>
            <a:r>
              <a:rPr sz="1800" b="1" u="heavy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i</a:t>
            </a:r>
            <a:r>
              <a:rPr sz="1800" b="1" u="heavy" spc="-65" dirty="0">
                <a:solidFill>
                  <a:srgbClr val="4E3A2F"/>
                </a:solidFill>
                <a:latin typeface="Times New Roman"/>
                <a:cs typeface="Times New Roman"/>
              </a:rPr>
              <a:t> </a:t>
            </a:r>
            <a:r>
              <a:rPr sz="1800" b="1" u="heavy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1800" b="1" u="heavy" spc="30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b="1" u="heavy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í</a:t>
            </a:r>
            <a:r>
              <a:rPr sz="1800" b="1" u="heavy" spc="15" dirty="0">
                <a:solidFill>
                  <a:srgbClr val="4E3A2F"/>
                </a:solidFill>
                <a:latin typeface="Franklin Gothic Book"/>
                <a:cs typeface="Franklin Gothic Book"/>
              </a:rPr>
              <a:t>l</a:t>
            </a:r>
            <a:r>
              <a:rPr sz="1800" b="1" u="heavy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b="1" u="heavy" spc="-45" dirty="0">
                <a:solidFill>
                  <a:srgbClr val="4E3A2F"/>
                </a:solidFill>
                <a:latin typeface="Franklin Gothic Book"/>
                <a:cs typeface="Franklin Gothic Book"/>
              </a:rPr>
              <a:t>h</a:t>
            </a:r>
            <a:r>
              <a:rPr sz="1800" b="1" u="heavy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y</a:t>
            </a:r>
            <a:r>
              <a:rPr sz="1800" b="1" u="heavy" spc="-65" dirty="0">
                <a:solidFill>
                  <a:srgbClr val="4E3A2F"/>
                </a:solidFill>
                <a:latin typeface="Times New Roman"/>
                <a:cs typeface="Times New Roman"/>
              </a:rPr>
              <a:t> </a:t>
            </a:r>
            <a:r>
              <a:rPr sz="1800" b="1" u="heavy" spc="30" dirty="0">
                <a:solidFill>
                  <a:srgbClr val="4E3A2F"/>
                </a:solidFill>
                <a:latin typeface="Franklin Gothic Book"/>
                <a:cs typeface="Franklin Gothic Book"/>
              </a:rPr>
              <a:t>I.</a:t>
            </a:r>
            <a:r>
              <a:rPr sz="1800" b="1" u="heavy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)</a:t>
            </a:r>
            <a:r>
              <a:rPr sz="1800" b="1" u="heavy" dirty="0">
                <a:solidFill>
                  <a:srgbClr val="4E3A2F"/>
                </a:solidFill>
                <a:latin typeface="Franklin Gothic Book"/>
                <a:cs typeface="Franklin Gothic Book"/>
              </a:rPr>
              <a:t>:</a:t>
            </a:r>
            <a:endParaRPr sz="1800" dirty="0">
              <a:latin typeface="Franklin Gothic Book"/>
              <a:cs typeface="Franklin Gothic Book"/>
            </a:endParaRPr>
          </a:p>
          <a:p>
            <a:pPr marL="12700">
              <a:lnSpc>
                <a:spcPct val="100000"/>
              </a:lnSpc>
              <a:spcBef>
                <a:spcPts val="434"/>
              </a:spcBef>
              <a:tabLst>
                <a:tab pos="356870" algn="l"/>
              </a:tabLst>
            </a:pPr>
            <a:r>
              <a:rPr sz="1250" spc="10" dirty="0">
                <a:solidFill>
                  <a:srgbClr val="F0A12D"/>
                </a:solidFill>
                <a:latin typeface="Times New Roman"/>
                <a:cs typeface="Times New Roman"/>
              </a:rPr>
              <a:t>	</a:t>
            </a:r>
            <a:r>
              <a:rPr sz="18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50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%</a:t>
            </a:r>
            <a:r>
              <a:rPr sz="1800" spc="-10" dirty="0">
                <a:solidFill>
                  <a:srgbClr val="4E3A2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dirty="0">
                <a:solidFill>
                  <a:srgbClr val="4E3A2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íp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d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me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ej </a:t>
            </a:r>
            <a:r>
              <a:rPr sz="18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zv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i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nu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tých</a:t>
            </a:r>
            <a:r>
              <a:rPr sz="1800" spc="-5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egió</a:t>
            </a:r>
            <a:r>
              <a:rPr sz="18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spc="-25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spc="-6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-</a:t>
            </a:r>
            <a:r>
              <a:rPr sz="1800" spc="10" dirty="0">
                <a:solidFill>
                  <a:srgbClr val="4E3A2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18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mi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8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o,</a:t>
            </a:r>
            <a:r>
              <a:rPr sz="1800" spc="-3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m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lý a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st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d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ý po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d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ik</a:t>
            </a:r>
            <a:endParaRPr sz="1800" dirty="0">
              <a:latin typeface="Franklin Gothic Book"/>
              <a:cs typeface="Franklin Gothic Book"/>
            </a:endParaRPr>
          </a:p>
          <a:p>
            <a:pPr marL="12700">
              <a:lnSpc>
                <a:spcPct val="100000"/>
              </a:lnSpc>
              <a:spcBef>
                <a:spcPts val="430"/>
              </a:spcBef>
              <a:tabLst>
                <a:tab pos="356870" algn="l"/>
              </a:tabLst>
            </a:pPr>
            <a:r>
              <a:rPr sz="1250" spc="10" dirty="0">
                <a:solidFill>
                  <a:srgbClr val="F0A12D"/>
                </a:solidFill>
                <a:latin typeface="Times New Roman"/>
                <a:cs typeface="Times New Roman"/>
              </a:rPr>
              <a:t>	</a:t>
            </a:r>
            <a:r>
              <a:rPr sz="1800" b="1" spc="20" dirty="0">
                <a:solidFill>
                  <a:srgbClr val="4E3A2F"/>
                </a:solidFill>
                <a:latin typeface="Franklin Gothic Book"/>
                <a:cs typeface="Franklin Gothic Book"/>
              </a:rPr>
              <a:t>m</a:t>
            </a:r>
            <a:r>
              <a:rPr sz="1800" b="1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i</a:t>
            </a:r>
            <a:r>
              <a:rPr sz="1800" b="1" spc="20" dirty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1800" b="1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b="1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b="1" spc="-5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b="1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1800" b="1" spc="25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b="1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d</a:t>
            </a:r>
            <a:r>
              <a:rPr sz="1800" b="1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1800" b="1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b="1" spc="80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b="1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y</a:t>
            </a:r>
            <a:r>
              <a:rPr sz="1800" b="1" spc="-6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b="1" spc="25" dirty="0">
                <a:solidFill>
                  <a:srgbClr val="4E3A2F"/>
                </a:solidFill>
                <a:latin typeface="Franklin Gothic Book"/>
                <a:cs typeface="Franklin Gothic Book"/>
              </a:rPr>
              <a:t>s</a:t>
            </a:r>
            <a:r>
              <a:rPr sz="1800" b="1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b="1" spc="-3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b="1" spc="20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m</a:t>
            </a:r>
            <a:r>
              <a:rPr sz="1800" b="1" spc="25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ô</a:t>
            </a:r>
            <a:r>
              <a:rPr sz="1800" b="1" spc="20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ž</a:t>
            </a:r>
            <a:r>
              <a:rPr sz="1800" b="1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1800" b="1" spc="-6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b="1" spc="2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zv</a:t>
            </a:r>
            <a:r>
              <a:rPr sz="1800" b="1" spc="-1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ý</a:t>
            </a:r>
            <a:r>
              <a:rPr sz="1800" b="1" spc="5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š</a:t>
            </a:r>
            <a:r>
              <a:rPr lang="sk-SK" sz="1800" b="1" spc="5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iť</a:t>
            </a:r>
            <a:r>
              <a:rPr lang="sk-SK" sz="1800" b="1" spc="5" dirty="0" smtClean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b="1" spc="-15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800" b="1" spc="25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b="1" spc="2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m</a:t>
            </a:r>
            <a:r>
              <a:rPr sz="1800" b="1" spc="-1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b</a:t>
            </a:r>
            <a:r>
              <a:rPr sz="1800" b="1" spc="-15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i</a:t>
            </a:r>
            <a:r>
              <a:rPr sz="1800" b="1" spc="5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b="1" spc="-45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b="1" spc="-3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b="1" spc="5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an</a:t>
            </a:r>
            <a:r>
              <a:rPr sz="1800" b="1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1800" b="1" spc="-90" dirty="0" smtClean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b="1" spc="30" dirty="0">
                <a:solidFill>
                  <a:srgbClr val="4E3A2F"/>
                </a:solidFill>
                <a:latin typeface="Franklin Gothic Book"/>
                <a:cs typeface="Franklin Gothic Book"/>
              </a:rPr>
              <a:t>na</a:t>
            </a:r>
            <a:r>
              <a:rPr sz="1800" b="1" spc="15" dirty="0">
                <a:solidFill>
                  <a:srgbClr val="4E3A2F"/>
                </a:solidFill>
                <a:latin typeface="Franklin Gothic Book"/>
                <a:cs typeface="Franklin Gothic Book"/>
              </a:rPr>
              <a:t>j</a:t>
            </a:r>
            <a:r>
              <a:rPr sz="1800" b="1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vi</a:t>
            </a:r>
            <a:r>
              <a:rPr sz="1800" b="1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b="1" dirty="0">
                <a:solidFill>
                  <a:srgbClr val="4E3A2F"/>
                </a:solidFill>
                <a:latin typeface="Franklin Gothic Book"/>
                <a:cs typeface="Franklin Gothic Book"/>
              </a:rPr>
              <a:t>c</a:t>
            </a:r>
            <a:r>
              <a:rPr sz="1800" b="1" spc="-6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b="1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d</a:t>
            </a:r>
            <a:r>
              <a:rPr sz="1800" b="1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b="1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b="1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90</a:t>
            </a:r>
            <a:r>
              <a:rPr sz="1800" b="1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%</a:t>
            </a:r>
            <a:r>
              <a:rPr sz="1800" b="1" spc="-4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b="1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z</a:t>
            </a:r>
            <a:r>
              <a:rPr sz="1800" b="1" spc="-5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b="1" spc="25" dirty="0">
                <a:solidFill>
                  <a:srgbClr val="4E3A2F"/>
                </a:solidFill>
                <a:latin typeface="Franklin Gothic Book"/>
                <a:cs typeface="Franklin Gothic Book"/>
              </a:rPr>
              <a:t>c</a:t>
            </a:r>
            <a:r>
              <a:rPr sz="1800" b="1" spc="20" dirty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1800" b="1" spc="15" dirty="0">
                <a:solidFill>
                  <a:srgbClr val="4E3A2F"/>
                </a:solidFill>
                <a:latin typeface="Franklin Gothic Book"/>
                <a:cs typeface="Franklin Gothic Book"/>
              </a:rPr>
              <a:t>l</a:t>
            </a:r>
            <a:r>
              <a:rPr sz="1800" b="1" spc="-40" dirty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800" b="1" spc="-45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b="1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b="1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ý</a:t>
            </a:r>
            <a:r>
              <a:rPr sz="1800" b="1" dirty="0">
                <a:solidFill>
                  <a:srgbClr val="4E3A2F"/>
                </a:solidFill>
                <a:latin typeface="Franklin Gothic Book"/>
                <a:cs typeface="Franklin Gothic Book"/>
              </a:rPr>
              <a:t>c</a:t>
            </a:r>
            <a:r>
              <a:rPr sz="1800" b="1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h</a:t>
            </a:r>
            <a:r>
              <a:rPr sz="1800" b="1" spc="-5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b="1" spc="25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b="1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1800" b="1" spc="30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b="1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á</a:t>
            </a:r>
            <a:r>
              <a:rPr sz="1800" b="1" spc="-30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b="1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b="1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1800" b="1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b="1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ý</a:t>
            </a:r>
            <a:r>
              <a:rPr sz="1800" b="1" dirty="0">
                <a:solidFill>
                  <a:srgbClr val="4E3A2F"/>
                </a:solidFill>
                <a:latin typeface="Franklin Gothic Book"/>
                <a:cs typeface="Franklin Gothic Book"/>
              </a:rPr>
              <a:t>c</a:t>
            </a:r>
            <a:r>
              <a:rPr sz="1800" b="1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h</a:t>
            </a:r>
            <a:endParaRPr sz="1800" dirty="0">
              <a:latin typeface="Franklin Gothic Book"/>
              <a:cs typeface="Franklin Gothic Book"/>
            </a:endParaRPr>
          </a:p>
          <a:p>
            <a:pPr marL="356870">
              <a:lnSpc>
                <a:spcPct val="100000"/>
              </a:lnSpc>
            </a:pPr>
            <a:r>
              <a:rPr sz="1800" b="1" spc="15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b="1" spc="0" dirty="0">
                <a:solidFill>
                  <a:srgbClr val="4E3A2F"/>
                </a:solidFill>
                <a:latin typeface="Franklin Gothic Book"/>
                <a:cs typeface="Franklin Gothic Book"/>
              </a:rPr>
              <a:t>ý</a:t>
            </a:r>
            <a:r>
              <a:rPr sz="1800" b="1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d</a:t>
            </a:r>
            <a:r>
              <a:rPr sz="1800" b="1" spc="-40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b="1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b="1" spc="-40" dirty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800" b="1" spc="-25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b="1" spc="-75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b="1" dirty="0">
                <a:solidFill>
                  <a:srgbClr val="4E3A2F"/>
                </a:solidFill>
                <a:latin typeface="Franklin Gothic Book"/>
                <a:cs typeface="Franklin Gothic Book"/>
              </a:rPr>
              <a:t>,</a:t>
            </a:r>
            <a:r>
              <a:rPr sz="1800" b="1" spc="-8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b="1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b="1" spc="1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b="1" dirty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1800" b="1" spc="20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b="1" dirty="0">
                <a:solidFill>
                  <a:srgbClr val="4E3A2F"/>
                </a:solidFill>
                <a:latin typeface="Franklin Gothic Book"/>
                <a:cs typeface="Franklin Gothic Book"/>
              </a:rPr>
              <a:t>:</a:t>
            </a:r>
            <a:endParaRPr sz="1800" dirty="0">
              <a:latin typeface="Franklin Gothic Book"/>
              <a:cs typeface="Franklin Gothic Book"/>
            </a:endParaRPr>
          </a:p>
          <a:p>
            <a:pPr marR="33655" algn="ctr">
              <a:lnSpc>
                <a:spcPct val="100000"/>
              </a:lnSpc>
              <a:spcBef>
                <a:spcPts val="430"/>
              </a:spcBef>
            </a:pP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20</a:t>
            </a:r>
            <a:r>
              <a:rPr sz="18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%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íp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d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18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ope</a:t>
            </a:r>
            <a:r>
              <a:rPr sz="18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á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cií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rá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mci</a:t>
            </a:r>
            <a:r>
              <a:rPr sz="18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ope</a:t>
            </a:r>
            <a:r>
              <a:rPr sz="18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č</a:t>
            </a:r>
            <a:r>
              <a:rPr sz="18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ých 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s</a:t>
            </a:r>
            <a:r>
              <a:rPr sz="1800" spc="-40" dirty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u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pín</a:t>
            </a:r>
            <a:r>
              <a:rPr sz="1800" spc="-3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I</a:t>
            </a:r>
            <a:r>
              <a:rPr sz="1800" spc="-165" dirty="0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,</a:t>
            </a:r>
            <a:r>
              <a:rPr sz="18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i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spc="-25" dirty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g</a:t>
            </a:r>
            <a:r>
              <a:rPr sz="18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spc="-25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an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ých</a:t>
            </a:r>
            <a:r>
              <a:rPr sz="1800" spc="-5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18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oje</a:t>
            </a:r>
            <a:r>
              <a:rPr sz="18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800" spc="-25" dirty="0">
                <a:solidFill>
                  <a:srgbClr val="4E3A2F"/>
                </a:solidFill>
                <a:latin typeface="Franklin Gothic Book"/>
                <a:cs typeface="Franklin Gothic Book"/>
              </a:rPr>
              <a:t>to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endParaRPr sz="1800" dirty="0">
              <a:latin typeface="Franklin Gothic Book"/>
              <a:cs typeface="Franklin Gothic Book"/>
            </a:endParaRPr>
          </a:p>
          <a:p>
            <a:pPr marL="356870">
              <a:lnSpc>
                <a:spcPct val="100000"/>
              </a:lnSpc>
            </a:pP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s</a:t>
            </a:r>
            <a:r>
              <a:rPr sz="1800" spc="10" dirty="0">
                <a:solidFill>
                  <a:srgbClr val="4E3A2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i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ými op</a:t>
            </a:r>
            <a:r>
              <a:rPr sz="18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i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mi</a:t>
            </a:r>
            <a:endParaRPr sz="1800" dirty="0">
              <a:latin typeface="Franklin Gothic Book"/>
              <a:cs typeface="Franklin Gothic Book"/>
            </a:endParaRPr>
          </a:p>
          <a:p>
            <a:pPr marL="12700">
              <a:lnSpc>
                <a:spcPct val="100000"/>
              </a:lnSpc>
              <a:spcBef>
                <a:spcPts val="430"/>
              </a:spcBef>
              <a:tabLst>
                <a:tab pos="356870" algn="l"/>
              </a:tabLst>
            </a:pPr>
            <a:r>
              <a:rPr sz="1250" spc="10" dirty="0">
                <a:solidFill>
                  <a:srgbClr val="F0A12D"/>
                </a:solidFill>
                <a:latin typeface="Times New Roman"/>
                <a:cs typeface="Times New Roman"/>
              </a:rPr>
              <a:t>	</a:t>
            </a:r>
            <a:r>
              <a:rPr sz="1800" b="1" u="heavy" spc="20" dirty="0">
                <a:solidFill>
                  <a:srgbClr val="4E3A2F"/>
                </a:solidFill>
                <a:latin typeface="Franklin Gothic Book"/>
                <a:cs typeface="Franklin Gothic Book"/>
              </a:rPr>
              <a:t>z</a:t>
            </a:r>
            <a:r>
              <a:rPr sz="1800" b="1" u="heavy" spc="30" dirty="0">
                <a:solidFill>
                  <a:srgbClr val="4E3A2F"/>
                </a:solidFill>
                <a:latin typeface="Franklin Gothic Book"/>
                <a:cs typeface="Franklin Gothic Book"/>
              </a:rPr>
              <a:t>á</a:t>
            </a:r>
            <a:r>
              <a:rPr sz="1800" b="1" u="heavy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800" b="1" u="heavy" dirty="0">
                <a:solidFill>
                  <a:srgbClr val="4E3A2F"/>
                </a:solidFill>
                <a:latin typeface="Franklin Gothic Book"/>
                <a:cs typeface="Franklin Gothic Book"/>
              </a:rPr>
              <a:t>l</a:t>
            </a:r>
            <a:r>
              <a:rPr sz="1800" b="1" u="heavy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b="1" u="heavy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d</a:t>
            </a:r>
            <a:r>
              <a:rPr sz="1800" b="1" u="heavy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b="1" u="heavy" dirty="0">
                <a:solidFill>
                  <a:srgbClr val="4E3A2F"/>
                </a:solidFill>
                <a:latin typeface="Franklin Gothic Book"/>
                <a:cs typeface="Franklin Gothic Book"/>
              </a:rPr>
              <a:t>á</a:t>
            </a:r>
            <a:r>
              <a:rPr sz="1800" b="1" u="heavy" spc="-80" dirty="0">
                <a:solidFill>
                  <a:srgbClr val="4E3A2F"/>
                </a:solidFill>
                <a:latin typeface="Times New Roman"/>
                <a:cs typeface="Times New Roman"/>
              </a:rPr>
              <a:t> </a:t>
            </a:r>
            <a:r>
              <a:rPr sz="1800" b="1" u="heavy" spc="20" dirty="0">
                <a:solidFill>
                  <a:srgbClr val="4E3A2F"/>
                </a:solidFill>
                <a:latin typeface="Franklin Gothic Book"/>
                <a:cs typeface="Franklin Gothic Book"/>
              </a:rPr>
              <a:t>m</a:t>
            </a:r>
            <a:r>
              <a:rPr sz="1800" b="1" u="heavy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i</a:t>
            </a:r>
            <a:r>
              <a:rPr sz="1800" b="1" u="heavy" spc="20" dirty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1800" b="1" u="heavy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b="1" u="heavy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b="1" u="heavy" spc="-55" dirty="0">
                <a:solidFill>
                  <a:srgbClr val="4E3A2F"/>
                </a:solidFill>
                <a:latin typeface="Times New Roman"/>
                <a:cs typeface="Times New Roman"/>
              </a:rPr>
              <a:t> </a:t>
            </a:r>
            <a:r>
              <a:rPr sz="1800" b="1" u="heavy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1800" b="1" u="heavy" spc="25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b="1" u="heavy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d</a:t>
            </a:r>
            <a:r>
              <a:rPr sz="1800" b="1" u="heavy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1800" b="1" u="heavy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b="1" u="heavy" spc="55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b="1" u="heavy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y</a:t>
            </a:r>
            <a:r>
              <a:rPr sz="1800" b="1" u="heavy" spc="-65" dirty="0">
                <a:solidFill>
                  <a:srgbClr val="4E3A2F"/>
                </a:solidFill>
                <a:latin typeface="Times New Roman"/>
                <a:cs typeface="Times New Roman"/>
              </a:rPr>
              <a:t> </a:t>
            </a:r>
            <a:r>
              <a:rPr sz="1800" b="1" u="heavy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z</a:t>
            </a:r>
            <a:r>
              <a:rPr sz="1800" b="1" u="heavy" spc="-10" dirty="0">
                <a:solidFill>
                  <a:srgbClr val="4E3A2F"/>
                </a:solidFill>
                <a:latin typeface="Times New Roman"/>
                <a:cs typeface="Times New Roman"/>
              </a:rPr>
              <a:t> </a:t>
            </a:r>
            <a:r>
              <a:rPr sz="1800" b="1" u="heavy" spc="25" dirty="0">
                <a:solidFill>
                  <a:srgbClr val="4E3A2F"/>
                </a:solidFill>
                <a:latin typeface="Franklin Gothic Book"/>
                <a:cs typeface="Franklin Gothic Book"/>
              </a:rPr>
              <a:t>c</a:t>
            </a:r>
            <a:r>
              <a:rPr sz="1800" b="1" u="heavy" spc="20" dirty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1800" b="1" u="heavy" spc="15" dirty="0">
                <a:solidFill>
                  <a:srgbClr val="4E3A2F"/>
                </a:solidFill>
                <a:latin typeface="Franklin Gothic Book"/>
                <a:cs typeface="Franklin Gothic Book"/>
              </a:rPr>
              <a:t>l</a:t>
            </a:r>
            <a:r>
              <a:rPr sz="1800" b="1" u="heavy" spc="-40" dirty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800" b="1" u="heavy" spc="-25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b="1" u="heavy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b="1" u="heavy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ý</a:t>
            </a:r>
            <a:r>
              <a:rPr sz="1800" b="1" u="heavy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c</a:t>
            </a:r>
            <a:r>
              <a:rPr sz="1800" b="1" u="heavy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h</a:t>
            </a:r>
            <a:r>
              <a:rPr sz="1800" b="1" u="heavy" spc="-50" dirty="0">
                <a:solidFill>
                  <a:srgbClr val="4E3A2F"/>
                </a:solidFill>
                <a:latin typeface="Times New Roman"/>
                <a:cs typeface="Times New Roman"/>
              </a:rPr>
              <a:t> </a:t>
            </a:r>
            <a:r>
              <a:rPr sz="1800" b="1" u="heavy" spc="25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b="1" u="heavy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prá</a:t>
            </a:r>
            <a:r>
              <a:rPr sz="1800" b="1" u="heavy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b="1" u="heavy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b="1" u="heavy" dirty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1800" b="1" u="heavy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b="1" u="heavy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ý</a:t>
            </a:r>
            <a:r>
              <a:rPr sz="1800" b="1" u="heavy" dirty="0">
                <a:solidFill>
                  <a:srgbClr val="4E3A2F"/>
                </a:solidFill>
                <a:latin typeface="Franklin Gothic Book"/>
                <a:cs typeface="Franklin Gothic Book"/>
              </a:rPr>
              <a:t>c</a:t>
            </a:r>
            <a:r>
              <a:rPr sz="1800" b="1" u="heavy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h</a:t>
            </a:r>
            <a:r>
              <a:rPr sz="1800" b="1" u="heavy" spc="-75" dirty="0">
                <a:solidFill>
                  <a:srgbClr val="4E3A2F"/>
                </a:solidFill>
                <a:latin typeface="Times New Roman"/>
                <a:cs typeface="Times New Roman"/>
              </a:rPr>
              <a:t> </a:t>
            </a:r>
            <a:r>
              <a:rPr sz="1800" b="1" u="heavy" spc="20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b="1" u="heavy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ý</a:t>
            </a:r>
            <a:r>
              <a:rPr sz="1800" b="1" u="heavy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d</a:t>
            </a:r>
            <a:r>
              <a:rPr sz="1800" b="1" u="heavy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b="1" u="heavy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b="1" u="heavy" spc="-60" dirty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800" b="1" u="heavy" spc="-25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b="1" u="heavy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b="1" u="heavy" spc="-60" dirty="0">
                <a:solidFill>
                  <a:srgbClr val="4E3A2F"/>
                </a:solidFill>
                <a:latin typeface="Times New Roman"/>
                <a:cs typeface="Times New Roman"/>
              </a:rPr>
              <a:t> </a:t>
            </a:r>
            <a:r>
              <a:rPr sz="1800" b="1" u="heavy" spc="15" dirty="0">
                <a:solidFill>
                  <a:srgbClr val="4E3A2F"/>
                </a:solidFill>
                <a:latin typeface="Franklin Gothic Book"/>
                <a:cs typeface="Franklin Gothic Book"/>
              </a:rPr>
              <a:t>(</a:t>
            </a:r>
            <a:r>
              <a:rPr sz="1800" b="1" u="heavy" spc="20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b="1" u="heavy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ýs</a:t>
            </a:r>
            <a:r>
              <a:rPr sz="1800" b="1" u="heavy" dirty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1800" b="1" u="heavy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u</a:t>
            </a:r>
            <a:r>
              <a:rPr sz="1800" b="1" u="heavy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1800" b="1" u="heavy" spc="-65" dirty="0">
                <a:solidFill>
                  <a:srgbClr val="4E3A2F"/>
                </a:solidFill>
                <a:latin typeface="Times New Roman"/>
                <a:cs typeface="Times New Roman"/>
              </a:rPr>
              <a:t> </a:t>
            </a:r>
            <a:r>
              <a:rPr sz="1800" b="1" u="heavy" spc="20" dirty="0">
                <a:solidFill>
                  <a:srgbClr val="4E3A2F"/>
                </a:solidFill>
                <a:latin typeface="Franklin Gothic Book"/>
                <a:cs typeface="Franklin Gothic Book"/>
              </a:rPr>
              <a:t>m</a:t>
            </a:r>
            <a:r>
              <a:rPr sz="1800" b="1" u="heavy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i</a:t>
            </a:r>
            <a:r>
              <a:rPr sz="1800" b="1" u="heavy" spc="20" dirty="0">
                <a:solidFill>
                  <a:srgbClr val="4E3A2F"/>
                </a:solidFill>
                <a:latin typeface="Franklin Gothic Book"/>
                <a:cs typeface="Franklin Gothic Book"/>
              </a:rPr>
              <a:t>m</a:t>
            </a:r>
            <a:r>
              <a:rPr sz="1800" b="1" u="heavy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b="1" u="heavy" spc="-65" dirty="0">
                <a:solidFill>
                  <a:srgbClr val="4E3A2F"/>
                </a:solidFill>
                <a:latin typeface="Times New Roman"/>
                <a:cs typeface="Times New Roman"/>
              </a:rPr>
              <a:t> </a:t>
            </a:r>
            <a:r>
              <a:rPr sz="1800" b="1" u="heavy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1800" b="1" u="heavy" spc="30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b="1" u="heavy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í</a:t>
            </a:r>
            <a:r>
              <a:rPr sz="1800" b="1" u="heavy" dirty="0">
                <a:solidFill>
                  <a:srgbClr val="4E3A2F"/>
                </a:solidFill>
                <a:latin typeface="Franklin Gothic Book"/>
                <a:cs typeface="Franklin Gothic Book"/>
              </a:rPr>
              <a:t>lo</a:t>
            </a:r>
            <a:r>
              <a:rPr sz="1800" b="1" u="heavy" spc="-25" dirty="0">
                <a:solidFill>
                  <a:srgbClr val="4E3A2F"/>
                </a:solidFill>
                <a:latin typeface="Franklin Gothic Book"/>
                <a:cs typeface="Franklin Gothic Book"/>
              </a:rPr>
              <a:t>h</a:t>
            </a:r>
            <a:r>
              <a:rPr sz="1800" b="1" u="heavy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y</a:t>
            </a:r>
            <a:r>
              <a:rPr sz="1800" b="1" u="heavy" spc="-65" dirty="0">
                <a:solidFill>
                  <a:srgbClr val="4E3A2F"/>
                </a:solidFill>
                <a:latin typeface="Times New Roman"/>
                <a:cs typeface="Times New Roman"/>
              </a:rPr>
              <a:t> </a:t>
            </a:r>
            <a:r>
              <a:rPr sz="1800" b="1" u="heavy" spc="30" dirty="0">
                <a:solidFill>
                  <a:srgbClr val="4E3A2F"/>
                </a:solidFill>
                <a:latin typeface="Franklin Gothic Book"/>
                <a:cs typeface="Franklin Gothic Book"/>
              </a:rPr>
              <a:t>I.</a:t>
            </a:r>
            <a:r>
              <a:rPr sz="1800" b="1" u="heavy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)</a:t>
            </a:r>
            <a:r>
              <a:rPr sz="1800" b="1" u="heavy" dirty="0">
                <a:solidFill>
                  <a:srgbClr val="4E3A2F"/>
                </a:solidFill>
                <a:latin typeface="Franklin Gothic Book"/>
                <a:cs typeface="Franklin Gothic Book"/>
              </a:rPr>
              <a:t>:</a:t>
            </a:r>
            <a:endParaRPr sz="1800" dirty="0">
              <a:latin typeface="Franklin Gothic Book"/>
              <a:cs typeface="Franklin Gothic Book"/>
            </a:endParaRPr>
          </a:p>
          <a:p>
            <a:pPr marL="12700">
              <a:lnSpc>
                <a:spcPct val="100000"/>
              </a:lnSpc>
              <a:spcBef>
                <a:spcPts val="434"/>
              </a:spcBef>
              <a:tabLst>
                <a:tab pos="356870" algn="l"/>
              </a:tabLst>
            </a:pPr>
            <a:r>
              <a:rPr sz="1250" spc="10" dirty="0">
                <a:solidFill>
                  <a:srgbClr val="F0A12D"/>
                </a:solidFill>
                <a:latin typeface="Times New Roman"/>
                <a:cs typeface="Times New Roman"/>
              </a:rPr>
              <a:t>	</a:t>
            </a:r>
            <a:r>
              <a:rPr sz="18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55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%</a:t>
            </a:r>
            <a:r>
              <a:rPr sz="1800" spc="-10" dirty="0">
                <a:solidFill>
                  <a:srgbClr val="4E3A2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dirty="0">
                <a:solidFill>
                  <a:srgbClr val="4E3A2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íp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d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B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B 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kra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ja</a:t>
            </a:r>
            <a:r>
              <a:rPr sz="1800" spc="-6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-</a:t>
            </a:r>
            <a:r>
              <a:rPr sz="1800" spc="10" dirty="0">
                <a:solidFill>
                  <a:srgbClr val="4E3A2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18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mi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8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m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lý po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d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ik</a:t>
            </a:r>
            <a:endParaRPr sz="1800" dirty="0">
              <a:latin typeface="Franklin Gothic Book"/>
              <a:cs typeface="Franklin Gothic Book"/>
            </a:endParaRPr>
          </a:p>
          <a:p>
            <a:pPr marL="12700">
              <a:lnSpc>
                <a:spcPct val="100000"/>
              </a:lnSpc>
              <a:spcBef>
                <a:spcPts val="430"/>
              </a:spcBef>
              <a:tabLst>
                <a:tab pos="356870" algn="l"/>
              </a:tabLst>
            </a:pPr>
            <a:r>
              <a:rPr sz="1250" spc="10" dirty="0">
                <a:solidFill>
                  <a:srgbClr val="F0A12D"/>
                </a:solidFill>
                <a:latin typeface="Times New Roman"/>
                <a:cs typeface="Times New Roman"/>
              </a:rPr>
              <a:t>	</a:t>
            </a:r>
            <a:r>
              <a:rPr sz="18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45</a:t>
            </a:r>
            <a:r>
              <a:rPr sz="18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%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íp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d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BB</a:t>
            </a:r>
            <a:r>
              <a:rPr sz="18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ra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ja</a:t>
            </a:r>
            <a:r>
              <a:rPr sz="1800" spc="-6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-</a:t>
            </a:r>
            <a:r>
              <a:rPr sz="1800" spc="10" dirty="0">
                <a:solidFill>
                  <a:srgbClr val="4E3A2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18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s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d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ý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pod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ik</a:t>
            </a:r>
            <a:endParaRPr sz="1800" dirty="0">
              <a:latin typeface="Franklin Gothic Book"/>
              <a:cs typeface="Franklin Gothic Book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/>
          <p:nvPr/>
        </p:nvSpPr>
        <p:spPr>
          <a:xfrm>
            <a:off x="8580119" y="1033272"/>
            <a:ext cx="563879" cy="42062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383540" y="441202"/>
            <a:ext cx="8498840" cy="48323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600" spc="15" dirty="0">
                <a:solidFill>
                  <a:srgbClr val="4E3A2F"/>
                </a:solidFill>
                <a:latin typeface="Franklin Gothic Medium"/>
                <a:cs typeface="Franklin Gothic Medium"/>
              </a:rPr>
              <a:t>M</a:t>
            </a:r>
            <a:r>
              <a:rPr sz="3600" spc="20" dirty="0">
                <a:solidFill>
                  <a:srgbClr val="4E3A2F"/>
                </a:solidFill>
                <a:latin typeface="Franklin Gothic Medium"/>
                <a:cs typeface="Franklin Gothic Medium"/>
              </a:rPr>
              <a:t>0</a:t>
            </a:r>
            <a:r>
              <a:rPr sz="3600" dirty="0">
                <a:solidFill>
                  <a:srgbClr val="4E3A2F"/>
                </a:solidFill>
                <a:latin typeface="Franklin Gothic Medium"/>
                <a:cs typeface="Franklin Gothic Medium"/>
              </a:rPr>
              <a:t>4</a:t>
            </a:r>
            <a:r>
              <a:rPr sz="3600" spc="-35" dirty="0">
                <a:solidFill>
                  <a:srgbClr val="4E3A2F"/>
                </a:solidFill>
                <a:latin typeface="Times New Roman"/>
                <a:cs typeface="Times New Roman"/>
              </a:rPr>
              <a:t> </a:t>
            </a:r>
            <a:r>
              <a:rPr sz="3600" spc="-10" dirty="0">
                <a:solidFill>
                  <a:srgbClr val="4E3A2F"/>
                </a:solidFill>
                <a:latin typeface="Franklin Gothic Medium"/>
                <a:cs typeface="Franklin Gothic Medium"/>
              </a:rPr>
              <a:t>-</a:t>
            </a:r>
            <a:r>
              <a:rPr sz="3600" spc="-20" dirty="0">
                <a:solidFill>
                  <a:srgbClr val="4E3A2F"/>
                </a:solidFill>
                <a:latin typeface="Times New Roman"/>
                <a:cs typeface="Times New Roman"/>
              </a:rPr>
              <a:t> </a:t>
            </a:r>
            <a:r>
              <a:rPr sz="3600" b="1" dirty="0">
                <a:solidFill>
                  <a:srgbClr val="4E3A2F"/>
                </a:solidFill>
                <a:latin typeface="Franklin Gothic Medium"/>
                <a:cs typeface="Franklin Gothic Medium"/>
              </a:rPr>
              <a:t>I</a:t>
            </a:r>
            <a:r>
              <a:rPr sz="3600" b="1" spc="10" dirty="0">
                <a:solidFill>
                  <a:srgbClr val="4E3A2F"/>
                </a:solidFill>
                <a:latin typeface="Franklin Gothic Medium"/>
                <a:cs typeface="Franklin Gothic Medium"/>
              </a:rPr>
              <a:t>N</a:t>
            </a:r>
            <a:r>
              <a:rPr sz="3600" b="1" spc="15" dirty="0">
                <a:solidFill>
                  <a:srgbClr val="4E3A2F"/>
                </a:solidFill>
                <a:latin typeface="Franklin Gothic Medium"/>
                <a:cs typeface="Franklin Gothic Medium"/>
              </a:rPr>
              <a:t>V</a:t>
            </a:r>
            <a:r>
              <a:rPr sz="3600" b="1" spc="5" dirty="0">
                <a:solidFill>
                  <a:srgbClr val="4E3A2F"/>
                </a:solidFill>
                <a:latin typeface="Franklin Gothic Medium"/>
                <a:cs typeface="Franklin Gothic Medium"/>
              </a:rPr>
              <a:t>E</a:t>
            </a:r>
            <a:r>
              <a:rPr sz="3600" b="1" dirty="0">
                <a:solidFill>
                  <a:srgbClr val="4E3A2F"/>
                </a:solidFill>
                <a:latin typeface="Franklin Gothic Medium"/>
                <a:cs typeface="Franklin Gothic Medium"/>
              </a:rPr>
              <a:t>S</a:t>
            </a:r>
            <a:r>
              <a:rPr sz="3600" b="1" spc="-10" dirty="0">
                <a:solidFill>
                  <a:srgbClr val="4E3A2F"/>
                </a:solidFill>
                <a:latin typeface="Franklin Gothic Medium"/>
                <a:cs typeface="Franklin Gothic Medium"/>
              </a:rPr>
              <a:t>T</a:t>
            </a:r>
            <a:r>
              <a:rPr sz="3600" b="1" dirty="0">
                <a:solidFill>
                  <a:srgbClr val="4E3A2F"/>
                </a:solidFill>
                <a:latin typeface="Franklin Gothic Medium"/>
                <a:cs typeface="Franklin Gothic Medium"/>
              </a:rPr>
              <a:t>Í</a:t>
            </a:r>
            <a:r>
              <a:rPr sz="3600" b="1" spc="-25" dirty="0">
                <a:solidFill>
                  <a:srgbClr val="4E3A2F"/>
                </a:solidFill>
                <a:latin typeface="Franklin Gothic Medium"/>
                <a:cs typeface="Franklin Gothic Medium"/>
              </a:rPr>
              <a:t>C</a:t>
            </a:r>
            <a:r>
              <a:rPr sz="3600" b="1" dirty="0">
                <a:solidFill>
                  <a:srgbClr val="4E3A2F"/>
                </a:solidFill>
                <a:latin typeface="Franklin Gothic Medium"/>
                <a:cs typeface="Franklin Gothic Medium"/>
              </a:rPr>
              <a:t>IE</a:t>
            </a:r>
            <a:r>
              <a:rPr sz="3600" b="1" spc="-45" dirty="0">
                <a:solidFill>
                  <a:srgbClr val="4E3A2F"/>
                </a:solidFill>
                <a:latin typeface="Franklin Gothic Medium"/>
                <a:cs typeface="Franklin Gothic Medium"/>
              </a:rPr>
              <a:t> </a:t>
            </a:r>
            <a:r>
              <a:rPr sz="3600" b="1" spc="10" dirty="0">
                <a:solidFill>
                  <a:srgbClr val="4E3A2F"/>
                </a:solidFill>
                <a:latin typeface="Franklin Gothic Medium"/>
                <a:cs typeface="Franklin Gothic Medium"/>
              </a:rPr>
              <a:t>D</a:t>
            </a:r>
            <a:r>
              <a:rPr sz="3600" b="1" dirty="0">
                <a:solidFill>
                  <a:srgbClr val="4E3A2F"/>
                </a:solidFill>
                <a:latin typeface="Franklin Gothic Medium"/>
                <a:cs typeface="Franklin Gothic Medium"/>
              </a:rPr>
              <a:t>O</a:t>
            </a:r>
            <a:r>
              <a:rPr sz="3600" b="1" spc="-25" dirty="0">
                <a:solidFill>
                  <a:srgbClr val="4E3A2F"/>
                </a:solidFill>
                <a:latin typeface="Franklin Gothic Medium"/>
                <a:cs typeface="Franklin Gothic Medium"/>
              </a:rPr>
              <a:t> </a:t>
            </a:r>
            <a:r>
              <a:rPr sz="3600" b="1" spc="-10" dirty="0">
                <a:solidFill>
                  <a:srgbClr val="4E3A2F"/>
                </a:solidFill>
                <a:latin typeface="Franklin Gothic Medium"/>
                <a:cs typeface="Franklin Gothic Medium"/>
              </a:rPr>
              <a:t>H</a:t>
            </a:r>
            <a:r>
              <a:rPr sz="3600" b="1" spc="15" dirty="0">
                <a:solidFill>
                  <a:srgbClr val="4E3A2F"/>
                </a:solidFill>
                <a:latin typeface="Franklin Gothic Medium"/>
                <a:cs typeface="Franklin Gothic Medium"/>
              </a:rPr>
              <a:t>M</a:t>
            </a:r>
            <a:r>
              <a:rPr sz="3600" b="1" spc="-40" dirty="0">
                <a:solidFill>
                  <a:srgbClr val="4E3A2F"/>
                </a:solidFill>
                <a:latin typeface="Franklin Gothic Medium"/>
                <a:cs typeface="Franklin Gothic Medium"/>
              </a:rPr>
              <a:t>O</a:t>
            </a:r>
            <a:r>
              <a:rPr sz="3600" b="1" spc="-10" dirty="0">
                <a:solidFill>
                  <a:srgbClr val="4E3A2F"/>
                </a:solidFill>
                <a:latin typeface="Franklin Gothic Medium"/>
                <a:cs typeface="Franklin Gothic Medium"/>
              </a:rPr>
              <a:t>T</a:t>
            </a:r>
            <a:r>
              <a:rPr sz="3600" b="1" spc="10" dirty="0">
                <a:solidFill>
                  <a:srgbClr val="4E3A2F"/>
                </a:solidFill>
                <a:latin typeface="Franklin Gothic Medium"/>
                <a:cs typeface="Franklin Gothic Medium"/>
              </a:rPr>
              <a:t>N</a:t>
            </a:r>
            <a:r>
              <a:rPr sz="3600" b="1" spc="5" dirty="0">
                <a:solidFill>
                  <a:srgbClr val="4E3A2F"/>
                </a:solidFill>
                <a:latin typeface="Franklin Gothic Medium"/>
                <a:cs typeface="Franklin Gothic Medium"/>
              </a:rPr>
              <a:t>É</a:t>
            </a:r>
            <a:r>
              <a:rPr sz="3600" b="1" spc="-25" dirty="0">
                <a:solidFill>
                  <a:srgbClr val="4E3A2F"/>
                </a:solidFill>
                <a:latin typeface="Franklin Gothic Medium"/>
                <a:cs typeface="Franklin Gothic Medium"/>
              </a:rPr>
              <a:t>H</a:t>
            </a:r>
            <a:r>
              <a:rPr sz="3600" b="1" dirty="0">
                <a:solidFill>
                  <a:srgbClr val="4E3A2F"/>
                </a:solidFill>
                <a:latin typeface="Franklin Gothic Medium"/>
                <a:cs typeface="Franklin Gothic Medium"/>
              </a:rPr>
              <a:t>O</a:t>
            </a:r>
            <a:r>
              <a:rPr sz="3600" b="1" spc="-75" dirty="0">
                <a:solidFill>
                  <a:srgbClr val="4E3A2F"/>
                </a:solidFill>
                <a:latin typeface="Franklin Gothic Medium"/>
                <a:cs typeface="Franklin Gothic Medium"/>
              </a:rPr>
              <a:t> </a:t>
            </a:r>
            <a:r>
              <a:rPr sz="3600" b="1" spc="15" dirty="0">
                <a:solidFill>
                  <a:srgbClr val="4E3A2F"/>
                </a:solidFill>
                <a:latin typeface="Franklin Gothic Medium"/>
                <a:cs typeface="Franklin Gothic Medium"/>
              </a:rPr>
              <a:t>M</a:t>
            </a:r>
            <a:r>
              <a:rPr sz="3600" b="1" spc="-15" dirty="0">
                <a:solidFill>
                  <a:srgbClr val="4E3A2F"/>
                </a:solidFill>
                <a:latin typeface="Franklin Gothic Medium"/>
                <a:cs typeface="Franklin Gothic Medium"/>
              </a:rPr>
              <a:t>A</a:t>
            </a:r>
            <a:r>
              <a:rPr sz="3600" b="1" spc="25" dirty="0">
                <a:solidFill>
                  <a:srgbClr val="4E3A2F"/>
                </a:solidFill>
                <a:latin typeface="Franklin Gothic Medium"/>
                <a:cs typeface="Franklin Gothic Medium"/>
              </a:rPr>
              <a:t>J</a:t>
            </a:r>
            <a:r>
              <a:rPr sz="3600" b="1" spc="5" dirty="0">
                <a:solidFill>
                  <a:srgbClr val="4E3A2F"/>
                </a:solidFill>
                <a:latin typeface="Franklin Gothic Medium"/>
                <a:cs typeface="Franklin Gothic Medium"/>
              </a:rPr>
              <a:t>E</a:t>
            </a:r>
            <a:r>
              <a:rPr sz="3600" b="1" spc="-10" dirty="0">
                <a:solidFill>
                  <a:srgbClr val="4E3A2F"/>
                </a:solidFill>
                <a:latin typeface="Franklin Gothic Medium"/>
                <a:cs typeface="Franklin Gothic Medium"/>
              </a:rPr>
              <a:t>T</a:t>
            </a:r>
            <a:r>
              <a:rPr sz="3600" b="1" dirty="0">
                <a:solidFill>
                  <a:srgbClr val="4E3A2F"/>
                </a:solidFill>
                <a:latin typeface="Franklin Gothic Medium"/>
                <a:cs typeface="Franklin Gothic Medium"/>
              </a:rPr>
              <a:t>KU</a:t>
            </a:r>
            <a:endParaRPr sz="3600" dirty="0">
              <a:latin typeface="Franklin Gothic Medium"/>
              <a:cs typeface="Franklin Gothic Medium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83540" y="1599791"/>
            <a:ext cx="8417560" cy="493724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280"/>
              </a:lnSpc>
              <a:tabLst>
                <a:tab pos="356870" algn="l"/>
              </a:tabLst>
            </a:pPr>
            <a:r>
              <a:rPr sz="1400" spc="-15" dirty="0">
                <a:solidFill>
                  <a:srgbClr val="F0A12D"/>
                </a:solidFill>
                <a:latin typeface="Times New Roman"/>
                <a:cs typeface="Times New Roman"/>
              </a:rPr>
              <a:t>	</a:t>
            </a:r>
            <a:r>
              <a:rPr sz="2000" b="1" dirty="0">
                <a:solidFill>
                  <a:srgbClr val="0070C0"/>
                </a:solidFill>
                <a:latin typeface="Franklin Gothic Book"/>
                <a:cs typeface="Franklin Gothic Book"/>
              </a:rPr>
              <a:t>p</a:t>
            </a:r>
            <a:r>
              <a:rPr sz="2000" b="1" spc="0" dirty="0">
                <a:solidFill>
                  <a:srgbClr val="0070C0"/>
                </a:solidFill>
                <a:latin typeface="Franklin Gothic Book"/>
                <a:cs typeface="Franklin Gothic Book"/>
              </a:rPr>
              <a:t>o</a:t>
            </a:r>
            <a:r>
              <a:rPr sz="2000" b="1" spc="15" dirty="0">
                <a:solidFill>
                  <a:srgbClr val="0070C0"/>
                </a:solidFill>
                <a:latin typeface="Franklin Gothic Book"/>
                <a:cs typeface="Franklin Gothic Book"/>
              </a:rPr>
              <a:t>d</a:t>
            </a:r>
            <a:r>
              <a:rPr sz="2000" b="1" spc="0" dirty="0">
                <a:solidFill>
                  <a:srgbClr val="0070C0"/>
                </a:solidFill>
                <a:latin typeface="Franklin Gothic Book"/>
                <a:cs typeface="Franklin Gothic Book"/>
              </a:rPr>
              <a:t>o</a:t>
            </a:r>
            <a:r>
              <a:rPr sz="2000" b="1" dirty="0">
                <a:solidFill>
                  <a:srgbClr val="0070C0"/>
                </a:solidFill>
                <a:latin typeface="Franklin Gothic Book"/>
                <a:cs typeface="Franklin Gothic Book"/>
              </a:rPr>
              <a:t>p</a:t>
            </a:r>
            <a:r>
              <a:rPr sz="2000" b="1" spc="-15" dirty="0">
                <a:solidFill>
                  <a:srgbClr val="0070C0"/>
                </a:solidFill>
                <a:latin typeface="Franklin Gothic Book"/>
                <a:cs typeface="Franklin Gothic Book"/>
              </a:rPr>
              <a:t>a</a:t>
            </a:r>
            <a:r>
              <a:rPr sz="2000" b="1" dirty="0">
                <a:solidFill>
                  <a:srgbClr val="0070C0"/>
                </a:solidFill>
                <a:latin typeface="Franklin Gothic Book"/>
                <a:cs typeface="Franklin Gothic Book"/>
              </a:rPr>
              <a:t>t</a:t>
            </a:r>
            <a:r>
              <a:rPr sz="2000" b="1" spc="-20" dirty="0">
                <a:solidFill>
                  <a:srgbClr val="0070C0"/>
                </a:solidFill>
                <a:latin typeface="Franklin Gothic Book"/>
                <a:cs typeface="Franklin Gothic Book"/>
              </a:rPr>
              <a:t>r</a:t>
            </a:r>
            <a:r>
              <a:rPr sz="2000" b="1" spc="-15" dirty="0">
                <a:solidFill>
                  <a:srgbClr val="0070C0"/>
                </a:solidFill>
                <a:latin typeface="Franklin Gothic Book"/>
                <a:cs typeface="Franklin Gothic Book"/>
              </a:rPr>
              <a:t>e</a:t>
            </a:r>
            <a:r>
              <a:rPr sz="2000" b="1" dirty="0">
                <a:solidFill>
                  <a:srgbClr val="0070C0"/>
                </a:solidFill>
                <a:latin typeface="Franklin Gothic Book"/>
                <a:cs typeface="Franklin Gothic Book"/>
              </a:rPr>
              <a:t>n</a:t>
            </a:r>
            <a:r>
              <a:rPr sz="2000" b="1" spc="-10" dirty="0">
                <a:solidFill>
                  <a:srgbClr val="0070C0"/>
                </a:solidFill>
                <a:latin typeface="Franklin Gothic Book"/>
                <a:cs typeface="Franklin Gothic Book"/>
              </a:rPr>
              <a:t>i</a:t>
            </a:r>
            <a:r>
              <a:rPr sz="2000" b="1" spc="-15" dirty="0">
                <a:solidFill>
                  <a:srgbClr val="0070C0"/>
                </a:solidFill>
                <a:latin typeface="Franklin Gothic Book"/>
                <a:cs typeface="Franklin Gothic Book"/>
              </a:rPr>
              <a:t>e</a:t>
            </a:r>
            <a:r>
              <a:rPr sz="2000" b="1" spc="-70" dirty="0">
                <a:solidFill>
                  <a:srgbClr val="0070C0"/>
                </a:solidFill>
                <a:latin typeface="Times New Roman"/>
                <a:cs typeface="Times New Roman"/>
              </a:rPr>
              <a:t> </a:t>
            </a:r>
            <a:r>
              <a:rPr sz="2000" b="1" spc="20" dirty="0">
                <a:solidFill>
                  <a:srgbClr val="0070C0"/>
                </a:solidFill>
                <a:latin typeface="Franklin Gothic Book"/>
                <a:cs typeface="Franklin Gothic Book"/>
              </a:rPr>
              <a:t>4.3</a:t>
            </a:r>
            <a:r>
              <a:rPr sz="2000" b="1" spc="-5" dirty="0">
                <a:solidFill>
                  <a:srgbClr val="0070C0"/>
                </a:solidFill>
                <a:latin typeface="Franklin Gothic Book"/>
                <a:cs typeface="Franklin Gothic Book"/>
              </a:rPr>
              <a:t>.</a:t>
            </a:r>
            <a:r>
              <a:rPr sz="2000" b="1" spc="-80" dirty="0">
                <a:solidFill>
                  <a:srgbClr val="0070C0"/>
                </a:solidFill>
                <a:latin typeface="Times New Roman"/>
                <a:cs typeface="Times New Roman"/>
              </a:rPr>
              <a:t> </a:t>
            </a:r>
            <a:r>
              <a:rPr sz="2000" b="1" spc="-15" dirty="0">
                <a:solidFill>
                  <a:srgbClr val="0070C0"/>
                </a:solidFill>
                <a:latin typeface="Franklin Gothic Book"/>
                <a:cs typeface="Franklin Gothic Book"/>
              </a:rPr>
              <a:t>– </a:t>
            </a:r>
            <a:r>
              <a:rPr sz="2000" b="1" spc="-25" dirty="0">
                <a:solidFill>
                  <a:srgbClr val="0070C0"/>
                </a:solidFill>
                <a:latin typeface="Franklin Gothic Book"/>
                <a:cs typeface="Franklin Gothic Book"/>
              </a:rPr>
              <a:t>P</a:t>
            </a:r>
            <a:r>
              <a:rPr sz="2000" b="1" spc="0" dirty="0">
                <a:solidFill>
                  <a:srgbClr val="0070C0"/>
                </a:solidFill>
                <a:latin typeface="Franklin Gothic Book"/>
                <a:cs typeface="Franklin Gothic Book"/>
              </a:rPr>
              <a:t>o</a:t>
            </a:r>
            <a:r>
              <a:rPr sz="2000" b="1" spc="15" dirty="0">
                <a:solidFill>
                  <a:srgbClr val="0070C0"/>
                </a:solidFill>
                <a:latin typeface="Franklin Gothic Book"/>
                <a:cs typeface="Franklin Gothic Book"/>
              </a:rPr>
              <a:t>d</a:t>
            </a:r>
            <a:r>
              <a:rPr sz="2000" b="1" dirty="0">
                <a:solidFill>
                  <a:srgbClr val="0070C0"/>
                </a:solidFill>
                <a:latin typeface="Franklin Gothic Book"/>
                <a:cs typeface="Franklin Gothic Book"/>
              </a:rPr>
              <a:t>p</a:t>
            </a:r>
            <a:r>
              <a:rPr sz="2000" b="1" spc="0" dirty="0">
                <a:solidFill>
                  <a:srgbClr val="0070C0"/>
                </a:solidFill>
                <a:latin typeface="Franklin Gothic Book"/>
                <a:cs typeface="Franklin Gothic Book"/>
              </a:rPr>
              <a:t>o</a:t>
            </a:r>
            <a:r>
              <a:rPr sz="2000" b="1" dirty="0">
                <a:solidFill>
                  <a:srgbClr val="0070C0"/>
                </a:solidFill>
                <a:latin typeface="Franklin Gothic Book"/>
                <a:cs typeface="Franklin Gothic Book"/>
              </a:rPr>
              <a:t>r</a:t>
            </a:r>
            <a:r>
              <a:rPr sz="2000" b="1" spc="-15" dirty="0">
                <a:solidFill>
                  <a:srgbClr val="0070C0"/>
                </a:solidFill>
                <a:latin typeface="Franklin Gothic Book"/>
                <a:cs typeface="Franklin Gothic Book"/>
              </a:rPr>
              <a:t>a</a:t>
            </a:r>
            <a:r>
              <a:rPr sz="2000" b="1" spc="-65" dirty="0">
                <a:solidFill>
                  <a:srgbClr val="0070C0"/>
                </a:solidFill>
                <a:latin typeface="Franklin Gothic Book"/>
                <a:cs typeface="Franklin Gothic Book"/>
              </a:rPr>
              <a:t> </a:t>
            </a:r>
            <a:r>
              <a:rPr sz="2000" b="1" spc="0" dirty="0">
                <a:solidFill>
                  <a:srgbClr val="0070C0"/>
                </a:solidFill>
                <a:latin typeface="Franklin Gothic Book"/>
                <a:cs typeface="Franklin Gothic Book"/>
              </a:rPr>
              <a:t>n</a:t>
            </a:r>
            <a:r>
              <a:rPr sz="2000" b="1" spc="-15" dirty="0">
                <a:solidFill>
                  <a:srgbClr val="0070C0"/>
                </a:solidFill>
                <a:latin typeface="Franklin Gothic Book"/>
                <a:cs typeface="Franklin Gothic Book"/>
              </a:rPr>
              <a:t>a</a:t>
            </a:r>
            <a:r>
              <a:rPr sz="2000" b="1" spc="-20" dirty="0">
                <a:solidFill>
                  <a:srgbClr val="0070C0"/>
                </a:solidFill>
                <a:latin typeface="Franklin Gothic Book"/>
                <a:cs typeface="Franklin Gothic Book"/>
              </a:rPr>
              <a:t> </a:t>
            </a:r>
            <a:r>
              <a:rPr sz="2000" b="1" spc="10" dirty="0">
                <a:solidFill>
                  <a:srgbClr val="0070C0"/>
                </a:solidFill>
                <a:latin typeface="Franklin Gothic Book"/>
                <a:cs typeface="Franklin Gothic Book"/>
              </a:rPr>
              <a:t>i</a:t>
            </a:r>
            <a:r>
              <a:rPr sz="2000" b="1" spc="-40" dirty="0">
                <a:solidFill>
                  <a:srgbClr val="0070C0"/>
                </a:solidFill>
                <a:latin typeface="Franklin Gothic Book"/>
                <a:cs typeface="Franklin Gothic Book"/>
              </a:rPr>
              <a:t>n</a:t>
            </a:r>
            <a:r>
              <a:rPr sz="2000" b="1" spc="-20" dirty="0">
                <a:solidFill>
                  <a:srgbClr val="0070C0"/>
                </a:solidFill>
                <a:latin typeface="Franklin Gothic Book"/>
                <a:cs typeface="Franklin Gothic Book"/>
              </a:rPr>
              <a:t>v</a:t>
            </a:r>
            <a:r>
              <a:rPr sz="2000" b="1" dirty="0">
                <a:solidFill>
                  <a:srgbClr val="0070C0"/>
                </a:solidFill>
                <a:latin typeface="Franklin Gothic Book"/>
                <a:cs typeface="Franklin Gothic Book"/>
              </a:rPr>
              <a:t>es</a:t>
            </a:r>
            <a:r>
              <a:rPr sz="2000" b="1" spc="-25" dirty="0">
                <a:solidFill>
                  <a:srgbClr val="0070C0"/>
                </a:solidFill>
                <a:latin typeface="Franklin Gothic Book"/>
                <a:cs typeface="Franklin Gothic Book"/>
              </a:rPr>
              <a:t>t</a:t>
            </a:r>
            <a:r>
              <a:rPr sz="2000" b="1" spc="10" dirty="0">
                <a:solidFill>
                  <a:srgbClr val="0070C0"/>
                </a:solidFill>
                <a:latin typeface="Franklin Gothic Book"/>
                <a:cs typeface="Franklin Gothic Book"/>
              </a:rPr>
              <a:t>í</a:t>
            </a:r>
            <a:r>
              <a:rPr sz="2000" b="1" spc="-5" dirty="0">
                <a:solidFill>
                  <a:srgbClr val="0070C0"/>
                </a:solidFill>
                <a:latin typeface="Franklin Gothic Book"/>
                <a:cs typeface="Franklin Gothic Book"/>
              </a:rPr>
              <a:t>c</a:t>
            </a:r>
            <a:r>
              <a:rPr sz="2000" b="1" spc="-10" dirty="0">
                <a:solidFill>
                  <a:srgbClr val="0070C0"/>
                </a:solidFill>
                <a:latin typeface="Franklin Gothic Book"/>
                <a:cs typeface="Franklin Gothic Book"/>
              </a:rPr>
              <a:t>ie</a:t>
            </a:r>
            <a:r>
              <a:rPr sz="2000" b="1" spc="-70" dirty="0">
                <a:solidFill>
                  <a:srgbClr val="0070C0"/>
                </a:solidFill>
                <a:latin typeface="Franklin Gothic Book"/>
                <a:cs typeface="Franklin Gothic Book"/>
              </a:rPr>
              <a:t> </a:t>
            </a:r>
            <a:r>
              <a:rPr sz="2000" b="1" spc="15" dirty="0">
                <a:solidFill>
                  <a:srgbClr val="0070C0"/>
                </a:solidFill>
                <a:latin typeface="Franklin Gothic Book"/>
                <a:cs typeface="Franklin Gothic Book"/>
              </a:rPr>
              <a:t>d</a:t>
            </a:r>
            <a:r>
              <a:rPr sz="2000" b="1" spc="-15" dirty="0">
                <a:solidFill>
                  <a:srgbClr val="0070C0"/>
                </a:solidFill>
                <a:latin typeface="Franklin Gothic Book"/>
                <a:cs typeface="Franklin Gothic Book"/>
              </a:rPr>
              <a:t>o</a:t>
            </a:r>
            <a:r>
              <a:rPr sz="2000" b="1" spc="-25" dirty="0">
                <a:solidFill>
                  <a:srgbClr val="0070C0"/>
                </a:solidFill>
                <a:latin typeface="Franklin Gothic Book"/>
                <a:cs typeface="Franklin Gothic Book"/>
              </a:rPr>
              <a:t> </a:t>
            </a:r>
            <a:r>
              <a:rPr sz="2000" b="1" spc="5" dirty="0">
                <a:solidFill>
                  <a:srgbClr val="0070C0"/>
                </a:solidFill>
                <a:latin typeface="Franklin Gothic Book"/>
                <a:cs typeface="Franklin Gothic Book"/>
              </a:rPr>
              <a:t>in</a:t>
            </a:r>
            <a:r>
              <a:rPr sz="2000" b="1" spc="15" dirty="0">
                <a:solidFill>
                  <a:srgbClr val="0070C0"/>
                </a:solidFill>
                <a:latin typeface="Franklin Gothic Book"/>
                <a:cs typeface="Franklin Gothic Book"/>
              </a:rPr>
              <a:t>f</a:t>
            </a:r>
            <a:r>
              <a:rPr sz="2000" b="1" dirty="0">
                <a:solidFill>
                  <a:srgbClr val="0070C0"/>
                </a:solidFill>
                <a:latin typeface="Franklin Gothic Book"/>
                <a:cs typeface="Franklin Gothic Book"/>
              </a:rPr>
              <a:t>r</a:t>
            </a:r>
            <a:r>
              <a:rPr sz="2000" b="1" spc="-15" dirty="0">
                <a:solidFill>
                  <a:srgbClr val="0070C0"/>
                </a:solidFill>
                <a:latin typeface="Franklin Gothic Book"/>
                <a:cs typeface="Franklin Gothic Book"/>
              </a:rPr>
              <a:t>a</a:t>
            </a:r>
            <a:r>
              <a:rPr sz="2000" b="1" dirty="0">
                <a:solidFill>
                  <a:srgbClr val="0070C0"/>
                </a:solidFill>
                <a:latin typeface="Franklin Gothic Book"/>
                <a:cs typeface="Franklin Gothic Book"/>
              </a:rPr>
              <a:t>š</a:t>
            </a:r>
            <a:r>
              <a:rPr sz="2000" b="1" spc="-25" dirty="0">
                <a:solidFill>
                  <a:srgbClr val="0070C0"/>
                </a:solidFill>
                <a:latin typeface="Franklin Gothic Book"/>
                <a:cs typeface="Franklin Gothic Book"/>
              </a:rPr>
              <a:t>t</a:t>
            </a:r>
            <a:r>
              <a:rPr sz="2000" b="1" dirty="0">
                <a:solidFill>
                  <a:srgbClr val="0070C0"/>
                </a:solidFill>
                <a:latin typeface="Franklin Gothic Book"/>
                <a:cs typeface="Franklin Gothic Book"/>
              </a:rPr>
              <a:t>r</a:t>
            </a:r>
            <a:r>
              <a:rPr sz="2000" b="1" spc="-15" dirty="0">
                <a:solidFill>
                  <a:srgbClr val="0070C0"/>
                </a:solidFill>
                <a:latin typeface="Franklin Gothic Book"/>
                <a:cs typeface="Franklin Gothic Book"/>
              </a:rPr>
              <a:t>u</a:t>
            </a:r>
            <a:r>
              <a:rPr sz="2000" b="1" dirty="0">
                <a:solidFill>
                  <a:srgbClr val="0070C0"/>
                </a:solidFill>
                <a:latin typeface="Franklin Gothic Book"/>
                <a:cs typeface="Franklin Gothic Book"/>
              </a:rPr>
              <a:t>kt</a:t>
            </a:r>
            <a:r>
              <a:rPr sz="2000" b="1" spc="-15" dirty="0">
                <a:solidFill>
                  <a:srgbClr val="0070C0"/>
                </a:solidFill>
                <a:latin typeface="Franklin Gothic Book"/>
                <a:cs typeface="Franklin Gothic Book"/>
              </a:rPr>
              <a:t>ú</a:t>
            </a:r>
            <a:r>
              <a:rPr sz="2000" b="1" spc="50" dirty="0">
                <a:solidFill>
                  <a:srgbClr val="0070C0"/>
                </a:solidFill>
                <a:latin typeface="Franklin Gothic Book"/>
                <a:cs typeface="Franklin Gothic Book"/>
              </a:rPr>
              <a:t>r</a:t>
            </a:r>
            <a:r>
              <a:rPr sz="2000" b="1" spc="-10" dirty="0">
                <a:solidFill>
                  <a:srgbClr val="0070C0"/>
                </a:solidFill>
                <a:latin typeface="Franklin Gothic Book"/>
                <a:cs typeface="Franklin Gothic Book"/>
              </a:rPr>
              <a:t>y</a:t>
            </a:r>
            <a:r>
              <a:rPr sz="2000" b="1" spc="-80" dirty="0">
                <a:solidFill>
                  <a:srgbClr val="0070C0"/>
                </a:solidFill>
                <a:latin typeface="Franklin Gothic Book"/>
                <a:cs typeface="Franklin Gothic Book"/>
              </a:rPr>
              <a:t> </a:t>
            </a:r>
            <a:r>
              <a:rPr sz="2000" b="1" spc="25" dirty="0">
                <a:solidFill>
                  <a:srgbClr val="0070C0"/>
                </a:solidFill>
                <a:latin typeface="Franklin Gothic Book"/>
                <a:cs typeface="Franklin Gothic Book"/>
              </a:rPr>
              <a:t>s</a:t>
            </a:r>
            <a:r>
              <a:rPr sz="2000" b="1" spc="0" dirty="0">
                <a:solidFill>
                  <a:srgbClr val="0070C0"/>
                </a:solidFill>
                <a:latin typeface="Franklin Gothic Book"/>
                <a:cs typeface="Franklin Gothic Book"/>
              </a:rPr>
              <a:t>ú</a:t>
            </a:r>
            <a:r>
              <a:rPr sz="2000" b="1" dirty="0">
                <a:solidFill>
                  <a:srgbClr val="0070C0"/>
                </a:solidFill>
                <a:latin typeface="Franklin Gothic Book"/>
                <a:cs typeface="Franklin Gothic Book"/>
              </a:rPr>
              <a:t>v</a:t>
            </a:r>
            <a:r>
              <a:rPr sz="2000" b="1" spc="-5" dirty="0">
                <a:solidFill>
                  <a:srgbClr val="0070C0"/>
                </a:solidFill>
                <a:latin typeface="Franklin Gothic Book"/>
                <a:cs typeface="Franklin Gothic Book"/>
              </a:rPr>
              <a:t>i</a:t>
            </a:r>
            <a:r>
              <a:rPr sz="2000" b="1" dirty="0">
                <a:solidFill>
                  <a:srgbClr val="0070C0"/>
                </a:solidFill>
                <a:latin typeface="Franklin Gothic Book"/>
                <a:cs typeface="Franklin Gothic Book"/>
              </a:rPr>
              <a:t>s</a:t>
            </a:r>
            <a:r>
              <a:rPr sz="2000" b="1" spc="10" dirty="0">
                <a:solidFill>
                  <a:srgbClr val="0070C0"/>
                </a:solidFill>
                <a:latin typeface="Franklin Gothic Book"/>
                <a:cs typeface="Franklin Gothic Book"/>
              </a:rPr>
              <a:t>i</a:t>
            </a:r>
            <a:r>
              <a:rPr sz="2000" b="1" spc="-15" dirty="0">
                <a:solidFill>
                  <a:srgbClr val="0070C0"/>
                </a:solidFill>
                <a:latin typeface="Franklin Gothic Book"/>
                <a:cs typeface="Franklin Gothic Book"/>
              </a:rPr>
              <a:t>a</a:t>
            </a:r>
            <a:r>
              <a:rPr sz="2000" b="1" dirty="0">
                <a:solidFill>
                  <a:srgbClr val="0070C0"/>
                </a:solidFill>
                <a:latin typeface="Franklin Gothic Book"/>
                <a:cs typeface="Franklin Gothic Book"/>
              </a:rPr>
              <a:t>c</a:t>
            </a:r>
            <a:r>
              <a:rPr sz="2000" b="1" spc="-10" dirty="0">
                <a:solidFill>
                  <a:srgbClr val="0070C0"/>
                </a:solidFill>
                <a:latin typeface="Franklin Gothic Book"/>
                <a:cs typeface="Franklin Gothic Book"/>
              </a:rPr>
              <a:t>ej</a:t>
            </a:r>
            <a:r>
              <a:rPr sz="2000" b="1" spc="-70" dirty="0">
                <a:solidFill>
                  <a:srgbClr val="0070C0"/>
                </a:solidFill>
                <a:latin typeface="Franklin Gothic Book"/>
                <a:cs typeface="Franklin Gothic Book"/>
              </a:rPr>
              <a:t> </a:t>
            </a:r>
            <a:r>
              <a:rPr sz="2000" b="1" spc="-10" dirty="0">
                <a:solidFill>
                  <a:srgbClr val="0070C0"/>
                </a:solidFill>
                <a:latin typeface="Franklin Gothic Book"/>
                <a:cs typeface="Franklin Gothic Book"/>
              </a:rPr>
              <a:t>s</a:t>
            </a:r>
            <a:endParaRPr sz="2000" b="1" dirty="0">
              <a:solidFill>
                <a:srgbClr val="0070C0"/>
              </a:solidFill>
              <a:latin typeface="Franklin Gothic Book"/>
              <a:cs typeface="Franklin Gothic Book"/>
            </a:endParaRPr>
          </a:p>
          <a:p>
            <a:pPr marL="356870">
              <a:lnSpc>
                <a:spcPts val="2280"/>
              </a:lnSpc>
            </a:pPr>
            <a:r>
              <a:rPr sz="2000" b="1" spc="0" dirty="0">
                <a:solidFill>
                  <a:srgbClr val="0070C0"/>
                </a:solidFill>
                <a:latin typeface="Franklin Gothic Book"/>
                <a:cs typeface="Franklin Gothic Book"/>
              </a:rPr>
              <a:t>v</a:t>
            </a:r>
            <a:r>
              <a:rPr sz="2000" b="1" dirty="0">
                <a:solidFill>
                  <a:srgbClr val="0070C0"/>
                </a:solidFill>
                <a:latin typeface="Franklin Gothic Book"/>
                <a:cs typeface="Franklin Gothic Book"/>
              </a:rPr>
              <a:t>ý</a:t>
            </a:r>
            <a:r>
              <a:rPr sz="2000" b="1" spc="-20" dirty="0">
                <a:solidFill>
                  <a:srgbClr val="0070C0"/>
                </a:solidFill>
                <a:latin typeface="Franklin Gothic Book"/>
                <a:cs typeface="Franklin Gothic Book"/>
              </a:rPr>
              <a:t>v</a:t>
            </a:r>
            <a:r>
              <a:rPr sz="2000" b="1" dirty="0">
                <a:solidFill>
                  <a:srgbClr val="0070C0"/>
                </a:solidFill>
                <a:latin typeface="Franklin Gothic Book"/>
                <a:cs typeface="Franklin Gothic Book"/>
              </a:rPr>
              <a:t>o</a:t>
            </a:r>
            <a:r>
              <a:rPr sz="2000" b="1" spc="10" dirty="0">
                <a:solidFill>
                  <a:srgbClr val="0070C0"/>
                </a:solidFill>
                <a:latin typeface="Franklin Gothic Book"/>
                <a:cs typeface="Franklin Gothic Book"/>
              </a:rPr>
              <a:t>j</a:t>
            </a:r>
            <a:r>
              <a:rPr sz="2000" b="1" spc="-15" dirty="0">
                <a:solidFill>
                  <a:srgbClr val="0070C0"/>
                </a:solidFill>
                <a:latin typeface="Franklin Gothic Book"/>
                <a:cs typeface="Franklin Gothic Book"/>
              </a:rPr>
              <a:t>o</a:t>
            </a:r>
            <a:r>
              <a:rPr sz="2000" b="1" spc="-10" dirty="0">
                <a:solidFill>
                  <a:srgbClr val="0070C0"/>
                </a:solidFill>
                <a:latin typeface="Franklin Gothic Book"/>
                <a:cs typeface="Franklin Gothic Book"/>
              </a:rPr>
              <a:t>m</a:t>
            </a:r>
            <a:r>
              <a:rPr sz="2000" b="1" spc="-5" dirty="0">
                <a:solidFill>
                  <a:srgbClr val="0070C0"/>
                </a:solidFill>
                <a:latin typeface="Franklin Gothic Book"/>
                <a:cs typeface="Franklin Gothic Book"/>
              </a:rPr>
              <a:t>,</a:t>
            </a:r>
            <a:r>
              <a:rPr sz="2000" b="1" spc="-85" dirty="0">
                <a:solidFill>
                  <a:srgbClr val="0070C0"/>
                </a:solidFill>
                <a:latin typeface="Franklin Gothic Book"/>
                <a:cs typeface="Franklin Gothic Book"/>
              </a:rPr>
              <a:t> </a:t>
            </a:r>
            <a:r>
              <a:rPr sz="2000" b="1" spc="15" dirty="0">
                <a:solidFill>
                  <a:srgbClr val="0070C0"/>
                </a:solidFill>
                <a:latin typeface="Franklin Gothic Book"/>
                <a:cs typeface="Franklin Gothic Book"/>
              </a:rPr>
              <a:t>m</a:t>
            </a:r>
            <a:r>
              <a:rPr sz="2000" b="1" dirty="0">
                <a:solidFill>
                  <a:srgbClr val="0070C0"/>
                </a:solidFill>
                <a:latin typeface="Franklin Gothic Book"/>
                <a:cs typeface="Franklin Gothic Book"/>
              </a:rPr>
              <a:t>o</a:t>
            </a:r>
            <a:r>
              <a:rPr sz="2000" b="1" spc="15" dirty="0">
                <a:solidFill>
                  <a:srgbClr val="0070C0"/>
                </a:solidFill>
                <a:latin typeface="Franklin Gothic Book"/>
                <a:cs typeface="Franklin Gothic Book"/>
              </a:rPr>
              <a:t>d</a:t>
            </a:r>
            <a:r>
              <a:rPr sz="2000" b="1" spc="-15" dirty="0">
                <a:solidFill>
                  <a:srgbClr val="0070C0"/>
                </a:solidFill>
                <a:latin typeface="Franklin Gothic Book"/>
                <a:cs typeface="Franklin Gothic Book"/>
              </a:rPr>
              <a:t>e</a:t>
            </a:r>
            <a:r>
              <a:rPr sz="2000" b="1" dirty="0">
                <a:solidFill>
                  <a:srgbClr val="0070C0"/>
                </a:solidFill>
                <a:latin typeface="Franklin Gothic Book"/>
                <a:cs typeface="Franklin Gothic Book"/>
              </a:rPr>
              <a:t>r</a:t>
            </a:r>
            <a:r>
              <a:rPr sz="2000" b="1" spc="-10" dirty="0">
                <a:solidFill>
                  <a:srgbClr val="0070C0"/>
                </a:solidFill>
                <a:latin typeface="Franklin Gothic Book"/>
                <a:cs typeface="Franklin Gothic Book"/>
              </a:rPr>
              <a:t>ni</a:t>
            </a:r>
            <a:r>
              <a:rPr sz="2000" b="1" spc="15" dirty="0">
                <a:solidFill>
                  <a:srgbClr val="0070C0"/>
                </a:solidFill>
                <a:latin typeface="Franklin Gothic Book"/>
                <a:cs typeface="Franklin Gothic Book"/>
              </a:rPr>
              <a:t>z</a:t>
            </a:r>
            <a:r>
              <a:rPr sz="2000" b="1" spc="-15" dirty="0">
                <a:solidFill>
                  <a:srgbClr val="0070C0"/>
                </a:solidFill>
                <a:latin typeface="Franklin Gothic Book"/>
                <a:cs typeface="Franklin Gothic Book"/>
              </a:rPr>
              <a:t>á</a:t>
            </a:r>
            <a:r>
              <a:rPr sz="2000" b="1" dirty="0">
                <a:solidFill>
                  <a:srgbClr val="0070C0"/>
                </a:solidFill>
                <a:latin typeface="Franklin Gothic Book"/>
                <a:cs typeface="Franklin Gothic Book"/>
              </a:rPr>
              <a:t>c</a:t>
            </a:r>
            <a:r>
              <a:rPr sz="2000" b="1" spc="-5" dirty="0">
                <a:solidFill>
                  <a:srgbClr val="0070C0"/>
                </a:solidFill>
                <a:latin typeface="Franklin Gothic Book"/>
                <a:cs typeface="Franklin Gothic Book"/>
              </a:rPr>
              <a:t>i</a:t>
            </a:r>
            <a:r>
              <a:rPr sz="2000" b="1" spc="0" dirty="0">
                <a:solidFill>
                  <a:srgbClr val="0070C0"/>
                </a:solidFill>
                <a:latin typeface="Franklin Gothic Book"/>
                <a:cs typeface="Franklin Gothic Book"/>
              </a:rPr>
              <a:t>o</a:t>
            </a:r>
            <a:r>
              <a:rPr sz="2000" b="1" spc="-15" dirty="0">
                <a:solidFill>
                  <a:srgbClr val="0070C0"/>
                </a:solidFill>
                <a:latin typeface="Franklin Gothic Book"/>
                <a:cs typeface="Franklin Gothic Book"/>
              </a:rPr>
              <a:t>u</a:t>
            </a:r>
            <a:r>
              <a:rPr sz="2000" b="1" spc="-65" dirty="0">
                <a:solidFill>
                  <a:srgbClr val="0070C0"/>
                </a:solidFill>
                <a:latin typeface="Franklin Gothic Book"/>
                <a:cs typeface="Franklin Gothic Book"/>
              </a:rPr>
              <a:t> </a:t>
            </a:r>
            <a:r>
              <a:rPr sz="2000" b="1" spc="10" dirty="0">
                <a:solidFill>
                  <a:srgbClr val="0070C0"/>
                </a:solidFill>
                <a:latin typeface="Franklin Gothic Book"/>
                <a:cs typeface="Franklin Gothic Book"/>
              </a:rPr>
              <a:t>al</a:t>
            </a:r>
            <a:r>
              <a:rPr sz="2000" b="1" dirty="0">
                <a:solidFill>
                  <a:srgbClr val="0070C0"/>
                </a:solidFill>
                <a:latin typeface="Franklin Gothic Book"/>
                <a:cs typeface="Franklin Gothic Book"/>
              </a:rPr>
              <a:t>e</a:t>
            </a:r>
            <a:r>
              <a:rPr sz="2000" b="1" spc="-10" dirty="0">
                <a:solidFill>
                  <a:srgbClr val="0070C0"/>
                </a:solidFill>
                <a:latin typeface="Franklin Gothic Book"/>
                <a:cs typeface="Franklin Gothic Book"/>
              </a:rPr>
              <a:t>b</a:t>
            </a:r>
            <a:r>
              <a:rPr sz="2000" b="1" spc="-15" dirty="0">
                <a:solidFill>
                  <a:srgbClr val="0070C0"/>
                </a:solidFill>
                <a:latin typeface="Franklin Gothic Book"/>
                <a:cs typeface="Franklin Gothic Book"/>
              </a:rPr>
              <a:t>o</a:t>
            </a:r>
            <a:r>
              <a:rPr sz="2000" b="1" spc="-70" dirty="0">
                <a:solidFill>
                  <a:srgbClr val="0070C0"/>
                </a:solidFill>
                <a:latin typeface="Franklin Gothic Book"/>
                <a:cs typeface="Franklin Gothic Book"/>
              </a:rPr>
              <a:t> </a:t>
            </a:r>
            <a:r>
              <a:rPr sz="2000" b="1" spc="-15" dirty="0">
                <a:solidFill>
                  <a:srgbClr val="0070C0"/>
                </a:solidFill>
                <a:latin typeface="Franklin Gothic Book"/>
                <a:cs typeface="Franklin Gothic Book"/>
              </a:rPr>
              <a:t>a</a:t>
            </a:r>
            <a:r>
              <a:rPr sz="2000" b="1" spc="25" dirty="0">
                <a:solidFill>
                  <a:srgbClr val="0070C0"/>
                </a:solidFill>
                <a:latin typeface="Franklin Gothic Book"/>
                <a:cs typeface="Franklin Gothic Book"/>
              </a:rPr>
              <a:t> </a:t>
            </a:r>
            <a:r>
              <a:rPr sz="2000" b="1" spc="0" dirty="0" err="1">
                <a:solidFill>
                  <a:srgbClr val="0070C0"/>
                </a:solidFill>
                <a:latin typeface="Franklin Gothic Book"/>
                <a:cs typeface="Franklin Gothic Book"/>
              </a:rPr>
              <a:t>pr</a:t>
            </a:r>
            <a:r>
              <a:rPr sz="2000" b="1" spc="10" dirty="0" err="1">
                <a:solidFill>
                  <a:srgbClr val="0070C0"/>
                </a:solidFill>
                <a:latin typeface="Franklin Gothic Book"/>
                <a:cs typeface="Franklin Gothic Book"/>
              </a:rPr>
              <a:t>i</a:t>
            </a:r>
            <a:r>
              <a:rPr sz="2000" b="1" spc="25" dirty="0" err="1">
                <a:solidFill>
                  <a:srgbClr val="0070C0"/>
                </a:solidFill>
                <a:latin typeface="Franklin Gothic Book"/>
                <a:cs typeface="Franklin Gothic Book"/>
              </a:rPr>
              <a:t>s</a:t>
            </a:r>
            <a:r>
              <a:rPr sz="2000" b="1" dirty="0" err="1">
                <a:solidFill>
                  <a:srgbClr val="0070C0"/>
                </a:solidFill>
                <a:latin typeface="Franklin Gothic Book"/>
                <a:cs typeface="Franklin Gothic Book"/>
              </a:rPr>
              <a:t>p</a:t>
            </a:r>
            <a:r>
              <a:rPr sz="2000" b="1" spc="-15" dirty="0" err="1">
                <a:solidFill>
                  <a:srgbClr val="0070C0"/>
                </a:solidFill>
                <a:latin typeface="Franklin Gothic Book"/>
                <a:cs typeface="Franklin Gothic Book"/>
              </a:rPr>
              <a:t>ô</a:t>
            </a:r>
            <a:r>
              <a:rPr sz="2000" b="1" spc="-25" dirty="0" err="1">
                <a:solidFill>
                  <a:srgbClr val="0070C0"/>
                </a:solidFill>
                <a:latin typeface="Franklin Gothic Book"/>
                <a:cs typeface="Franklin Gothic Book"/>
              </a:rPr>
              <a:t>s</a:t>
            </a:r>
            <a:r>
              <a:rPr sz="2000" b="1" spc="-15" dirty="0" err="1">
                <a:solidFill>
                  <a:srgbClr val="0070C0"/>
                </a:solidFill>
                <a:latin typeface="Franklin Gothic Book"/>
                <a:cs typeface="Franklin Gothic Book"/>
              </a:rPr>
              <a:t>o</a:t>
            </a:r>
            <a:r>
              <a:rPr sz="2000" b="1" spc="-10" dirty="0" err="1">
                <a:solidFill>
                  <a:srgbClr val="0070C0"/>
                </a:solidFill>
                <a:latin typeface="Franklin Gothic Book"/>
                <a:cs typeface="Franklin Gothic Book"/>
              </a:rPr>
              <a:t>b</a:t>
            </a:r>
            <a:r>
              <a:rPr sz="2000" b="1" dirty="0" err="1">
                <a:solidFill>
                  <a:srgbClr val="0070C0"/>
                </a:solidFill>
                <a:latin typeface="Franklin Gothic Book"/>
                <a:cs typeface="Franklin Gothic Book"/>
              </a:rPr>
              <a:t>e</a:t>
            </a:r>
            <a:r>
              <a:rPr sz="2000" b="1" spc="-15" dirty="0" err="1">
                <a:solidFill>
                  <a:srgbClr val="0070C0"/>
                </a:solidFill>
                <a:latin typeface="Franklin Gothic Book"/>
                <a:cs typeface="Franklin Gothic Book"/>
              </a:rPr>
              <a:t>ním</a:t>
            </a:r>
            <a:r>
              <a:rPr sz="2000" b="1" spc="-50" dirty="0">
                <a:solidFill>
                  <a:srgbClr val="0070C0"/>
                </a:solidFill>
                <a:latin typeface="Franklin Gothic Book"/>
                <a:cs typeface="Franklin Gothic Book"/>
              </a:rPr>
              <a:t> </a:t>
            </a:r>
            <a:r>
              <a:rPr sz="2000" b="1" dirty="0" err="1" smtClean="0">
                <a:solidFill>
                  <a:srgbClr val="0070C0"/>
                </a:solidFill>
                <a:latin typeface="Franklin Gothic Book"/>
                <a:cs typeface="Franklin Gothic Book"/>
              </a:rPr>
              <a:t>po</a:t>
            </a:r>
            <a:r>
              <a:rPr lang="sk-SK" sz="2000" b="1" dirty="0" err="1" smtClean="0">
                <a:solidFill>
                  <a:srgbClr val="0070C0"/>
                </a:solidFill>
                <a:latin typeface="Franklin Gothic Book"/>
                <a:cs typeface="Franklin Gothic Book"/>
              </a:rPr>
              <a:t>ľn</a:t>
            </a:r>
            <a:r>
              <a:rPr sz="2000" b="1" dirty="0" smtClean="0">
                <a:solidFill>
                  <a:srgbClr val="0070C0"/>
                </a:solidFill>
                <a:latin typeface="Franklin Gothic Book"/>
                <a:cs typeface="Franklin Gothic Book"/>
              </a:rPr>
              <a:t>o</a:t>
            </a:r>
            <a:r>
              <a:rPr sz="2000" b="1" spc="10" dirty="0" smtClean="0">
                <a:solidFill>
                  <a:srgbClr val="0070C0"/>
                </a:solidFill>
                <a:latin typeface="Franklin Gothic Book"/>
                <a:cs typeface="Franklin Gothic Book"/>
              </a:rPr>
              <a:t>h</a:t>
            </a:r>
            <a:r>
              <a:rPr sz="2000" b="1" spc="-5" dirty="0">
                <a:solidFill>
                  <a:srgbClr val="0070C0"/>
                </a:solidFill>
                <a:latin typeface="Franklin Gothic Book"/>
                <a:cs typeface="Franklin Gothic Book"/>
              </a:rPr>
              <a:t>.</a:t>
            </a:r>
            <a:r>
              <a:rPr sz="2000" b="1" spc="55" dirty="0">
                <a:solidFill>
                  <a:srgbClr val="0070C0"/>
                </a:solidFill>
                <a:latin typeface="Franklin Gothic Book"/>
                <a:cs typeface="Franklin Gothic Book"/>
              </a:rPr>
              <a:t> </a:t>
            </a:r>
            <a:r>
              <a:rPr sz="2000" b="1" spc="-15" dirty="0">
                <a:solidFill>
                  <a:srgbClr val="0070C0"/>
                </a:solidFill>
                <a:latin typeface="Franklin Gothic Book"/>
                <a:cs typeface="Franklin Gothic Book"/>
              </a:rPr>
              <a:t>a</a:t>
            </a:r>
            <a:r>
              <a:rPr sz="2000" b="1" spc="5" dirty="0">
                <a:solidFill>
                  <a:srgbClr val="0070C0"/>
                </a:solidFill>
                <a:latin typeface="Franklin Gothic Book"/>
                <a:cs typeface="Franklin Gothic Book"/>
              </a:rPr>
              <a:t> </a:t>
            </a:r>
            <a:r>
              <a:rPr sz="2000" b="1" spc="10" dirty="0" err="1">
                <a:solidFill>
                  <a:srgbClr val="0070C0"/>
                </a:solidFill>
                <a:latin typeface="Franklin Gothic Book"/>
                <a:cs typeface="Franklin Gothic Book"/>
              </a:rPr>
              <a:t>l</a:t>
            </a:r>
            <a:r>
              <a:rPr sz="2000" b="1" dirty="0" err="1">
                <a:solidFill>
                  <a:srgbClr val="0070C0"/>
                </a:solidFill>
                <a:latin typeface="Franklin Gothic Book"/>
                <a:cs typeface="Franklin Gothic Book"/>
              </a:rPr>
              <a:t>e</a:t>
            </a:r>
            <a:r>
              <a:rPr sz="2000" b="1" spc="25" dirty="0" err="1">
                <a:solidFill>
                  <a:srgbClr val="0070C0"/>
                </a:solidFill>
                <a:latin typeface="Franklin Gothic Book"/>
                <a:cs typeface="Franklin Gothic Book"/>
              </a:rPr>
              <a:t>s</a:t>
            </a:r>
            <a:r>
              <a:rPr sz="2000" b="1" spc="-15" dirty="0" err="1">
                <a:solidFill>
                  <a:srgbClr val="0070C0"/>
                </a:solidFill>
                <a:latin typeface="Franklin Gothic Book"/>
                <a:cs typeface="Franklin Gothic Book"/>
              </a:rPr>
              <a:t>ného</a:t>
            </a:r>
            <a:r>
              <a:rPr sz="2000" b="1" spc="-70" dirty="0">
                <a:solidFill>
                  <a:srgbClr val="0070C0"/>
                </a:solidFill>
                <a:latin typeface="Franklin Gothic Book"/>
                <a:cs typeface="Franklin Gothic Book"/>
              </a:rPr>
              <a:t> </a:t>
            </a:r>
            <a:r>
              <a:rPr sz="2000" b="1" spc="10" dirty="0" err="1" smtClean="0">
                <a:solidFill>
                  <a:srgbClr val="0070C0"/>
                </a:solidFill>
                <a:latin typeface="Franklin Gothic Book"/>
                <a:cs typeface="Franklin Gothic Book"/>
              </a:rPr>
              <a:t>h</a:t>
            </a:r>
            <a:r>
              <a:rPr sz="2000" b="1" dirty="0" err="1" smtClean="0">
                <a:solidFill>
                  <a:srgbClr val="0070C0"/>
                </a:solidFill>
                <a:latin typeface="Franklin Gothic Book"/>
                <a:cs typeface="Franklin Gothic Book"/>
              </a:rPr>
              <a:t>o</a:t>
            </a:r>
            <a:r>
              <a:rPr sz="2000" b="1" spc="25" dirty="0" err="1" smtClean="0">
                <a:solidFill>
                  <a:srgbClr val="0070C0"/>
                </a:solidFill>
                <a:latin typeface="Franklin Gothic Book"/>
                <a:cs typeface="Franklin Gothic Book"/>
              </a:rPr>
              <a:t>s</a:t>
            </a:r>
            <a:r>
              <a:rPr sz="2000" b="1" dirty="0" err="1" smtClean="0">
                <a:solidFill>
                  <a:srgbClr val="0070C0"/>
                </a:solidFill>
                <a:latin typeface="Franklin Gothic Book"/>
                <a:cs typeface="Franklin Gothic Book"/>
              </a:rPr>
              <a:t>p</a:t>
            </a:r>
            <a:r>
              <a:rPr sz="2000" b="1" spc="-15" dirty="0" err="1" smtClean="0">
                <a:solidFill>
                  <a:srgbClr val="0070C0"/>
                </a:solidFill>
                <a:latin typeface="Franklin Gothic Book"/>
                <a:cs typeface="Franklin Gothic Book"/>
              </a:rPr>
              <a:t>o</a:t>
            </a:r>
            <a:r>
              <a:rPr sz="2000" b="1" spc="-10" dirty="0" err="1" smtClean="0">
                <a:solidFill>
                  <a:srgbClr val="0070C0"/>
                </a:solidFill>
                <a:latin typeface="Franklin Gothic Book"/>
                <a:cs typeface="Franklin Gothic Book"/>
              </a:rPr>
              <a:t>d</a:t>
            </a:r>
            <a:r>
              <a:rPr sz="2000" b="1" spc="-5" dirty="0" smtClean="0">
                <a:solidFill>
                  <a:srgbClr val="0070C0"/>
                </a:solidFill>
                <a:latin typeface="Franklin Gothic Book"/>
                <a:cs typeface="Franklin Gothic Book"/>
              </a:rPr>
              <a:t>.</a:t>
            </a:r>
            <a:endParaRPr sz="2000" b="1" dirty="0" smtClean="0">
              <a:solidFill>
                <a:srgbClr val="0070C0"/>
              </a:solidFill>
              <a:latin typeface="Franklin Gothic Book"/>
              <a:cs typeface="Franklin Gothic Book"/>
            </a:endParaRPr>
          </a:p>
          <a:p>
            <a:pPr marL="12700">
              <a:lnSpc>
                <a:spcPct val="100000"/>
              </a:lnSpc>
              <a:spcBef>
                <a:spcPts val="225"/>
              </a:spcBef>
              <a:tabLst>
                <a:tab pos="356870" algn="l"/>
              </a:tabLst>
            </a:pPr>
            <a:r>
              <a:rPr sz="1250" spc="10" dirty="0" smtClean="0">
                <a:solidFill>
                  <a:srgbClr val="F0A12D"/>
                </a:solidFill>
                <a:latin typeface="Times New Roman"/>
                <a:cs typeface="Times New Roman"/>
              </a:rPr>
              <a:t>	</a:t>
            </a:r>
            <a:r>
              <a:rPr sz="1800" b="1" u="heavy" spc="2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b="1" u="heavy" spc="5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1800" b="1" u="heavy" spc="3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b="1" u="heavy" spc="5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á</a:t>
            </a:r>
            <a:r>
              <a:rPr sz="1800" b="1" u="heavy" spc="-5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b="1" u="heavy" spc="-15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b="1" u="heavy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1800" b="1" u="heavy" spc="5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b="1" u="heavy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é</a:t>
            </a:r>
            <a:r>
              <a:rPr sz="1800" b="1" u="heavy" spc="-65" dirty="0" smtClean="0">
                <a:solidFill>
                  <a:srgbClr val="4E3A2F"/>
                </a:solidFill>
                <a:latin typeface="Times New Roman"/>
                <a:cs typeface="Times New Roman"/>
              </a:rPr>
              <a:t> </a:t>
            </a:r>
            <a:r>
              <a:rPr sz="1800" b="1" u="heavy" spc="25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č</a:t>
            </a:r>
            <a:r>
              <a:rPr sz="1800" b="1" u="heavy" spc="5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inn</a:t>
            </a:r>
            <a:r>
              <a:rPr sz="1800" b="1" u="heavy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b="1" u="heavy" spc="5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s</a:t>
            </a:r>
            <a:r>
              <a:rPr sz="1800" b="1" u="heavy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1800" b="1" u="heavy" spc="-5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i</a:t>
            </a:r>
            <a:r>
              <a:rPr sz="1800" b="1" u="heavy" dirty="0" smtClean="0">
                <a:solidFill>
                  <a:srgbClr val="4E3A2F"/>
                </a:solidFill>
                <a:latin typeface="Franklin Gothic Book"/>
                <a:cs typeface="Franklin Gothic Book"/>
              </a:rPr>
              <a:t>:</a:t>
            </a:r>
            <a:endParaRPr sz="1800" dirty="0" smtClean="0">
              <a:latin typeface="Franklin Gothic Book"/>
              <a:cs typeface="Franklin Gothic Book"/>
            </a:endParaRPr>
          </a:p>
          <a:p>
            <a:pPr marL="12700">
              <a:lnSpc>
                <a:spcPct val="100000"/>
              </a:lnSpc>
              <a:spcBef>
                <a:spcPts val="215"/>
              </a:spcBef>
              <a:tabLst>
                <a:tab pos="356870" algn="l"/>
              </a:tabLst>
            </a:pPr>
            <a:r>
              <a:rPr sz="1250" spc="10" dirty="0">
                <a:solidFill>
                  <a:srgbClr val="F0A12D"/>
                </a:solidFill>
                <a:latin typeface="Times New Roman"/>
                <a:cs typeface="Times New Roman"/>
              </a:rPr>
              <a:t>	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yp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ra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c</a:t>
            </a:r>
            <a:r>
              <a:rPr sz="18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ov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an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ie</a:t>
            </a:r>
            <a:r>
              <a:rPr sz="1800" spc="-4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spc="1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y</a:t>
            </a:r>
            <a:r>
              <a:rPr sz="1800" spc="-40" dirty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an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ie</a:t>
            </a:r>
            <a:r>
              <a:rPr sz="18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18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oje</a:t>
            </a:r>
            <a:r>
              <a:rPr sz="18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800" spc="-25" dirty="0">
                <a:solidFill>
                  <a:srgbClr val="4E3A2F"/>
                </a:solidFill>
                <a:latin typeface="Franklin Gothic Book"/>
                <a:cs typeface="Franklin Gothic Book"/>
              </a:rPr>
              <a:t>to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spc="-3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po</a:t>
            </a:r>
            <a:r>
              <a:rPr sz="18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z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em</a:t>
            </a:r>
            <a:r>
              <a:rPr sz="1800" spc="-35" dirty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800" spc="-25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ých 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ú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spc="-40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spc="-3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(ope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rá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cia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 C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)</a:t>
            </a:r>
            <a:endParaRPr sz="1800" dirty="0">
              <a:latin typeface="Franklin Gothic Book"/>
              <a:cs typeface="Franklin Gothic Book"/>
            </a:endParaRPr>
          </a:p>
          <a:p>
            <a:pPr marL="356870" marR="307340" indent="-344805">
              <a:lnSpc>
                <a:spcPts val="1939"/>
              </a:lnSpc>
              <a:spcBef>
                <a:spcPts val="320"/>
              </a:spcBef>
              <a:tabLst>
                <a:tab pos="356870" algn="l"/>
              </a:tabLst>
            </a:pPr>
            <a:r>
              <a:rPr sz="1250" spc="10" dirty="0">
                <a:solidFill>
                  <a:srgbClr val="F0A12D"/>
                </a:solidFill>
                <a:latin typeface="Times New Roman"/>
                <a:cs typeface="Times New Roman"/>
              </a:rPr>
              <a:t>	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y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b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u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d</a:t>
            </a:r>
            <a:r>
              <a:rPr sz="1800" spc="-25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an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ie 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s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poloč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ých</a:t>
            </a:r>
            <a:r>
              <a:rPr sz="18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zar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i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d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í</a:t>
            </a:r>
            <a:r>
              <a:rPr sz="18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op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í</a:t>
            </a:r>
            <a:r>
              <a:rPr sz="18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(ope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rá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cia</a:t>
            </a:r>
            <a:r>
              <a:rPr sz="1800" spc="-3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D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)</a:t>
            </a:r>
            <a:r>
              <a:rPr sz="1800" spc="-8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-</a:t>
            </a:r>
            <a:r>
              <a:rPr sz="1800" spc="-15" dirty="0">
                <a:solidFill>
                  <a:srgbClr val="4E3A2F"/>
                </a:solidFill>
                <a:latin typeface="Times New Roman"/>
                <a:cs typeface="Times New Roman"/>
              </a:rPr>
              <a:t> </a:t>
            </a:r>
            <a:r>
              <a:rPr sz="180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1800" spc="2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lang="sk-SK" sz="1800" spc="2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ľné</a:t>
            </a:r>
            <a:r>
              <a:rPr sz="1800" spc="100" dirty="0" smtClean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les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é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ce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s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1800" spc="-75" dirty="0">
                <a:solidFill>
                  <a:srgbClr val="4E3A2F"/>
                </a:solidFill>
                <a:latin typeface="Franklin Gothic Book"/>
                <a:cs typeface="Franklin Gothic Book"/>
              </a:rPr>
              <a:t>y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, p</a:t>
            </a:r>
            <a:r>
              <a:rPr sz="18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spc="-25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tip</a:t>
            </a:r>
            <a:r>
              <a:rPr sz="1800" spc="-25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d</a:t>
            </a:r>
            <a:r>
              <a:rPr sz="1800" spc="40" dirty="0">
                <a:solidFill>
                  <a:srgbClr val="4E3A2F"/>
                </a:solidFill>
                <a:latin typeface="Franklin Gothic Book"/>
                <a:cs typeface="Franklin Gothic Book"/>
              </a:rPr>
              <a:t>ŏ</a:t>
            </a:r>
            <a:r>
              <a:rPr sz="1800" spc="-25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é</a:t>
            </a:r>
            <a:r>
              <a:rPr sz="18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spc="1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18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spc="-25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tie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ó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zn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1800" spc="-4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op</a:t>
            </a:r>
            <a:r>
              <a:rPr sz="18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i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,</a:t>
            </a:r>
            <a:r>
              <a:rPr sz="1800" spc="-3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ú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spc="-40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d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ých </a:t>
            </a:r>
            <a:r>
              <a:rPr sz="1800" spc="-25" dirty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spc="-35" dirty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800" spc="-25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spc="-65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,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ý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sa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d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ba</a:t>
            </a:r>
            <a:r>
              <a:rPr sz="18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z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ele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18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a </a:t>
            </a:r>
            <a:r>
              <a:rPr sz="18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pod.</a:t>
            </a:r>
            <a:endParaRPr sz="1800" dirty="0">
              <a:latin typeface="Franklin Gothic Book"/>
              <a:cs typeface="Franklin Gothic Book"/>
            </a:endParaRPr>
          </a:p>
          <a:p>
            <a:pPr marL="12700">
              <a:lnSpc>
                <a:spcPts val="2050"/>
              </a:lnSpc>
              <a:spcBef>
                <a:spcPts val="70"/>
              </a:spcBef>
              <a:tabLst>
                <a:tab pos="356870" algn="l"/>
              </a:tabLst>
            </a:pPr>
            <a:r>
              <a:rPr sz="1250" spc="10" dirty="0">
                <a:solidFill>
                  <a:srgbClr val="F0A12D"/>
                </a:solidFill>
                <a:latin typeface="Times New Roman"/>
                <a:cs typeface="Times New Roman"/>
              </a:rPr>
              <a:t>	</a:t>
            </a:r>
            <a:r>
              <a:rPr sz="18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i</a:t>
            </a:r>
            <a:r>
              <a:rPr sz="1800" spc="-45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estície tý</a:t>
            </a:r>
            <a:r>
              <a:rPr sz="18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j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ú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ce</a:t>
            </a:r>
            <a:r>
              <a:rPr sz="18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sa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i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f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ra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št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ruk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ú</a:t>
            </a:r>
            <a:r>
              <a:rPr sz="1800" spc="50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y</a:t>
            </a:r>
            <a:r>
              <a:rPr sz="1800" spc="-7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íst</a:t>
            </a:r>
            <a:r>
              <a:rPr sz="18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u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pu</a:t>
            </a:r>
            <a:r>
              <a:rPr sz="1800" spc="-3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les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ej pô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d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1800" spc="2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(ope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rá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cia</a:t>
            </a:r>
            <a:r>
              <a:rPr sz="1800" spc="-3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E)</a:t>
            </a:r>
            <a:r>
              <a:rPr sz="1800" spc="-10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-</a:t>
            </a:r>
            <a:r>
              <a:rPr sz="1800" spc="10" dirty="0">
                <a:solidFill>
                  <a:srgbClr val="4E3A2F"/>
                </a:solidFill>
                <a:latin typeface="Times New Roman"/>
                <a:cs typeface="Times New Roman"/>
              </a:rPr>
              <a:t> 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ýst</a:t>
            </a:r>
            <a:r>
              <a:rPr sz="1800" spc="-40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b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,</a:t>
            </a:r>
            <a:endParaRPr sz="1800" dirty="0">
              <a:latin typeface="Franklin Gothic Book"/>
              <a:cs typeface="Franklin Gothic Book"/>
            </a:endParaRPr>
          </a:p>
          <a:p>
            <a:pPr marR="525780" algn="ctr">
              <a:lnSpc>
                <a:spcPts val="2050"/>
              </a:lnSpc>
            </a:pPr>
            <a:r>
              <a:rPr sz="18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d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s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1800" spc="-50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b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,</a:t>
            </a:r>
            <a:r>
              <a:rPr sz="1800" spc="-10" dirty="0">
                <a:solidFill>
                  <a:srgbClr val="4E3A2F"/>
                </a:solidFill>
                <a:latin typeface="Times New Roman"/>
                <a:cs typeface="Times New Roman"/>
              </a:rPr>
              <a:t> </a:t>
            </a:r>
            <a:r>
              <a:rPr sz="18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18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18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s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1800" spc="-50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b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spc="-15" dirty="0">
                <a:solidFill>
                  <a:srgbClr val="4E3A2F"/>
                </a:solidFill>
                <a:latin typeface="Times New Roman"/>
                <a:cs typeface="Times New Roman"/>
              </a:rPr>
              <a:t> 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spc="-40" dirty="0">
                <a:solidFill>
                  <a:srgbClr val="4E3A2F"/>
                </a:solidFill>
                <a:latin typeface="Times New Roman"/>
                <a:cs typeface="Times New Roman"/>
              </a:rPr>
              <a:t> 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1800" spc="-35" dirty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š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ru</a:t>
            </a:r>
            <a:r>
              <a:rPr sz="18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cia</a:t>
            </a:r>
            <a:r>
              <a:rPr sz="1800" spc="-5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les</a:t>
            </a:r>
            <a:r>
              <a:rPr sz="18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ých</a:t>
            </a:r>
            <a:r>
              <a:rPr sz="1800" spc="2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cie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s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18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spc="1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íst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u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pu</a:t>
            </a:r>
            <a:r>
              <a:rPr sz="1800" spc="-3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800" spc="-4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les</a:t>
            </a:r>
            <a:r>
              <a:rPr sz="18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ej</a:t>
            </a:r>
            <a:r>
              <a:rPr sz="18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pôde</a:t>
            </a:r>
            <a:endParaRPr sz="1800" dirty="0">
              <a:latin typeface="Franklin Gothic Book"/>
              <a:cs typeface="Franklin Gothic Book"/>
            </a:endParaRPr>
          </a:p>
          <a:p>
            <a:pPr marL="12700">
              <a:lnSpc>
                <a:spcPct val="100000"/>
              </a:lnSpc>
              <a:spcBef>
                <a:spcPts val="215"/>
              </a:spcBef>
              <a:tabLst>
                <a:tab pos="356870" algn="l"/>
              </a:tabLst>
            </a:pPr>
            <a:r>
              <a:rPr sz="1250" spc="10" dirty="0">
                <a:solidFill>
                  <a:srgbClr val="F0A12D"/>
                </a:solidFill>
                <a:latin typeface="Times New Roman"/>
                <a:cs typeface="Times New Roman"/>
              </a:rPr>
              <a:t>	</a:t>
            </a:r>
            <a:r>
              <a:rPr sz="1800" b="1" u="heavy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1800" b="1" u="heavy" spc="30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b="1" u="heavy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i</a:t>
            </a:r>
            <a:r>
              <a:rPr sz="1800" b="1" u="heavy" dirty="0">
                <a:solidFill>
                  <a:srgbClr val="4E3A2F"/>
                </a:solidFill>
                <a:latin typeface="Franklin Gothic Book"/>
                <a:cs typeface="Franklin Gothic Book"/>
              </a:rPr>
              <a:t>j</a:t>
            </a:r>
            <a:r>
              <a:rPr sz="1800" b="1" u="heavy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í</a:t>
            </a:r>
            <a:r>
              <a:rPr sz="1800" b="1" u="heavy" dirty="0">
                <a:solidFill>
                  <a:srgbClr val="4E3A2F"/>
                </a:solidFill>
                <a:latin typeface="Franklin Gothic Book"/>
                <a:cs typeface="Franklin Gothic Book"/>
              </a:rPr>
              <a:t>m</a:t>
            </a:r>
            <a:r>
              <a:rPr sz="1800" b="1" u="heavy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b="1" u="heavy" spc="-30" dirty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1800" b="1" u="heavy" dirty="0">
                <a:solidFill>
                  <a:srgbClr val="4E3A2F"/>
                </a:solidFill>
                <a:latin typeface="Franklin Gothic Book"/>
                <a:cs typeface="Franklin Gothic Book"/>
              </a:rPr>
              <a:t>el</a:t>
            </a:r>
            <a:r>
              <a:rPr sz="1800" b="1" u="heavy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i</a:t>
            </a:r>
            <a:r>
              <a:rPr sz="1800" b="1" u="heavy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b="1" u="heavy" spc="-60" dirty="0">
                <a:solidFill>
                  <a:srgbClr val="4E3A2F"/>
                </a:solidFill>
                <a:latin typeface="Times New Roman"/>
                <a:cs typeface="Times New Roman"/>
              </a:rPr>
              <a:t> </a:t>
            </a:r>
            <a:r>
              <a:rPr sz="1800" b="1" u="heavy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f</a:t>
            </a:r>
            <a:r>
              <a:rPr sz="1800" b="1" u="heavy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i</a:t>
            </a:r>
            <a:r>
              <a:rPr sz="1800" b="1" u="heavy" spc="30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b="1" u="heavy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b="1" u="heavy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b="1" u="heavy" dirty="0">
                <a:solidFill>
                  <a:srgbClr val="4E3A2F"/>
                </a:solidFill>
                <a:latin typeface="Franklin Gothic Book"/>
                <a:cs typeface="Franklin Gothic Book"/>
              </a:rPr>
              <a:t>č</a:t>
            </a:r>
            <a:r>
              <a:rPr sz="1800" b="1" u="heavy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b="1" u="heavy" dirty="0">
                <a:solidFill>
                  <a:srgbClr val="4E3A2F"/>
                </a:solidFill>
                <a:latin typeface="Franklin Gothic Book"/>
                <a:cs typeface="Franklin Gothic Book"/>
              </a:rPr>
              <a:t>ej</a:t>
            </a:r>
            <a:r>
              <a:rPr sz="1800" b="1" u="heavy" spc="-70" dirty="0">
                <a:solidFill>
                  <a:srgbClr val="4E3A2F"/>
                </a:solidFill>
                <a:latin typeface="Times New Roman"/>
                <a:cs typeface="Times New Roman"/>
              </a:rPr>
              <a:t> </a:t>
            </a:r>
            <a:r>
              <a:rPr sz="1800" b="1" u="heavy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1800" b="1" u="heavy" spc="20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b="1" u="heavy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d</a:t>
            </a:r>
            <a:r>
              <a:rPr sz="1800" b="1" u="heavy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1800" b="1" u="heavy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b="1" u="heavy" spc="50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b="1" u="heavy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y</a:t>
            </a:r>
            <a:r>
              <a:rPr sz="1800" b="1" u="heavy" dirty="0">
                <a:solidFill>
                  <a:srgbClr val="4E3A2F"/>
                </a:solidFill>
                <a:latin typeface="Franklin Gothic Book"/>
                <a:cs typeface="Franklin Gothic Book"/>
              </a:rPr>
              <a:t>:</a:t>
            </a:r>
            <a:endParaRPr sz="1800" dirty="0">
              <a:latin typeface="Franklin Gothic Book"/>
              <a:cs typeface="Franklin Gothic Book"/>
            </a:endParaRPr>
          </a:p>
          <a:p>
            <a:pPr marL="12700">
              <a:lnSpc>
                <a:spcPct val="100000"/>
              </a:lnSpc>
              <a:spcBef>
                <a:spcPts val="215"/>
              </a:spcBef>
              <a:tabLst>
                <a:tab pos="356870" algn="l"/>
              </a:tabLst>
            </a:pPr>
            <a:r>
              <a:rPr sz="1250" spc="10" dirty="0">
                <a:solidFill>
                  <a:srgbClr val="F0A12D"/>
                </a:solidFill>
                <a:latin typeface="Times New Roman"/>
                <a:cs typeface="Times New Roman"/>
              </a:rPr>
              <a:t>	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M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i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is</a:t>
            </a:r>
            <a:r>
              <a:rPr sz="1800" spc="-25" dirty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rs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18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pôdo</a:t>
            </a:r>
            <a:r>
              <a:rPr sz="18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h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s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podá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rs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18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spc="1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spc="-5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-30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z</a:t>
            </a:r>
            <a:r>
              <a:rPr sz="18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oja</a:t>
            </a:r>
            <a:r>
              <a:rPr sz="1800" spc="-10" dirty="0">
                <a:solidFill>
                  <a:srgbClr val="4E3A2F"/>
                </a:solidFill>
                <a:latin typeface="Times New Roman"/>
                <a:cs typeface="Times New Roman"/>
              </a:rPr>
              <a:t> 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i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d</a:t>
            </a:r>
            <a:r>
              <a:rPr sz="18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ie</a:t>
            </a:r>
            <a:r>
              <a:rPr sz="1800" spc="-25" dirty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spc="15" dirty="0">
                <a:solidFill>
                  <a:srgbClr val="4E3A2F"/>
                </a:solidFill>
                <a:latin typeface="Times New Roman"/>
                <a:cs typeface="Times New Roman"/>
              </a:rPr>
              <a:t> 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S</a:t>
            </a:r>
            <a:r>
              <a:rPr sz="18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endParaRPr sz="1800" dirty="0">
              <a:latin typeface="Franklin Gothic Book"/>
              <a:cs typeface="Franklin Gothic Book"/>
            </a:endParaRPr>
          </a:p>
          <a:p>
            <a:pPr marL="12700">
              <a:lnSpc>
                <a:spcPct val="100000"/>
              </a:lnSpc>
              <a:spcBef>
                <a:spcPts val="219"/>
              </a:spcBef>
              <a:tabLst>
                <a:tab pos="356870" algn="l"/>
              </a:tabLst>
            </a:pPr>
            <a:r>
              <a:rPr sz="1250" spc="10" dirty="0">
                <a:solidFill>
                  <a:srgbClr val="F0A12D"/>
                </a:solidFill>
                <a:latin typeface="Times New Roman"/>
                <a:cs typeface="Times New Roman"/>
              </a:rPr>
              <a:t>	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M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i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is</a:t>
            </a:r>
            <a:r>
              <a:rPr sz="1800" spc="-25" dirty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st</a:t>
            </a:r>
            <a:r>
              <a:rPr sz="18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pô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d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h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s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po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d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ár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st</a:t>
            </a:r>
            <a:r>
              <a:rPr sz="18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spc="-5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z</a:t>
            </a:r>
            <a:r>
              <a:rPr sz="18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oja</a:t>
            </a:r>
            <a:r>
              <a:rPr sz="1800" spc="-15" dirty="0">
                <a:solidFill>
                  <a:srgbClr val="4E3A2F"/>
                </a:solidFill>
                <a:latin typeface="Times New Roman"/>
                <a:cs typeface="Times New Roman"/>
              </a:rPr>
              <a:t> 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i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d</a:t>
            </a:r>
            <a:r>
              <a:rPr sz="18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ie</a:t>
            </a:r>
            <a:r>
              <a:rPr sz="18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spc="10" dirty="0">
                <a:solidFill>
                  <a:srgbClr val="4E3A2F"/>
                </a:solidFill>
                <a:latin typeface="Times New Roman"/>
                <a:cs typeface="Times New Roman"/>
              </a:rPr>
              <a:t> 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S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spc="-15" dirty="0">
                <a:solidFill>
                  <a:srgbClr val="4E3A2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spc="-10" dirty="0">
                <a:solidFill>
                  <a:srgbClr val="4E3A2F"/>
                </a:solidFill>
                <a:latin typeface="Times New Roman"/>
                <a:cs typeface="Times New Roman"/>
              </a:rPr>
              <a:t> </a:t>
            </a:r>
            <a:r>
              <a:rPr sz="180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obce</a:t>
            </a:r>
            <a:r>
              <a:rPr lang="sk-SK" sz="1800" dirty="0" smtClean="0">
                <a:solidFill>
                  <a:srgbClr val="4E3A2F"/>
                </a:solidFill>
                <a:latin typeface="Franklin Gothic Book"/>
                <a:cs typeface="Franklin Gothic Book"/>
              </a:rPr>
              <a:t> obhospodarovateľ</a:t>
            </a:r>
            <a:endParaRPr sz="1800" dirty="0">
              <a:latin typeface="Franklin Gothic Book"/>
              <a:cs typeface="Franklin Gothic Book"/>
            </a:endParaRPr>
          </a:p>
          <a:p>
            <a:pPr marL="12700">
              <a:lnSpc>
                <a:spcPct val="100000"/>
              </a:lnSpc>
              <a:spcBef>
                <a:spcPts val="215"/>
              </a:spcBef>
              <a:tabLst>
                <a:tab pos="356870" algn="l"/>
              </a:tabLst>
            </a:pPr>
            <a:r>
              <a:rPr sz="1250" spc="10" dirty="0">
                <a:solidFill>
                  <a:srgbClr val="F0A12D"/>
                </a:solidFill>
                <a:latin typeface="Times New Roman"/>
                <a:cs typeface="Times New Roman"/>
              </a:rPr>
              <a:t>	</a:t>
            </a:r>
            <a:r>
              <a:rPr lang="sk-SK" sz="1800" dirty="0" smtClean="0">
                <a:solidFill>
                  <a:srgbClr val="4E3A2F"/>
                </a:solidFill>
                <a:latin typeface="Franklin Gothic Book"/>
                <a:cs typeface="Franklin Gothic Book"/>
              </a:rPr>
              <a:t>l</a:t>
            </a:r>
            <a:r>
              <a:rPr sz="180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esa</a:t>
            </a:r>
            <a:r>
              <a:rPr sz="1800" spc="-5" dirty="0" smtClean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z</a:t>
            </a:r>
            <a:r>
              <a:rPr sz="1800" spc="-25" dirty="0">
                <a:solidFill>
                  <a:srgbClr val="4E3A2F"/>
                </a:solidFill>
                <a:latin typeface="Franklin Gothic Book"/>
                <a:cs typeface="Franklin Gothic Book"/>
              </a:rPr>
              <a:t>m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y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s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le</a:t>
            </a:r>
            <a:r>
              <a:rPr sz="18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zá</a:t>
            </a:r>
            <a:r>
              <a:rPr sz="1800" spc="-40" dirty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spc="-3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č.</a:t>
            </a:r>
            <a:r>
              <a:rPr sz="1800" spc="1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3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2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6/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2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0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0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5</a:t>
            </a:r>
            <a:r>
              <a:rPr sz="1800" spc="-4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Z.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z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.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spc="-4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les</a:t>
            </a:r>
            <a:r>
              <a:rPr sz="18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ch</a:t>
            </a:r>
            <a:endParaRPr sz="1800" dirty="0">
              <a:latin typeface="Franklin Gothic Book"/>
              <a:cs typeface="Franklin Gothic Book"/>
            </a:endParaRPr>
          </a:p>
          <a:p>
            <a:pPr marL="12700">
              <a:lnSpc>
                <a:spcPct val="100000"/>
              </a:lnSpc>
              <a:spcBef>
                <a:spcPts val="215"/>
              </a:spcBef>
              <a:tabLst>
                <a:tab pos="356870" algn="l"/>
              </a:tabLst>
            </a:pPr>
            <a:r>
              <a:rPr sz="1250" spc="10" dirty="0">
                <a:solidFill>
                  <a:srgbClr val="F0A12D"/>
                </a:solidFill>
                <a:latin typeface="Times New Roman"/>
                <a:cs typeface="Times New Roman"/>
              </a:rPr>
              <a:t>	</a:t>
            </a:r>
            <a:r>
              <a:rPr sz="1800" b="1" u="heavy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1800" b="1" u="heavy" spc="30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b="1" u="heavy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i</a:t>
            </a:r>
            <a:r>
              <a:rPr sz="1800" b="1" u="heavy" dirty="0">
                <a:solidFill>
                  <a:srgbClr val="4E3A2F"/>
                </a:solidFill>
                <a:latin typeface="Franklin Gothic Book"/>
                <a:cs typeface="Franklin Gothic Book"/>
              </a:rPr>
              <a:t>j</a:t>
            </a:r>
            <a:r>
              <a:rPr sz="1800" b="1" u="heavy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í</a:t>
            </a:r>
            <a:r>
              <a:rPr sz="1800" b="1" u="heavy" dirty="0">
                <a:solidFill>
                  <a:srgbClr val="4E3A2F"/>
                </a:solidFill>
                <a:latin typeface="Franklin Gothic Book"/>
                <a:cs typeface="Franklin Gothic Book"/>
              </a:rPr>
              <a:t>m</a:t>
            </a:r>
            <a:r>
              <a:rPr sz="1800" b="1" u="heavy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b="1" u="heavy" spc="-25" dirty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1800" b="1" u="heavy" dirty="0">
                <a:solidFill>
                  <a:srgbClr val="4E3A2F"/>
                </a:solidFill>
                <a:latin typeface="Franklin Gothic Book"/>
                <a:cs typeface="Franklin Gothic Book"/>
              </a:rPr>
              <a:t>el</a:t>
            </a:r>
            <a:r>
              <a:rPr sz="1800" b="1" u="heavy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i</a:t>
            </a:r>
            <a:r>
              <a:rPr sz="1800" b="1" u="heavy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b="1" u="heavy" spc="-60" dirty="0">
                <a:solidFill>
                  <a:srgbClr val="4E3A2F"/>
                </a:solidFill>
                <a:latin typeface="Times New Roman"/>
                <a:cs typeface="Times New Roman"/>
              </a:rPr>
              <a:t> </a:t>
            </a:r>
            <a:r>
              <a:rPr sz="1800" b="1" u="heavy" spc="30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b="1" u="heavy" spc="20" dirty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1800" b="1" u="heavy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f</a:t>
            </a:r>
            <a:r>
              <a:rPr sz="1800" b="1" u="heavy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i</a:t>
            </a:r>
            <a:r>
              <a:rPr sz="1800" b="1" u="heavy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na</a:t>
            </a:r>
            <a:r>
              <a:rPr sz="1800" b="1" u="heavy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b="1" u="heavy" dirty="0">
                <a:solidFill>
                  <a:srgbClr val="4E3A2F"/>
                </a:solidFill>
                <a:latin typeface="Franklin Gothic Book"/>
                <a:cs typeface="Franklin Gothic Book"/>
              </a:rPr>
              <a:t>č</a:t>
            </a:r>
            <a:r>
              <a:rPr sz="1800" b="1" u="heavy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b="1" u="heavy" dirty="0">
                <a:solidFill>
                  <a:srgbClr val="4E3A2F"/>
                </a:solidFill>
                <a:latin typeface="Franklin Gothic Book"/>
                <a:cs typeface="Franklin Gothic Book"/>
              </a:rPr>
              <a:t>ej</a:t>
            </a:r>
            <a:r>
              <a:rPr sz="1800" b="1" u="heavy" spc="-65" dirty="0">
                <a:solidFill>
                  <a:srgbClr val="4E3A2F"/>
                </a:solidFill>
                <a:latin typeface="Times New Roman"/>
                <a:cs typeface="Times New Roman"/>
              </a:rPr>
              <a:t> </a:t>
            </a:r>
            <a:r>
              <a:rPr sz="1800" b="1" u="heavy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1800" b="1" u="heavy" spc="25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b="1" u="heavy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d</a:t>
            </a:r>
            <a:r>
              <a:rPr sz="1800" b="1" u="heavy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1800" b="1" u="heavy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b="1" u="heavy" spc="55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b="1" u="heavy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y</a:t>
            </a:r>
            <a:r>
              <a:rPr sz="1800" b="1" u="heavy" dirty="0">
                <a:solidFill>
                  <a:srgbClr val="4E3A2F"/>
                </a:solidFill>
                <a:latin typeface="Franklin Gothic Book"/>
                <a:cs typeface="Franklin Gothic Book"/>
              </a:rPr>
              <a:t>:</a:t>
            </a:r>
            <a:endParaRPr sz="1800" dirty="0">
              <a:latin typeface="Franklin Gothic Book"/>
              <a:cs typeface="Franklin Gothic Book"/>
            </a:endParaRPr>
          </a:p>
          <a:p>
            <a:pPr marL="12700">
              <a:lnSpc>
                <a:spcPct val="100000"/>
              </a:lnSpc>
              <a:spcBef>
                <a:spcPts val="215"/>
              </a:spcBef>
              <a:tabLst>
                <a:tab pos="356870" algn="l"/>
              </a:tabLst>
            </a:pPr>
            <a:r>
              <a:rPr sz="1250" spc="10" dirty="0">
                <a:solidFill>
                  <a:srgbClr val="F0A12D"/>
                </a:solidFill>
                <a:latin typeface="Times New Roman"/>
                <a:cs typeface="Times New Roman"/>
              </a:rPr>
              <a:t>	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š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á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spc="-3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s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rá</a:t>
            </a:r>
            <a:r>
              <a:rPr sz="18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obla</a:t>
            </a:r>
            <a:r>
              <a:rPr sz="18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s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ti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po</a:t>
            </a:r>
            <a:r>
              <a:rPr sz="18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z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em</a:t>
            </a:r>
            <a:r>
              <a:rPr sz="1800" spc="-35" dirty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800" spc="-25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ých 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ú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spc="-40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oc</a:t>
            </a:r>
            <a:r>
              <a:rPr sz="1800" spc="1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h</a:t>
            </a:r>
            <a:r>
              <a:rPr sz="1800" spc="5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ra</a:t>
            </a:r>
            <a:r>
              <a:rPr sz="1800" spc="-4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y</a:t>
            </a:r>
            <a:r>
              <a:rPr lang="sk-SK" sz="1800" dirty="0" smtClean="0">
                <a:solidFill>
                  <a:srgbClr val="4E3A2F"/>
                </a:solidFill>
                <a:latin typeface="Franklin Gothic Book"/>
                <a:cs typeface="Franklin Gothic Book"/>
              </a:rPr>
              <a:t> poľnohospodárskej</a:t>
            </a:r>
            <a:r>
              <a:rPr sz="1800" spc="-20" dirty="0" smtClean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pôdy</a:t>
            </a:r>
            <a:endParaRPr sz="1800" dirty="0">
              <a:latin typeface="Franklin Gothic Book"/>
              <a:cs typeface="Franklin Gothic Book"/>
            </a:endParaRPr>
          </a:p>
          <a:p>
            <a:pPr marL="12700">
              <a:lnSpc>
                <a:spcPct val="100000"/>
              </a:lnSpc>
              <a:spcBef>
                <a:spcPts val="215"/>
              </a:spcBef>
              <a:tabLst>
                <a:tab pos="356870" algn="l"/>
              </a:tabLst>
            </a:pPr>
            <a:r>
              <a:rPr sz="1250" spc="10" dirty="0">
                <a:solidFill>
                  <a:srgbClr val="F0A12D"/>
                </a:solidFill>
                <a:latin typeface="Times New Roman"/>
                <a:cs typeface="Times New Roman"/>
              </a:rPr>
              <a:t>	</a:t>
            </a:r>
            <a:r>
              <a:rPr sz="18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obh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s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poda</a:t>
            </a:r>
            <a:r>
              <a:rPr sz="18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spc="-25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spc="-25" dirty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elia</a:t>
            </a:r>
            <a:r>
              <a:rPr sz="1800" spc="-3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l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as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íci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pôdy a</a:t>
            </a:r>
            <a:r>
              <a:rPr sz="1800" spc="1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mie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s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úz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em</a:t>
            </a:r>
            <a:r>
              <a:rPr sz="18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á</a:t>
            </a:r>
            <a:r>
              <a:rPr sz="1800" spc="-3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sa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mo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s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rá</a:t>
            </a:r>
            <a:r>
              <a:rPr sz="18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endParaRPr sz="1800" dirty="0">
              <a:latin typeface="Franklin Gothic Book"/>
              <a:cs typeface="Franklin Gothic Book"/>
            </a:endParaRPr>
          </a:p>
          <a:p>
            <a:pPr marL="12700">
              <a:lnSpc>
                <a:spcPct val="100000"/>
              </a:lnSpc>
              <a:spcBef>
                <a:spcPts val="215"/>
              </a:spcBef>
              <a:tabLst>
                <a:tab pos="356870" algn="l"/>
              </a:tabLst>
            </a:pPr>
            <a:r>
              <a:rPr sz="1250" spc="10" dirty="0">
                <a:solidFill>
                  <a:srgbClr val="F0A12D"/>
                </a:solidFill>
                <a:latin typeface="Times New Roman"/>
                <a:cs typeface="Times New Roman"/>
              </a:rPr>
              <a:t>	</a:t>
            </a:r>
            <a:r>
              <a:rPr sz="1800" b="1" spc="20" dirty="0">
                <a:solidFill>
                  <a:srgbClr val="4E3A2F"/>
                </a:solidFill>
                <a:latin typeface="Franklin Gothic Book"/>
                <a:cs typeface="Franklin Gothic Book"/>
              </a:rPr>
              <a:t>m</a:t>
            </a:r>
            <a:r>
              <a:rPr sz="1800" b="1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i</a:t>
            </a:r>
            <a:r>
              <a:rPr sz="1800" b="1" spc="20" dirty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1800" b="1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b="1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b="1" spc="-6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b="1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1800" b="1" spc="20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b="1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d</a:t>
            </a:r>
            <a:r>
              <a:rPr sz="1800" b="1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1800" b="1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b="1" spc="75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b="1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y</a:t>
            </a:r>
            <a:r>
              <a:rPr sz="1800" b="1" spc="-7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b="1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z </a:t>
            </a:r>
            <a:r>
              <a:rPr sz="1800" b="1" spc="25" dirty="0">
                <a:solidFill>
                  <a:srgbClr val="4E3A2F"/>
                </a:solidFill>
                <a:latin typeface="Franklin Gothic Book"/>
                <a:cs typeface="Franklin Gothic Book"/>
              </a:rPr>
              <a:t>c</a:t>
            </a:r>
            <a:r>
              <a:rPr sz="1800" b="1" spc="20" dirty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1800" b="1" spc="15" dirty="0">
                <a:solidFill>
                  <a:srgbClr val="4E3A2F"/>
                </a:solidFill>
                <a:latin typeface="Franklin Gothic Book"/>
                <a:cs typeface="Franklin Gothic Book"/>
              </a:rPr>
              <a:t>l</a:t>
            </a:r>
            <a:r>
              <a:rPr sz="1800" b="1" spc="-40" dirty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800" b="1" spc="-25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b="1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b="1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ý</a:t>
            </a:r>
            <a:r>
              <a:rPr sz="1800" b="1" dirty="0">
                <a:solidFill>
                  <a:srgbClr val="4E3A2F"/>
                </a:solidFill>
                <a:latin typeface="Franklin Gothic Book"/>
                <a:cs typeface="Franklin Gothic Book"/>
              </a:rPr>
              <a:t>c</a:t>
            </a:r>
            <a:r>
              <a:rPr sz="1800" b="1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h</a:t>
            </a:r>
            <a:r>
              <a:rPr sz="1800" b="1" spc="-8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b="1" spc="20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b="1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1800" b="1" spc="30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b="1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á</a:t>
            </a:r>
            <a:r>
              <a:rPr sz="1800" b="1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b="1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b="1" dirty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1800" b="1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b="1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ý</a:t>
            </a:r>
            <a:r>
              <a:rPr sz="1800" b="1" dirty="0">
                <a:solidFill>
                  <a:srgbClr val="4E3A2F"/>
                </a:solidFill>
                <a:latin typeface="Franklin Gothic Book"/>
                <a:cs typeface="Franklin Gothic Book"/>
              </a:rPr>
              <a:t>c</a:t>
            </a:r>
            <a:r>
              <a:rPr sz="1800" b="1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h</a:t>
            </a:r>
            <a:r>
              <a:rPr sz="1800" b="1" spc="-7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b="1" spc="15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b="1" spc="0" dirty="0">
                <a:solidFill>
                  <a:srgbClr val="4E3A2F"/>
                </a:solidFill>
                <a:latin typeface="Franklin Gothic Book"/>
                <a:cs typeface="Franklin Gothic Book"/>
              </a:rPr>
              <a:t>ý</a:t>
            </a:r>
            <a:r>
              <a:rPr sz="1800" b="1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d</a:t>
            </a:r>
            <a:r>
              <a:rPr sz="1800" b="1" spc="-40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b="1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b="1" spc="-40" dirty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800" b="1" spc="-25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b="1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b="1" dirty="0">
                <a:solidFill>
                  <a:srgbClr val="4E3A2F"/>
                </a:solidFill>
                <a:latin typeface="Franklin Gothic Book"/>
                <a:cs typeface="Franklin Gothic Book"/>
              </a:rPr>
              <a:t>:</a:t>
            </a:r>
            <a:r>
              <a:rPr sz="1800" b="1" spc="-13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8</a:t>
            </a:r>
            <a:r>
              <a:rPr sz="18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0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-</a:t>
            </a:r>
            <a:r>
              <a:rPr sz="1800" spc="-50" dirty="0">
                <a:solidFill>
                  <a:srgbClr val="4E3A2F"/>
                </a:solidFill>
                <a:latin typeface="Franklin Gothic Book"/>
                <a:cs typeface="Franklin Gothic Book"/>
              </a:rPr>
              <a:t>1</a:t>
            </a:r>
            <a:r>
              <a:rPr sz="18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0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0</a:t>
            </a:r>
            <a:r>
              <a:rPr sz="1800" spc="-40" dirty="0">
                <a:solidFill>
                  <a:srgbClr val="4E3A2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%</a:t>
            </a:r>
            <a:endParaRPr sz="1800" dirty="0">
              <a:latin typeface="Franklin Gothic Book"/>
              <a:cs typeface="Franklin Gothic Book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7"/>
          <p:cNvSpPr/>
          <p:nvPr/>
        </p:nvSpPr>
        <p:spPr>
          <a:xfrm>
            <a:off x="7488935" y="1213103"/>
            <a:ext cx="533400" cy="32613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>
            <a:spLocks noGrp="1"/>
          </p:cNvSpPr>
          <p:nvPr>
            <p:ph idx="1"/>
          </p:nvPr>
        </p:nvSpPr>
        <p:spPr>
          <a:xfrm>
            <a:off x="914400" y="1752600"/>
            <a:ext cx="7408333" cy="475258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33350" marR="162560" indent="0">
              <a:lnSpc>
                <a:spcPct val="100000"/>
              </a:lnSpc>
              <a:buNone/>
              <a:tabLst>
                <a:tab pos="478155" algn="l"/>
              </a:tabLst>
            </a:pPr>
            <a:r>
              <a:rPr sz="2000" b="1" dirty="0" err="1" smtClean="0">
                <a:solidFill>
                  <a:srgbClr val="0070C0"/>
                </a:solidFill>
                <a:latin typeface="Franklin Gothic Book"/>
                <a:cs typeface="Franklin Gothic Book"/>
              </a:rPr>
              <a:t>p</a:t>
            </a:r>
            <a:r>
              <a:rPr sz="2000" b="1" spc="0" dirty="0" err="1" smtClean="0">
                <a:solidFill>
                  <a:srgbClr val="0070C0"/>
                </a:solidFill>
                <a:latin typeface="Franklin Gothic Book"/>
                <a:cs typeface="Franklin Gothic Book"/>
              </a:rPr>
              <a:t>o</a:t>
            </a:r>
            <a:r>
              <a:rPr sz="2000" b="1" spc="15" dirty="0" err="1" smtClean="0">
                <a:solidFill>
                  <a:srgbClr val="0070C0"/>
                </a:solidFill>
                <a:latin typeface="Franklin Gothic Book"/>
                <a:cs typeface="Franklin Gothic Book"/>
              </a:rPr>
              <a:t>d</a:t>
            </a:r>
            <a:r>
              <a:rPr sz="2000" b="1" spc="0" dirty="0" err="1" smtClean="0">
                <a:solidFill>
                  <a:srgbClr val="0070C0"/>
                </a:solidFill>
                <a:latin typeface="Franklin Gothic Book"/>
                <a:cs typeface="Franklin Gothic Book"/>
              </a:rPr>
              <a:t>o</a:t>
            </a:r>
            <a:r>
              <a:rPr sz="2000" b="1" dirty="0" err="1" smtClean="0">
                <a:solidFill>
                  <a:srgbClr val="0070C0"/>
                </a:solidFill>
                <a:latin typeface="Franklin Gothic Book"/>
                <a:cs typeface="Franklin Gothic Book"/>
              </a:rPr>
              <a:t>p</a:t>
            </a:r>
            <a:r>
              <a:rPr sz="2000" b="1" spc="-15" dirty="0" err="1" smtClean="0">
                <a:solidFill>
                  <a:srgbClr val="0070C0"/>
                </a:solidFill>
                <a:latin typeface="Franklin Gothic Book"/>
                <a:cs typeface="Franklin Gothic Book"/>
              </a:rPr>
              <a:t>a</a:t>
            </a:r>
            <a:r>
              <a:rPr sz="2000" b="1" dirty="0" err="1" smtClean="0">
                <a:solidFill>
                  <a:srgbClr val="0070C0"/>
                </a:solidFill>
                <a:latin typeface="Franklin Gothic Book"/>
                <a:cs typeface="Franklin Gothic Book"/>
              </a:rPr>
              <a:t>t</a:t>
            </a:r>
            <a:r>
              <a:rPr sz="2000" b="1" spc="-20" dirty="0" err="1" smtClean="0">
                <a:solidFill>
                  <a:srgbClr val="0070C0"/>
                </a:solidFill>
                <a:latin typeface="Franklin Gothic Book"/>
                <a:cs typeface="Franklin Gothic Book"/>
              </a:rPr>
              <a:t>r</a:t>
            </a:r>
            <a:r>
              <a:rPr sz="2000" b="1" spc="-15" dirty="0" err="1" smtClean="0">
                <a:solidFill>
                  <a:srgbClr val="0070C0"/>
                </a:solidFill>
                <a:latin typeface="Franklin Gothic Book"/>
                <a:cs typeface="Franklin Gothic Book"/>
              </a:rPr>
              <a:t>e</a:t>
            </a:r>
            <a:r>
              <a:rPr sz="2000" b="1" dirty="0" err="1" smtClean="0">
                <a:solidFill>
                  <a:srgbClr val="0070C0"/>
                </a:solidFill>
                <a:latin typeface="Franklin Gothic Book"/>
                <a:cs typeface="Franklin Gothic Book"/>
              </a:rPr>
              <a:t>n</a:t>
            </a:r>
            <a:r>
              <a:rPr sz="2000" b="1" spc="-10" dirty="0" err="1" smtClean="0">
                <a:solidFill>
                  <a:srgbClr val="0070C0"/>
                </a:solidFill>
                <a:latin typeface="Franklin Gothic Book"/>
                <a:cs typeface="Franklin Gothic Book"/>
              </a:rPr>
              <a:t>i</a:t>
            </a:r>
            <a:r>
              <a:rPr sz="2000" b="1" spc="-15" dirty="0" err="1" smtClean="0">
                <a:solidFill>
                  <a:srgbClr val="0070C0"/>
                </a:solidFill>
                <a:latin typeface="Franklin Gothic Book"/>
                <a:cs typeface="Franklin Gothic Book"/>
              </a:rPr>
              <a:t>e</a:t>
            </a:r>
            <a:r>
              <a:rPr sz="2000" b="1" spc="-70" dirty="0" smtClean="0">
                <a:solidFill>
                  <a:srgbClr val="0070C0"/>
                </a:solidFill>
                <a:latin typeface="Times New Roman"/>
                <a:cs typeface="Times New Roman"/>
              </a:rPr>
              <a:t> </a:t>
            </a:r>
            <a:r>
              <a:rPr sz="2000" b="1" spc="15" dirty="0">
                <a:solidFill>
                  <a:srgbClr val="0070C0"/>
                </a:solidFill>
                <a:latin typeface="Franklin Gothic Book"/>
                <a:cs typeface="Franklin Gothic Book"/>
              </a:rPr>
              <a:t>5</a:t>
            </a:r>
            <a:r>
              <a:rPr sz="2000" b="1" spc="-45" dirty="0">
                <a:solidFill>
                  <a:srgbClr val="0070C0"/>
                </a:solidFill>
                <a:latin typeface="Franklin Gothic Book"/>
                <a:cs typeface="Franklin Gothic Book"/>
              </a:rPr>
              <a:t>.</a:t>
            </a:r>
            <a:r>
              <a:rPr sz="2000" b="1" spc="-10" dirty="0">
                <a:solidFill>
                  <a:srgbClr val="0070C0"/>
                </a:solidFill>
                <a:latin typeface="Franklin Gothic Book"/>
                <a:cs typeface="Franklin Gothic Book"/>
              </a:rPr>
              <a:t>1</a:t>
            </a:r>
            <a:r>
              <a:rPr sz="2000" b="1" spc="-5" dirty="0">
                <a:solidFill>
                  <a:srgbClr val="0070C0"/>
                </a:solidFill>
                <a:latin typeface="Franklin Gothic Book"/>
                <a:cs typeface="Franklin Gothic Book"/>
              </a:rPr>
              <a:t>.</a:t>
            </a:r>
            <a:r>
              <a:rPr sz="2000" b="1" spc="-85" dirty="0">
                <a:solidFill>
                  <a:srgbClr val="0070C0"/>
                </a:solidFill>
                <a:latin typeface="Times New Roman"/>
                <a:cs typeface="Times New Roman"/>
              </a:rPr>
              <a:t> </a:t>
            </a:r>
            <a:r>
              <a:rPr sz="2000" b="1" spc="-15" dirty="0">
                <a:solidFill>
                  <a:srgbClr val="0070C0"/>
                </a:solidFill>
              </a:rPr>
              <a:t>–</a:t>
            </a:r>
            <a:r>
              <a:rPr sz="2000" b="1" spc="10" dirty="0">
                <a:solidFill>
                  <a:srgbClr val="0070C0"/>
                </a:solidFill>
              </a:rPr>
              <a:t> </a:t>
            </a:r>
            <a:r>
              <a:rPr sz="2000" b="1" spc="-25" dirty="0">
                <a:solidFill>
                  <a:srgbClr val="0070C0"/>
                </a:solidFill>
              </a:rPr>
              <a:t>P</a:t>
            </a:r>
            <a:r>
              <a:rPr sz="2000" b="1" spc="0" dirty="0">
                <a:solidFill>
                  <a:srgbClr val="0070C0"/>
                </a:solidFill>
              </a:rPr>
              <a:t>o</a:t>
            </a:r>
            <a:r>
              <a:rPr sz="2000" b="1" spc="15" dirty="0">
                <a:solidFill>
                  <a:srgbClr val="0070C0"/>
                </a:solidFill>
              </a:rPr>
              <a:t>d</a:t>
            </a:r>
            <a:r>
              <a:rPr sz="2000" b="1" dirty="0">
                <a:solidFill>
                  <a:srgbClr val="0070C0"/>
                </a:solidFill>
              </a:rPr>
              <a:t>p</a:t>
            </a:r>
            <a:r>
              <a:rPr sz="2000" b="1" spc="-15" dirty="0">
                <a:solidFill>
                  <a:srgbClr val="0070C0"/>
                </a:solidFill>
              </a:rPr>
              <a:t>o</a:t>
            </a:r>
            <a:r>
              <a:rPr sz="2000" b="1" dirty="0">
                <a:solidFill>
                  <a:srgbClr val="0070C0"/>
                </a:solidFill>
              </a:rPr>
              <a:t>r</a:t>
            </a:r>
            <a:r>
              <a:rPr sz="2000" b="1" spc="-15" dirty="0">
                <a:solidFill>
                  <a:srgbClr val="0070C0"/>
                </a:solidFill>
              </a:rPr>
              <a:t>a</a:t>
            </a:r>
            <a:r>
              <a:rPr sz="2000" b="1" spc="-65" dirty="0">
                <a:solidFill>
                  <a:srgbClr val="0070C0"/>
                </a:solidFill>
              </a:rPr>
              <a:t> </a:t>
            </a:r>
            <a:r>
              <a:rPr sz="2000" b="1" spc="0" dirty="0">
                <a:solidFill>
                  <a:srgbClr val="0070C0"/>
                </a:solidFill>
              </a:rPr>
              <a:t>n</a:t>
            </a:r>
            <a:r>
              <a:rPr sz="2000" b="1" spc="-15" dirty="0">
                <a:solidFill>
                  <a:srgbClr val="0070C0"/>
                </a:solidFill>
              </a:rPr>
              <a:t>a</a:t>
            </a:r>
            <a:r>
              <a:rPr sz="2000" b="1" spc="-20" dirty="0">
                <a:solidFill>
                  <a:srgbClr val="0070C0"/>
                </a:solidFill>
              </a:rPr>
              <a:t> </a:t>
            </a:r>
            <a:r>
              <a:rPr sz="2000" b="1" spc="10" dirty="0">
                <a:solidFill>
                  <a:srgbClr val="0070C0"/>
                </a:solidFill>
              </a:rPr>
              <a:t>i</a:t>
            </a:r>
            <a:r>
              <a:rPr sz="2000" b="1" spc="-40" dirty="0">
                <a:solidFill>
                  <a:srgbClr val="0070C0"/>
                </a:solidFill>
              </a:rPr>
              <a:t>n</a:t>
            </a:r>
            <a:r>
              <a:rPr sz="2000" b="1" spc="-20" dirty="0">
                <a:solidFill>
                  <a:srgbClr val="0070C0"/>
                </a:solidFill>
              </a:rPr>
              <a:t>v</a:t>
            </a:r>
            <a:r>
              <a:rPr sz="2000" b="1" dirty="0">
                <a:solidFill>
                  <a:srgbClr val="0070C0"/>
                </a:solidFill>
              </a:rPr>
              <a:t>est</a:t>
            </a:r>
            <a:r>
              <a:rPr sz="2000" b="1" spc="-5" dirty="0">
                <a:solidFill>
                  <a:srgbClr val="0070C0"/>
                </a:solidFill>
              </a:rPr>
              <a:t>íc</a:t>
            </a:r>
            <a:r>
              <a:rPr sz="2000" b="1" spc="-10" dirty="0">
                <a:solidFill>
                  <a:srgbClr val="0070C0"/>
                </a:solidFill>
              </a:rPr>
              <a:t>ie</a:t>
            </a:r>
            <a:r>
              <a:rPr sz="2000" b="1" spc="-70" dirty="0">
                <a:solidFill>
                  <a:srgbClr val="0070C0"/>
                </a:solidFill>
              </a:rPr>
              <a:t> </a:t>
            </a:r>
            <a:r>
              <a:rPr sz="2000" b="1" spc="15" dirty="0">
                <a:solidFill>
                  <a:srgbClr val="0070C0"/>
                </a:solidFill>
              </a:rPr>
              <a:t>d</a:t>
            </a:r>
            <a:r>
              <a:rPr sz="2000" b="1" spc="-15" dirty="0">
                <a:solidFill>
                  <a:srgbClr val="0070C0"/>
                </a:solidFill>
              </a:rPr>
              <a:t>o</a:t>
            </a:r>
            <a:r>
              <a:rPr sz="2000" b="1" spc="-25" dirty="0">
                <a:solidFill>
                  <a:srgbClr val="0070C0"/>
                </a:solidFill>
              </a:rPr>
              <a:t> </a:t>
            </a:r>
            <a:r>
              <a:rPr sz="2000" b="1" dirty="0">
                <a:solidFill>
                  <a:srgbClr val="0070C0"/>
                </a:solidFill>
              </a:rPr>
              <a:t>pr</a:t>
            </a:r>
            <a:r>
              <a:rPr sz="2000" b="1" spc="-45" dirty="0">
                <a:solidFill>
                  <a:srgbClr val="0070C0"/>
                </a:solidFill>
              </a:rPr>
              <a:t>e</a:t>
            </a:r>
            <a:r>
              <a:rPr sz="2000" b="1" spc="-20" dirty="0">
                <a:solidFill>
                  <a:srgbClr val="0070C0"/>
                </a:solidFill>
              </a:rPr>
              <a:t>v</a:t>
            </a:r>
            <a:r>
              <a:rPr sz="2000" b="1" dirty="0">
                <a:solidFill>
                  <a:srgbClr val="0070C0"/>
                </a:solidFill>
              </a:rPr>
              <a:t>e</a:t>
            </a:r>
            <a:r>
              <a:rPr sz="2000" b="1" spc="0" dirty="0">
                <a:solidFill>
                  <a:srgbClr val="0070C0"/>
                </a:solidFill>
              </a:rPr>
              <a:t>n</a:t>
            </a:r>
            <a:r>
              <a:rPr sz="2000" b="1" dirty="0">
                <a:solidFill>
                  <a:srgbClr val="0070C0"/>
                </a:solidFill>
              </a:rPr>
              <a:t>t</a:t>
            </a:r>
            <a:r>
              <a:rPr sz="2000" b="1" spc="-10" dirty="0">
                <a:solidFill>
                  <a:srgbClr val="0070C0"/>
                </a:solidFill>
              </a:rPr>
              <a:t>ív</a:t>
            </a:r>
            <a:r>
              <a:rPr sz="2000" b="1" spc="-45" dirty="0">
                <a:solidFill>
                  <a:srgbClr val="0070C0"/>
                </a:solidFill>
              </a:rPr>
              <a:t>ny</a:t>
            </a:r>
            <a:r>
              <a:rPr sz="2000" b="1" spc="-5" dirty="0">
                <a:solidFill>
                  <a:srgbClr val="0070C0"/>
                </a:solidFill>
              </a:rPr>
              <a:t>c</a:t>
            </a:r>
            <a:r>
              <a:rPr sz="2000" b="1" spc="-15" dirty="0">
                <a:solidFill>
                  <a:srgbClr val="0070C0"/>
                </a:solidFill>
              </a:rPr>
              <a:t>h</a:t>
            </a:r>
            <a:r>
              <a:rPr sz="2000" b="1" spc="-60" dirty="0">
                <a:solidFill>
                  <a:srgbClr val="0070C0"/>
                </a:solidFill>
              </a:rPr>
              <a:t> </a:t>
            </a:r>
            <a:r>
              <a:rPr sz="2000" spc="0" dirty="0"/>
              <a:t>o</a:t>
            </a:r>
            <a:r>
              <a:rPr sz="2000" dirty="0"/>
              <a:t>p</a:t>
            </a:r>
            <a:r>
              <a:rPr sz="2000" spc="10" dirty="0"/>
              <a:t>a</a:t>
            </a:r>
            <a:r>
              <a:rPr sz="2000" spc="20" dirty="0"/>
              <a:t>t</a:t>
            </a:r>
            <a:r>
              <a:rPr sz="2000" spc="-20" dirty="0"/>
              <a:t>r</a:t>
            </a:r>
            <a:r>
              <a:rPr sz="2000" dirty="0"/>
              <a:t>e</a:t>
            </a:r>
            <a:r>
              <a:rPr sz="2000" spc="-10" dirty="0"/>
              <a:t>ní</a:t>
            </a:r>
            <a:r>
              <a:rPr sz="2000" spc="-5" dirty="0"/>
              <a:t> </a:t>
            </a:r>
            <a:r>
              <a:rPr sz="2000" spc="5" dirty="0"/>
              <a:t>z</a:t>
            </a:r>
            <a:r>
              <a:rPr sz="2000" spc="10" dirty="0"/>
              <a:t>a</a:t>
            </a:r>
            <a:r>
              <a:rPr sz="2000" spc="15" dirty="0"/>
              <a:t>m</a:t>
            </a:r>
            <a:r>
              <a:rPr sz="2000" dirty="0"/>
              <a:t>e</a:t>
            </a:r>
            <a:r>
              <a:rPr sz="2000" spc="-20" dirty="0"/>
              <a:t>r</a:t>
            </a:r>
            <a:r>
              <a:rPr sz="2000" spc="10" dirty="0"/>
              <a:t>a</a:t>
            </a:r>
            <a:r>
              <a:rPr sz="2000" spc="-10" dirty="0"/>
              <a:t>ných</a:t>
            </a:r>
            <a:r>
              <a:rPr sz="2000" spc="-60" dirty="0"/>
              <a:t> </a:t>
            </a:r>
            <a:r>
              <a:rPr sz="2000" spc="0" dirty="0"/>
              <a:t>n</a:t>
            </a:r>
            <a:r>
              <a:rPr sz="2000" spc="-15" dirty="0"/>
              <a:t>a</a:t>
            </a:r>
            <a:r>
              <a:rPr sz="2000" spc="-20" dirty="0"/>
              <a:t> </a:t>
            </a:r>
            <a:r>
              <a:rPr sz="2000" spc="5" dirty="0"/>
              <a:t>zníž</a:t>
            </a:r>
            <a:r>
              <a:rPr sz="2000" dirty="0"/>
              <a:t>e</a:t>
            </a:r>
            <a:r>
              <a:rPr sz="2000" spc="-15" dirty="0"/>
              <a:t>n</a:t>
            </a:r>
            <a:r>
              <a:rPr sz="2000" spc="20" dirty="0"/>
              <a:t>i</a:t>
            </a:r>
            <a:r>
              <a:rPr sz="2000" spc="-15" dirty="0"/>
              <a:t>e</a:t>
            </a:r>
            <a:r>
              <a:rPr sz="2000" spc="-70" dirty="0"/>
              <a:t> </a:t>
            </a:r>
            <a:r>
              <a:rPr sz="2000" spc="0" dirty="0"/>
              <a:t>n</a:t>
            </a:r>
            <a:r>
              <a:rPr sz="2000" spc="10" dirty="0"/>
              <a:t>á</a:t>
            </a:r>
            <a:r>
              <a:rPr sz="2000" spc="25" dirty="0"/>
              <a:t>s</a:t>
            </a:r>
            <a:r>
              <a:rPr sz="2000" spc="-10" dirty="0"/>
              <a:t>led</a:t>
            </a:r>
            <a:r>
              <a:rPr sz="2000" spc="-45" dirty="0"/>
              <a:t>ko</a:t>
            </a:r>
            <a:r>
              <a:rPr sz="2000" spc="-10" dirty="0"/>
              <a:t>v</a:t>
            </a:r>
            <a:r>
              <a:rPr sz="2000" spc="-75" dirty="0"/>
              <a:t> </a:t>
            </a:r>
            <a:r>
              <a:rPr sz="2000" spc="0" dirty="0"/>
              <a:t>pr</a:t>
            </a:r>
            <a:r>
              <a:rPr sz="2000" spc="-35" dirty="0"/>
              <a:t>a</a:t>
            </a:r>
            <a:r>
              <a:rPr sz="2000" spc="0" dirty="0"/>
              <a:t>v</a:t>
            </a:r>
            <a:r>
              <a:rPr sz="2000" spc="15" dirty="0"/>
              <a:t>d</a:t>
            </a:r>
            <a:r>
              <a:rPr sz="2000" spc="-15" dirty="0"/>
              <a:t>e</a:t>
            </a:r>
            <a:r>
              <a:rPr sz="2000" spc="-5" dirty="0"/>
              <a:t>p</a:t>
            </a:r>
            <a:r>
              <a:rPr sz="2000" spc="-15" dirty="0"/>
              <a:t>o</a:t>
            </a:r>
            <a:r>
              <a:rPr sz="2000" spc="-10" dirty="0"/>
              <a:t>d</a:t>
            </a:r>
            <a:r>
              <a:rPr sz="2000" spc="-15" dirty="0"/>
              <a:t>o</a:t>
            </a:r>
            <a:r>
              <a:rPr sz="2000" spc="-10" dirty="0"/>
              <a:t>b</a:t>
            </a:r>
            <a:r>
              <a:rPr sz="2000" spc="-15" dirty="0"/>
              <a:t>n</a:t>
            </a:r>
            <a:r>
              <a:rPr sz="2000" spc="0" dirty="0"/>
              <a:t>ý</a:t>
            </a:r>
            <a:r>
              <a:rPr sz="2000" spc="-5" dirty="0"/>
              <a:t>c</a:t>
            </a:r>
            <a:r>
              <a:rPr sz="2000" spc="-15" dirty="0"/>
              <a:t>h</a:t>
            </a:r>
            <a:r>
              <a:rPr sz="2000" spc="-65" dirty="0"/>
              <a:t> </a:t>
            </a:r>
            <a:r>
              <a:rPr sz="2000" spc="0" dirty="0"/>
              <a:t>pr</a:t>
            </a:r>
            <a:r>
              <a:rPr sz="2000" spc="10" dirty="0"/>
              <a:t>í</a:t>
            </a:r>
            <a:r>
              <a:rPr sz="2000" spc="-45" dirty="0"/>
              <a:t>r</a:t>
            </a:r>
            <a:r>
              <a:rPr sz="2000" dirty="0"/>
              <a:t>o</a:t>
            </a:r>
            <a:r>
              <a:rPr sz="2000" spc="-10" dirty="0"/>
              <a:t>d</a:t>
            </a:r>
            <a:r>
              <a:rPr sz="2000" spc="0" dirty="0"/>
              <a:t>n</a:t>
            </a:r>
            <a:r>
              <a:rPr sz="2000" spc="-20" dirty="0"/>
              <a:t>ý</a:t>
            </a:r>
            <a:r>
              <a:rPr sz="2000" spc="-5" dirty="0"/>
              <a:t>c</a:t>
            </a:r>
            <a:r>
              <a:rPr sz="2000" spc="-15" dirty="0"/>
              <a:t>h</a:t>
            </a:r>
            <a:r>
              <a:rPr sz="2000" spc="-65" dirty="0"/>
              <a:t> </a:t>
            </a:r>
            <a:r>
              <a:rPr sz="2000" dirty="0"/>
              <a:t>k</a:t>
            </a:r>
            <a:r>
              <a:rPr sz="2000" spc="10" dirty="0"/>
              <a:t>a</a:t>
            </a:r>
            <a:r>
              <a:rPr sz="2000" spc="25" dirty="0"/>
              <a:t>t</a:t>
            </a:r>
            <a:r>
              <a:rPr sz="2000" spc="-10" dirty="0"/>
              <a:t>as</a:t>
            </a:r>
            <a:r>
              <a:rPr sz="2000" spc="-5" dirty="0"/>
              <a:t>t</a:t>
            </a:r>
            <a:r>
              <a:rPr sz="2000" spc="-45" dirty="0"/>
              <a:t>r</a:t>
            </a:r>
            <a:r>
              <a:rPr sz="2000" spc="-10" dirty="0"/>
              <a:t>of,</a:t>
            </a:r>
            <a:r>
              <a:rPr sz="2000" spc="-5" dirty="0"/>
              <a:t> </a:t>
            </a:r>
            <a:r>
              <a:rPr sz="2000" spc="0" dirty="0"/>
              <a:t>n</a:t>
            </a:r>
            <a:r>
              <a:rPr sz="2000" dirty="0"/>
              <a:t>epr</a:t>
            </a:r>
            <a:r>
              <a:rPr sz="2000" spc="10" dirty="0"/>
              <a:t>i</a:t>
            </a:r>
            <a:r>
              <a:rPr sz="2000" spc="-15" dirty="0"/>
              <a:t>a</a:t>
            </a:r>
            <a:r>
              <a:rPr sz="2000" spc="5" dirty="0"/>
              <a:t>z</a:t>
            </a:r>
            <a:r>
              <a:rPr sz="2000" spc="-10" dirty="0"/>
              <a:t>ni</a:t>
            </a:r>
            <a:r>
              <a:rPr sz="2000" spc="0" dirty="0"/>
              <a:t>v</a:t>
            </a:r>
            <a:r>
              <a:rPr sz="2000" spc="-20" dirty="0"/>
              <a:t>ý</a:t>
            </a:r>
            <a:r>
              <a:rPr sz="2000" spc="-5" dirty="0"/>
              <a:t>c</a:t>
            </a:r>
            <a:r>
              <a:rPr sz="2000" spc="-15" dirty="0"/>
              <a:t>h</a:t>
            </a:r>
            <a:r>
              <a:rPr sz="2000" spc="-60" dirty="0"/>
              <a:t> </a:t>
            </a:r>
            <a:r>
              <a:rPr sz="2000" dirty="0"/>
              <a:t>p</a:t>
            </a:r>
            <a:r>
              <a:rPr sz="2000" spc="-15" dirty="0"/>
              <a:t>o</a:t>
            </a:r>
            <a:r>
              <a:rPr sz="2000" spc="-20" dirty="0"/>
              <a:t>v</a:t>
            </a:r>
            <a:r>
              <a:rPr sz="2000" spc="-15" dirty="0"/>
              <a:t>e</a:t>
            </a:r>
            <a:r>
              <a:rPr sz="2000" spc="-30" dirty="0"/>
              <a:t>t</a:t>
            </a:r>
            <a:r>
              <a:rPr sz="2000" spc="-15" dirty="0"/>
              <a:t>e</a:t>
            </a:r>
            <a:r>
              <a:rPr sz="2000" dirty="0"/>
              <a:t>r</a:t>
            </a:r>
            <a:r>
              <a:rPr sz="2000" spc="-15" dirty="0"/>
              <a:t>no</a:t>
            </a:r>
            <a:r>
              <a:rPr sz="2000" dirty="0"/>
              <a:t>s</a:t>
            </a:r>
            <a:r>
              <a:rPr sz="2000" spc="-25" dirty="0"/>
              <a:t>t</a:t>
            </a:r>
            <a:r>
              <a:rPr sz="2000" spc="0" dirty="0"/>
              <a:t>n</a:t>
            </a:r>
            <a:r>
              <a:rPr sz="2000" spc="-20" dirty="0"/>
              <a:t>ý</a:t>
            </a:r>
            <a:r>
              <a:rPr sz="2000" spc="-5" dirty="0"/>
              <a:t>c</a:t>
            </a:r>
            <a:r>
              <a:rPr sz="2000" spc="-15" dirty="0"/>
              <a:t>h</a:t>
            </a:r>
            <a:r>
              <a:rPr sz="2000" spc="-60" dirty="0"/>
              <a:t> </a:t>
            </a:r>
            <a:r>
              <a:rPr sz="2000" spc="0" dirty="0"/>
              <a:t>u</a:t>
            </a:r>
            <a:r>
              <a:rPr sz="2000" spc="15" dirty="0"/>
              <a:t>d</a:t>
            </a:r>
            <a:r>
              <a:rPr sz="2000" spc="10" dirty="0"/>
              <a:t>a</a:t>
            </a:r>
            <a:r>
              <a:rPr sz="2000" spc="-10" dirty="0"/>
              <a:t>lo</a:t>
            </a:r>
            <a:r>
              <a:rPr sz="2000" spc="-5" dirty="0"/>
              <a:t>s</a:t>
            </a:r>
            <a:r>
              <a:rPr sz="2000" dirty="0"/>
              <a:t>t</a:t>
            </a:r>
            <a:r>
              <a:rPr sz="2000" spc="-5" dirty="0"/>
              <a:t>í</a:t>
            </a:r>
            <a:r>
              <a:rPr sz="2000" spc="-65" dirty="0"/>
              <a:t> </a:t>
            </a:r>
            <a:r>
              <a:rPr sz="2000" spc="-15" dirty="0"/>
              <a:t>a</a:t>
            </a:r>
            <a:r>
              <a:rPr sz="2000" spc="5" dirty="0"/>
              <a:t> </a:t>
            </a:r>
            <a:r>
              <a:rPr sz="2000" dirty="0"/>
              <a:t>k</a:t>
            </a:r>
            <a:r>
              <a:rPr sz="2000" spc="10" dirty="0"/>
              <a:t>a</a:t>
            </a:r>
            <a:r>
              <a:rPr sz="2000" spc="20" dirty="0"/>
              <a:t>t</a:t>
            </a:r>
            <a:r>
              <a:rPr sz="2000" spc="-15" dirty="0"/>
              <a:t>a</a:t>
            </a:r>
            <a:r>
              <a:rPr sz="2000" spc="-20" dirty="0"/>
              <a:t>s</a:t>
            </a:r>
            <a:r>
              <a:rPr sz="2000" dirty="0"/>
              <a:t>t</a:t>
            </a:r>
            <a:r>
              <a:rPr sz="2000" spc="-45" dirty="0"/>
              <a:t>r</a:t>
            </a:r>
            <a:r>
              <a:rPr sz="2000" spc="-15" dirty="0"/>
              <a:t>o</a:t>
            </a:r>
            <a:r>
              <a:rPr sz="2000" spc="5" dirty="0"/>
              <a:t>f</a:t>
            </a:r>
            <a:r>
              <a:rPr sz="2000" spc="-5" dirty="0"/>
              <a:t>ic</a:t>
            </a:r>
            <a:r>
              <a:rPr sz="2000" dirty="0"/>
              <a:t>k</a:t>
            </a:r>
            <a:r>
              <a:rPr sz="2000" spc="-20" dirty="0"/>
              <a:t>ý</a:t>
            </a:r>
            <a:r>
              <a:rPr sz="2000" spc="-5" dirty="0"/>
              <a:t>c</a:t>
            </a:r>
            <a:r>
              <a:rPr sz="2000" spc="-15" dirty="0"/>
              <a:t>h</a:t>
            </a:r>
            <a:r>
              <a:rPr sz="2000" spc="-60" dirty="0"/>
              <a:t> </a:t>
            </a:r>
            <a:r>
              <a:rPr sz="2000" spc="0" dirty="0"/>
              <a:t>u</a:t>
            </a:r>
            <a:r>
              <a:rPr sz="2000" spc="15" dirty="0"/>
              <a:t>d</a:t>
            </a:r>
            <a:r>
              <a:rPr sz="2000" spc="10" dirty="0"/>
              <a:t>a</a:t>
            </a:r>
            <a:r>
              <a:rPr sz="2000" spc="-10" dirty="0"/>
              <a:t>lo</a:t>
            </a:r>
            <a:r>
              <a:rPr sz="2000" spc="-5" dirty="0"/>
              <a:t>s</a:t>
            </a:r>
            <a:r>
              <a:rPr sz="2000" dirty="0"/>
              <a:t>t</a:t>
            </a:r>
            <a:r>
              <a:rPr sz="2000" spc="-5" dirty="0"/>
              <a:t>í</a:t>
            </a:r>
            <a:endParaRPr sz="2000" dirty="0">
              <a:latin typeface="Times New Roman"/>
              <a:cs typeface="Times New Roman"/>
            </a:endParaRPr>
          </a:p>
          <a:p>
            <a:pPr marL="0" indent="0">
              <a:lnSpc>
                <a:spcPct val="100000"/>
              </a:lnSpc>
              <a:spcBef>
                <a:spcPts val="480"/>
              </a:spcBef>
              <a:buNone/>
              <a:tabLst>
                <a:tab pos="478155" algn="l"/>
              </a:tabLst>
            </a:pPr>
            <a:r>
              <a:rPr sz="2000" u="heavy" spc="0" dirty="0" err="1" smtClean="0">
                <a:solidFill>
                  <a:srgbClr val="4E3A2F"/>
                </a:solidFill>
              </a:rPr>
              <a:t>opr</a:t>
            </a:r>
            <a:r>
              <a:rPr sz="2000" u="heavy" spc="10" dirty="0" err="1" smtClean="0">
                <a:solidFill>
                  <a:srgbClr val="4E3A2F"/>
                </a:solidFill>
              </a:rPr>
              <a:t>á</a:t>
            </a:r>
            <a:r>
              <a:rPr sz="2000" u="heavy" spc="0" dirty="0" err="1" smtClean="0">
                <a:solidFill>
                  <a:srgbClr val="4E3A2F"/>
                </a:solidFill>
              </a:rPr>
              <a:t>vn</a:t>
            </a:r>
            <a:r>
              <a:rPr sz="2000" u="heavy" spc="-15" dirty="0" err="1" smtClean="0">
                <a:solidFill>
                  <a:srgbClr val="4E3A2F"/>
                </a:solidFill>
              </a:rPr>
              <a:t>ené</a:t>
            </a:r>
            <a:r>
              <a:rPr sz="2000" u="heavy" spc="-75" dirty="0" smtClean="0">
                <a:solidFill>
                  <a:srgbClr val="4E3A2F"/>
                </a:solidFill>
                <a:latin typeface="Times New Roman"/>
                <a:cs typeface="Times New Roman"/>
              </a:rPr>
              <a:t> </a:t>
            </a:r>
            <a:r>
              <a:rPr sz="2000" u="heavy" spc="20" dirty="0">
                <a:solidFill>
                  <a:srgbClr val="4E3A2F"/>
                </a:solidFill>
              </a:rPr>
              <a:t>č</a:t>
            </a:r>
            <a:r>
              <a:rPr sz="2000" u="heavy" spc="5" dirty="0">
                <a:solidFill>
                  <a:srgbClr val="4E3A2F"/>
                </a:solidFill>
              </a:rPr>
              <a:t>inn</a:t>
            </a:r>
            <a:r>
              <a:rPr sz="2000" u="heavy" spc="-15" dirty="0">
                <a:solidFill>
                  <a:srgbClr val="4E3A2F"/>
                </a:solidFill>
              </a:rPr>
              <a:t>o</a:t>
            </a:r>
            <a:r>
              <a:rPr sz="2000" u="heavy" dirty="0">
                <a:solidFill>
                  <a:srgbClr val="4E3A2F"/>
                </a:solidFill>
              </a:rPr>
              <a:t>st</a:t>
            </a:r>
            <a:r>
              <a:rPr sz="2000" u="heavy" spc="-5" dirty="0">
                <a:solidFill>
                  <a:srgbClr val="4E3A2F"/>
                </a:solidFill>
              </a:rPr>
              <a:t>i:</a:t>
            </a:r>
            <a:endParaRPr sz="2000" dirty="0">
              <a:latin typeface="Times New Roman"/>
              <a:cs typeface="Times New Roman"/>
            </a:endParaRPr>
          </a:p>
          <a:p>
            <a:pPr marL="0" indent="0">
              <a:lnSpc>
                <a:spcPct val="100000"/>
              </a:lnSpc>
              <a:spcBef>
                <a:spcPts val="480"/>
              </a:spcBef>
              <a:buNone/>
              <a:tabLst>
                <a:tab pos="478155" algn="l"/>
              </a:tabLst>
            </a:pPr>
            <a:r>
              <a:rPr sz="2000" b="0" spc="-2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2000" b="0" spc="-15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2000" b="0" spc="-55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2000" b="0" spc="-15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on</a:t>
            </a:r>
            <a:r>
              <a:rPr sz="2000" b="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št</a:t>
            </a:r>
            <a:r>
              <a:rPr sz="2000" b="0" spc="-2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2000" b="0" spc="-15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u</a:t>
            </a:r>
            <a:r>
              <a:rPr sz="2000" b="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2000" b="0" spc="-5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c</a:t>
            </a:r>
            <a:r>
              <a:rPr sz="2000" b="0" spc="-1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ia</a:t>
            </a:r>
            <a:r>
              <a:rPr sz="2000" b="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,</a:t>
            </a:r>
            <a:r>
              <a:rPr sz="2000" b="0" spc="3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2000" b="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mode</a:t>
            </a:r>
            <a:r>
              <a:rPr sz="2000" b="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2000" b="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nizá</a:t>
            </a:r>
            <a:r>
              <a:rPr sz="2000" b="0" dirty="0">
                <a:solidFill>
                  <a:srgbClr val="4E3A2F"/>
                </a:solidFill>
                <a:latin typeface="Franklin Gothic Book"/>
                <a:cs typeface="Franklin Gothic Book"/>
              </a:rPr>
              <a:t>c</a:t>
            </a:r>
            <a:r>
              <a:rPr sz="2000" b="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ia,</a:t>
            </a:r>
            <a:r>
              <a:rPr sz="2000" b="0" spc="6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2000" b="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2000" b="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pr</a:t>
            </a:r>
            <a:r>
              <a:rPr sz="2000" b="0" spc="-60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2000" b="0" spc="-45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2000" b="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2000" b="0" spc="8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2000" b="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2000" b="0" spc="-4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2000" b="0" spc="-10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d</a:t>
            </a:r>
            <a:r>
              <a:rPr sz="2000" b="0" spc="-15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2000" b="0" spc="-5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s</a:t>
            </a:r>
            <a:r>
              <a:rPr sz="2000" b="0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2000" b="0" spc="-60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2000" b="0" spc="-20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2000" b="0" spc="-5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b</a:t>
            </a:r>
            <a:r>
              <a:rPr sz="2000" b="0" spc="-15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2000" b="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2000" b="0" spc="-15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2000" b="0" spc="-1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d</a:t>
            </a:r>
            <a:r>
              <a:rPr sz="2000" b="0" spc="-4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2000" b="0" spc="-15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2000" b="0" spc="-1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d</a:t>
            </a:r>
            <a:r>
              <a:rPr lang="sk-SK" sz="2000" b="0" spc="-10" dirty="0" smtClean="0">
                <a:solidFill>
                  <a:srgbClr val="4E3A2F"/>
                </a:solidFill>
                <a:latin typeface="Franklin Gothic Book"/>
                <a:cs typeface="Franklin Gothic Book"/>
              </a:rPr>
              <a:t>ň</a:t>
            </a:r>
            <a:r>
              <a:rPr sz="2000" b="0" spc="-15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2000" b="0" spc="-4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2000" b="0" spc="-15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2000" b="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c</a:t>
            </a:r>
            <a:r>
              <a:rPr sz="2000" b="0" spc="-5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í</a:t>
            </a:r>
            <a:r>
              <a:rPr sz="2000" b="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c</a:t>
            </a:r>
            <a:r>
              <a:rPr sz="2000" b="0" spc="-15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h</a:t>
            </a:r>
            <a:r>
              <a:rPr sz="2000" b="0" spc="55" dirty="0" smtClean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2000" b="0" dirty="0">
                <a:solidFill>
                  <a:srgbClr val="4E3A2F"/>
                </a:solidFill>
                <a:latin typeface="Franklin Gothic Book"/>
                <a:cs typeface="Franklin Gothic Book"/>
              </a:rPr>
              <a:t>s</a:t>
            </a:r>
            <a:r>
              <a:rPr sz="2000" b="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y</a:t>
            </a:r>
            <a:r>
              <a:rPr sz="2000" b="0" dirty="0">
                <a:solidFill>
                  <a:srgbClr val="4E3A2F"/>
                </a:solidFill>
                <a:latin typeface="Franklin Gothic Book"/>
                <a:cs typeface="Franklin Gothic Book"/>
              </a:rPr>
              <a:t>st</a:t>
            </a:r>
            <a:r>
              <a:rPr sz="2000" b="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ém</a:t>
            </a:r>
            <a:r>
              <a:rPr sz="2000" b="0" spc="-45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2000" b="0" spc="-114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2000" b="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,</a:t>
            </a:r>
            <a:r>
              <a:rPr sz="2000" b="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2000" b="0" spc="-25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2000" b="0" spc="-15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2000" b="0" spc="-1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nál</a:t>
            </a:r>
            <a:r>
              <a:rPr sz="2000" b="0" spc="-35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2000" b="0" spc="-1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lang="sk-SK" sz="2000" dirty="0">
                <a:latin typeface="Franklin Gothic Book"/>
                <a:cs typeface="Franklin Gothic Book"/>
              </a:rPr>
              <a:t> </a:t>
            </a:r>
            <a:r>
              <a:rPr sz="2000" b="0" spc="-10" dirty="0" smtClean="0">
                <a:solidFill>
                  <a:srgbClr val="4E3A2F"/>
                </a:solidFill>
                <a:latin typeface="Franklin Gothic Book"/>
                <a:cs typeface="Franklin Gothic Book"/>
              </a:rPr>
              <a:t>s</a:t>
            </a:r>
            <a:r>
              <a:rPr sz="2000" b="0" spc="-10" dirty="0" smtClean="0">
                <a:solidFill>
                  <a:srgbClr val="4E3A2F"/>
                </a:solidFill>
                <a:latin typeface="Times New Roman"/>
                <a:cs typeface="Times New Roman"/>
              </a:rPr>
              <a:t> </a:t>
            </a:r>
            <a:r>
              <a:rPr sz="2000" b="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2000" b="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egul</a:t>
            </a:r>
            <a:r>
              <a:rPr sz="2000" b="0" spc="-40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2000" b="0" spc="-45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2000" b="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aným</a:t>
            </a:r>
            <a:r>
              <a:rPr sz="2000" b="0" spc="8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2000" b="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od</a:t>
            </a:r>
            <a:r>
              <a:rPr sz="2000" b="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2000" b="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2000" b="0" spc="-50" dirty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2000" b="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om a</a:t>
            </a:r>
            <a:r>
              <a:rPr sz="2000" b="0" spc="-3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2000" b="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č</a:t>
            </a:r>
            <a:r>
              <a:rPr sz="2000" b="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2000" b="0" spc="-25" dirty="0">
                <a:solidFill>
                  <a:srgbClr val="4E3A2F"/>
                </a:solidFill>
                <a:latin typeface="Franklin Gothic Book"/>
                <a:cs typeface="Franklin Gothic Book"/>
              </a:rPr>
              <a:t>rp</a:t>
            </a:r>
            <a:r>
              <a:rPr sz="2000" b="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2000" b="0" dirty="0">
                <a:solidFill>
                  <a:srgbClr val="4E3A2F"/>
                </a:solidFill>
                <a:latin typeface="Franklin Gothic Book"/>
                <a:cs typeface="Franklin Gothic Book"/>
              </a:rPr>
              <a:t>c</a:t>
            </a:r>
            <a:r>
              <a:rPr sz="2000" b="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íc</a:t>
            </a:r>
            <a:r>
              <a:rPr sz="2000" b="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h</a:t>
            </a:r>
            <a:r>
              <a:rPr sz="2000" b="0" spc="3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2000" b="0" dirty="0">
                <a:solidFill>
                  <a:srgbClr val="4E3A2F"/>
                </a:solidFill>
                <a:latin typeface="Franklin Gothic Book"/>
                <a:cs typeface="Franklin Gothic Book"/>
              </a:rPr>
              <a:t>st</a:t>
            </a:r>
            <a:r>
              <a:rPr sz="2000" b="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aníc</a:t>
            </a:r>
            <a:r>
              <a:rPr sz="2000" b="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2000" b="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2000" b="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2000" b="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ic</a:t>
            </a:r>
            <a:r>
              <a:rPr sz="2000" b="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h</a:t>
            </a:r>
            <a:r>
              <a:rPr sz="2000" b="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2000" b="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zariadení,</a:t>
            </a:r>
            <a:r>
              <a:rPr sz="2000" b="0" spc="5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2000" b="0" dirty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2000" b="0" spc="-25" dirty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2000" b="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2000" b="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2000" b="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é</a:t>
            </a:r>
            <a:r>
              <a:rPr sz="2000" b="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2000" b="0" dirty="0">
                <a:solidFill>
                  <a:srgbClr val="4E3A2F"/>
                </a:solidFill>
                <a:latin typeface="Franklin Gothic Book"/>
                <a:cs typeface="Franklin Gothic Book"/>
              </a:rPr>
              <a:t>s</a:t>
            </a:r>
            <a:r>
              <a:rPr sz="2000" b="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ú</a:t>
            </a:r>
            <a:r>
              <a:rPr sz="2000" b="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2000" b="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2000" b="0" spc="-4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2000" b="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s</a:t>
            </a:r>
            <a:r>
              <a:rPr sz="2000" b="0" spc="-1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úla</a:t>
            </a:r>
            <a:r>
              <a:rPr sz="2000" b="0" spc="-5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d</a:t>
            </a:r>
            <a:r>
              <a:rPr sz="2000" b="0" spc="-15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lang="sk-SK" sz="2000" dirty="0">
                <a:latin typeface="Franklin Gothic Book"/>
                <a:cs typeface="Franklin Gothic Book"/>
              </a:rPr>
              <a:t> </a:t>
            </a:r>
            <a:r>
              <a:rPr sz="2000" b="0" spc="-10" dirty="0" smtClean="0">
                <a:solidFill>
                  <a:srgbClr val="4E3A2F"/>
                </a:solidFill>
                <a:latin typeface="Franklin Gothic Book"/>
                <a:cs typeface="Franklin Gothic Book"/>
              </a:rPr>
              <a:t>s</a:t>
            </a:r>
            <a:r>
              <a:rPr sz="2000" b="0" spc="-10" dirty="0" smtClean="0">
                <a:solidFill>
                  <a:srgbClr val="4E3A2F"/>
                </a:solidFill>
                <a:latin typeface="Times New Roman"/>
                <a:cs typeface="Times New Roman"/>
              </a:rPr>
              <a:t> </a:t>
            </a:r>
            <a:r>
              <a:rPr sz="2000" b="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2000" b="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el</a:t>
            </a:r>
            <a:r>
              <a:rPr sz="2000" b="0" spc="-70" dirty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2000" b="0" spc="-40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2000" b="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2000" b="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2000" b="0" dirty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2000" b="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ný</a:t>
            </a:r>
            <a:r>
              <a:rPr sz="2000" b="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m</a:t>
            </a:r>
            <a:r>
              <a:rPr sz="2000" b="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i</a:t>
            </a:r>
            <a:r>
              <a:rPr sz="2000" b="0" spc="10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2000" b="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plánm</a:t>
            </a:r>
            <a:r>
              <a:rPr sz="2000" b="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i</a:t>
            </a:r>
            <a:r>
              <a:rPr sz="2000" b="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2000" b="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m</a:t>
            </a:r>
            <a:r>
              <a:rPr sz="2000" b="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2000" b="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naž</a:t>
            </a:r>
            <a:r>
              <a:rPr sz="2000" b="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m</a:t>
            </a:r>
            <a:r>
              <a:rPr sz="2000" b="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en</a:t>
            </a:r>
            <a:r>
              <a:rPr sz="2000" b="0" dirty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2000" b="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u</a:t>
            </a:r>
            <a:r>
              <a:rPr sz="2000" b="0" spc="3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2000" b="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2000" b="0" spc="-40" dirty="0">
                <a:solidFill>
                  <a:srgbClr val="4E3A2F"/>
                </a:solidFill>
                <a:latin typeface="Franklin Gothic Book"/>
                <a:cs typeface="Franklin Gothic Book"/>
              </a:rPr>
              <a:t>ov</a:t>
            </a:r>
            <a:r>
              <a:rPr sz="2000" b="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2000" b="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dia</a:t>
            </a:r>
            <a:endParaRPr sz="2000" dirty="0">
              <a:latin typeface="Franklin Gothic Book"/>
              <a:cs typeface="Franklin Gothic Book"/>
            </a:endParaRPr>
          </a:p>
          <a:p>
            <a:pPr marL="0" indent="0">
              <a:lnSpc>
                <a:spcPct val="100000"/>
              </a:lnSpc>
              <a:spcBef>
                <a:spcPts val="480"/>
              </a:spcBef>
              <a:buNone/>
              <a:tabLst>
                <a:tab pos="478155" algn="l"/>
              </a:tabLst>
            </a:pPr>
            <a:r>
              <a:rPr sz="2000" u="heavy" dirty="0" err="1" smtClean="0">
                <a:solidFill>
                  <a:srgbClr val="4E3A2F"/>
                </a:solidFill>
              </a:rPr>
              <a:t>pr</a:t>
            </a:r>
            <a:r>
              <a:rPr sz="2000" u="heavy" spc="10" dirty="0" err="1" smtClean="0">
                <a:solidFill>
                  <a:srgbClr val="4E3A2F"/>
                </a:solidFill>
              </a:rPr>
              <a:t>ijí</a:t>
            </a:r>
            <a:r>
              <a:rPr sz="2000" u="heavy" spc="-15" dirty="0" err="1" smtClean="0">
                <a:solidFill>
                  <a:srgbClr val="4E3A2F"/>
                </a:solidFill>
              </a:rPr>
              <a:t>ma</a:t>
            </a:r>
            <a:r>
              <a:rPr sz="2000" u="heavy" spc="-45" dirty="0" err="1" smtClean="0">
                <a:solidFill>
                  <a:srgbClr val="4E3A2F"/>
                </a:solidFill>
              </a:rPr>
              <a:t>t</a:t>
            </a:r>
            <a:r>
              <a:rPr sz="2000" u="heavy" dirty="0" err="1" smtClean="0">
                <a:solidFill>
                  <a:srgbClr val="4E3A2F"/>
                </a:solidFill>
              </a:rPr>
              <a:t>e</a:t>
            </a:r>
            <a:r>
              <a:rPr sz="2000" u="heavy" spc="-10" dirty="0" err="1" smtClean="0">
                <a:solidFill>
                  <a:srgbClr val="4E3A2F"/>
                </a:solidFill>
              </a:rPr>
              <a:t>lia</a:t>
            </a:r>
            <a:r>
              <a:rPr sz="2000" u="heavy" spc="-65" dirty="0" smtClean="0">
                <a:solidFill>
                  <a:srgbClr val="4E3A2F"/>
                </a:solidFill>
                <a:latin typeface="Times New Roman"/>
                <a:cs typeface="Times New Roman"/>
              </a:rPr>
              <a:t> </a:t>
            </a:r>
            <a:r>
              <a:rPr sz="2000" u="heavy" dirty="0">
                <a:solidFill>
                  <a:srgbClr val="4E3A2F"/>
                </a:solidFill>
              </a:rPr>
              <a:t>p</a:t>
            </a:r>
            <a:r>
              <a:rPr sz="2000" u="heavy" spc="0" dirty="0">
                <a:solidFill>
                  <a:srgbClr val="4E3A2F"/>
                </a:solidFill>
              </a:rPr>
              <a:t>o</a:t>
            </a:r>
            <a:r>
              <a:rPr sz="2000" u="heavy" spc="15" dirty="0">
                <a:solidFill>
                  <a:srgbClr val="4E3A2F"/>
                </a:solidFill>
              </a:rPr>
              <a:t>d</a:t>
            </a:r>
            <a:r>
              <a:rPr sz="2000" u="heavy" dirty="0">
                <a:solidFill>
                  <a:srgbClr val="4E3A2F"/>
                </a:solidFill>
              </a:rPr>
              <a:t>p</a:t>
            </a:r>
            <a:r>
              <a:rPr sz="2000" u="heavy" spc="0" dirty="0">
                <a:solidFill>
                  <a:srgbClr val="4E3A2F"/>
                </a:solidFill>
              </a:rPr>
              <a:t>o</a:t>
            </a:r>
            <a:r>
              <a:rPr sz="2000" u="heavy" spc="50" dirty="0">
                <a:solidFill>
                  <a:srgbClr val="4E3A2F"/>
                </a:solidFill>
              </a:rPr>
              <a:t>r</a:t>
            </a:r>
            <a:r>
              <a:rPr sz="2000" u="heavy" spc="-20" dirty="0">
                <a:solidFill>
                  <a:srgbClr val="4E3A2F"/>
                </a:solidFill>
              </a:rPr>
              <a:t>y</a:t>
            </a:r>
            <a:r>
              <a:rPr sz="2000" u="heavy" spc="-5" dirty="0">
                <a:solidFill>
                  <a:srgbClr val="4E3A2F"/>
                </a:solidFill>
              </a:rPr>
              <a:t>:</a:t>
            </a:r>
            <a:endParaRPr sz="2000" dirty="0">
              <a:latin typeface="Times New Roman"/>
              <a:cs typeface="Times New Roman"/>
            </a:endParaRPr>
          </a:p>
          <a:p>
            <a:pPr marL="0" indent="0">
              <a:lnSpc>
                <a:spcPct val="100000"/>
              </a:lnSpc>
              <a:spcBef>
                <a:spcPts val="480"/>
              </a:spcBef>
              <a:buNone/>
              <a:tabLst>
                <a:tab pos="478155" algn="l"/>
              </a:tabLst>
            </a:pPr>
            <a:r>
              <a:rPr sz="2000" b="0" spc="-4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2000" b="0" spc="-15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2000" b="0" spc="-2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2000" b="0" spc="-1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ejný</a:t>
            </a:r>
            <a:r>
              <a:rPr sz="2000" b="0" spc="45" dirty="0" smtClean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2000" b="0" dirty="0">
                <a:solidFill>
                  <a:srgbClr val="4E3A2F"/>
                </a:solidFill>
                <a:latin typeface="Franklin Gothic Book"/>
                <a:cs typeface="Franklin Gothic Book"/>
              </a:rPr>
              <a:t>s</a:t>
            </a:r>
            <a:r>
              <a:rPr sz="2000" b="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u</a:t>
            </a:r>
            <a:r>
              <a:rPr sz="2000" b="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b</a:t>
            </a:r>
            <a:r>
              <a:rPr sz="2000" b="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je</a:t>
            </a:r>
            <a:r>
              <a:rPr sz="2000" b="0" dirty="0">
                <a:solidFill>
                  <a:srgbClr val="4E3A2F"/>
                </a:solidFill>
                <a:latin typeface="Franklin Gothic Book"/>
                <a:cs typeface="Franklin Gothic Book"/>
              </a:rPr>
              <a:t>kt</a:t>
            </a:r>
            <a:r>
              <a:rPr sz="2000" b="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,</a:t>
            </a:r>
            <a:r>
              <a:rPr sz="2000" b="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 ak</a:t>
            </a:r>
            <a:r>
              <a:rPr sz="2000" b="0" spc="2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2000" b="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2000" b="0" spc="-25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2000" b="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eu</a:t>
            </a:r>
            <a:r>
              <a:rPr sz="2000" b="0" dirty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2000" b="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áže</a:t>
            </a:r>
            <a:r>
              <a:rPr sz="2000" b="0" spc="5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2000" b="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2000" b="0" spc="-25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2000" b="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2000" b="0" spc="-25" dirty="0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2000" b="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ojenie</a:t>
            </a:r>
            <a:r>
              <a:rPr sz="2000" b="0" spc="5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2000" b="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medzi</a:t>
            </a:r>
            <a:r>
              <a:rPr sz="2000" b="0" spc="3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2000" b="0" spc="-20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2000" b="0" spc="-10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ealiz</a:t>
            </a:r>
            <a:r>
              <a:rPr sz="2000" b="0" spc="-40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ov</a:t>
            </a:r>
            <a:r>
              <a:rPr sz="2000" b="0" spc="-15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2000" b="0" spc="-10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2000" b="0" spc="-20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ý</a:t>
            </a:r>
            <a:r>
              <a:rPr sz="2000" b="0" spc="-10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m</a:t>
            </a:r>
            <a:r>
              <a:rPr sz="2000" b="0" spc="-5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i</a:t>
            </a:r>
            <a:r>
              <a:rPr sz="2000" b="0" spc="7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2000" b="0" spc="-5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i</a:t>
            </a:r>
            <a:r>
              <a:rPr sz="2000" b="0" spc="-6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2000" b="0" spc="-4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2000" b="0" spc="-15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2000" b="0" spc="-5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s</a:t>
            </a:r>
            <a:r>
              <a:rPr sz="2000" b="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2000" b="0" spc="-5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í</a:t>
            </a:r>
            <a:r>
              <a:rPr sz="2000" b="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c</a:t>
            </a:r>
            <a:r>
              <a:rPr sz="2000" b="0" spc="-1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iam</a:t>
            </a:r>
            <a:r>
              <a:rPr sz="2000" b="0" spc="-5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i</a:t>
            </a:r>
            <a:r>
              <a:rPr lang="sk-SK" sz="2000" dirty="0">
                <a:latin typeface="Franklin Gothic Book"/>
                <a:cs typeface="Franklin Gothic Book"/>
              </a:rPr>
              <a:t> </a:t>
            </a:r>
            <a:r>
              <a:rPr sz="2000" b="0" spc="-15" dirty="0" smtClean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2000" b="0" spc="5" dirty="0" smtClean="0">
                <a:solidFill>
                  <a:srgbClr val="4E3A2F"/>
                </a:solidFill>
                <a:latin typeface="Times New Roman"/>
                <a:cs typeface="Times New Roman"/>
              </a:rPr>
              <a:t> </a:t>
            </a:r>
            <a:r>
              <a:rPr sz="2000" b="0" spc="-25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2000" b="0" spc="-45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2000" b="0" spc="-25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2000" b="0" spc="-15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enc</a:t>
            </a:r>
            <a:r>
              <a:rPr sz="2000" b="0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i</a:t>
            </a:r>
            <a:r>
              <a:rPr sz="2000" b="0" spc="-15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álom</a:t>
            </a:r>
            <a:r>
              <a:rPr sz="2000" b="0" spc="3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2000" b="0" spc="-25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2000" b="0" spc="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lang="sk-SK" sz="2000" b="0" spc="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ľn</a:t>
            </a:r>
            <a:r>
              <a:rPr sz="2000" b="0" spc="-15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oho</a:t>
            </a:r>
            <a:r>
              <a:rPr sz="2000" b="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s</a:t>
            </a:r>
            <a:r>
              <a:rPr sz="2000" b="0" spc="-25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2000" b="0" spc="-15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od</a:t>
            </a:r>
            <a:r>
              <a:rPr sz="2000" b="0" spc="15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á</a:t>
            </a:r>
            <a:r>
              <a:rPr sz="2000" b="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rs</a:t>
            </a:r>
            <a:r>
              <a:rPr sz="2000" b="0" spc="-5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2000" b="0" spc="-1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ej</a:t>
            </a:r>
            <a:r>
              <a:rPr sz="2000" b="0" spc="95" dirty="0" smtClean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2000" b="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vý</a:t>
            </a:r>
            <a:r>
              <a:rPr sz="2000" b="0" spc="-70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2000" b="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2000" b="0" spc="-35" dirty="0">
                <a:solidFill>
                  <a:srgbClr val="4E3A2F"/>
                </a:solidFill>
                <a:latin typeface="Franklin Gothic Book"/>
                <a:cs typeface="Franklin Gothic Book"/>
              </a:rPr>
              <a:t>b</a:t>
            </a:r>
            <a:r>
              <a:rPr sz="2000" b="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y</a:t>
            </a:r>
            <a:r>
              <a:rPr sz="2000" b="0" spc="4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2000" b="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(</a:t>
            </a:r>
            <a:r>
              <a:rPr sz="2000" b="0" spc="-30" dirty="0">
                <a:solidFill>
                  <a:srgbClr val="4E3A2F"/>
                </a:solidFill>
                <a:latin typeface="Franklin Gothic Book"/>
                <a:cs typeface="Franklin Gothic Book"/>
              </a:rPr>
              <a:t>H</a:t>
            </a:r>
            <a:r>
              <a:rPr sz="2000" b="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y</a:t>
            </a:r>
            <a:r>
              <a:rPr sz="2000" b="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d</a:t>
            </a:r>
            <a:r>
              <a:rPr sz="2000" b="0" spc="-70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2000" b="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om</a:t>
            </a:r>
            <a:r>
              <a:rPr sz="2000" b="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eli</a:t>
            </a:r>
            <a:r>
              <a:rPr sz="2000" b="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or</a:t>
            </a:r>
            <a:r>
              <a:rPr sz="2000" b="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á</a:t>
            </a:r>
            <a:r>
              <a:rPr sz="2000" b="0" dirty="0">
                <a:solidFill>
                  <a:srgbClr val="4E3A2F"/>
                </a:solidFill>
                <a:latin typeface="Franklin Gothic Book"/>
                <a:cs typeface="Franklin Gothic Book"/>
              </a:rPr>
              <a:t>c</a:t>
            </a:r>
            <a:r>
              <a:rPr sz="2000" b="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ie,</a:t>
            </a:r>
            <a:r>
              <a:rPr sz="2000" b="0" spc="12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2000" b="0" dirty="0">
                <a:solidFill>
                  <a:srgbClr val="4E3A2F"/>
                </a:solidFill>
                <a:latin typeface="Franklin Gothic Book"/>
                <a:cs typeface="Franklin Gothic Book"/>
              </a:rPr>
              <a:t>š.</a:t>
            </a:r>
            <a:r>
              <a:rPr sz="2000" b="0" spc="-25" dirty="0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2000" b="0" dirty="0">
                <a:solidFill>
                  <a:srgbClr val="4E3A2F"/>
                </a:solidFill>
                <a:latin typeface="Franklin Gothic Book"/>
                <a:cs typeface="Franklin Gothic Book"/>
              </a:rPr>
              <a:t>.</a:t>
            </a:r>
            <a:r>
              <a:rPr sz="2000" b="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)</a:t>
            </a:r>
            <a:endParaRPr sz="2000" dirty="0">
              <a:latin typeface="Franklin Gothic Book"/>
              <a:cs typeface="Franklin Gothic Book"/>
            </a:endParaRPr>
          </a:p>
          <a:p>
            <a:pPr marL="0" indent="0">
              <a:lnSpc>
                <a:spcPct val="100000"/>
              </a:lnSpc>
              <a:spcBef>
                <a:spcPts val="480"/>
              </a:spcBef>
              <a:buNone/>
              <a:tabLst>
                <a:tab pos="478155" algn="l"/>
              </a:tabLst>
            </a:pPr>
            <a:r>
              <a:rPr sz="2000" spc="15" dirty="0" err="1" smtClean="0">
                <a:solidFill>
                  <a:srgbClr val="4E3A2F"/>
                </a:solidFill>
              </a:rPr>
              <a:t>m</a:t>
            </a:r>
            <a:r>
              <a:rPr sz="2000" spc="10" dirty="0" err="1" smtClean="0">
                <a:solidFill>
                  <a:srgbClr val="4E3A2F"/>
                </a:solidFill>
              </a:rPr>
              <a:t>i</a:t>
            </a:r>
            <a:r>
              <a:rPr sz="2000" spc="0" dirty="0" err="1" smtClean="0">
                <a:solidFill>
                  <a:srgbClr val="4E3A2F"/>
                </a:solidFill>
              </a:rPr>
              <a:t>er</a:t>
            </a:r>
            <a:r>
              <a:rPr sz="2000" spc="-15" dirty="0" err="1" smtClean="0">
                <a:solidFill>
                  <a:srgbClr val="4E3A2F"/>
                </a:solidFill>
              </a:rPr>
              <a:t>a</a:t>
            </a:r>
            <a:r>
              <a:rPr sz="2000" spc="-65" dirty="0" smtClean="0">
                <a:solidFill>
                  <a:srgbClr val="4E3A2F"/>
                </a:solidFill>
              </a:rPr>
              <a:t> </a:t>
            </a:r>
            <a:r>
              <a:rPr sz="2000" dirty="0">
                <a:solidFill>
                  <a:srgbClr val="4E3A2F"/>
                </a:solidFill>
              </a:rPr>
              <a:t>po</a:t>
            </a:r>
            <a:r>
              <a:rPr sz="2000" spc="15" dirty="0">
                <a:solidFill>
                  <a:srgbClr val="4E3A2F"/>
                </a:solidFill>
              </a:rPr>
              <a:t>d</a:t>
            </a:r>
            <a:r>
              <a:rPr sz="2000" dirty="0">
                <a:solidFill>
                  <a:srgbClr val="4E3A2F"/>
                </a:solidFill>
              </a:rPr>
              <a:t>po</a:t>
            </a:r>
            <a:r>
              <a:rPr sz="2000" spc="50" dirty="0">
                <a:solidFill>
                  <a:srgbClr val="4E3A2F"/>
                </a:solidFill>
              </a:rPr>
              <a:t>r</a:t>
            </a:r>
            <a:r>
              <a:rPr sz="2000" spc="-10" dirty="0">
                <a:solidFill>
                  <a:srgbClr val="4E3A2F"/>
                </a:solidFill>
              </a:rPr>
              <a:t>y</a:t>
            </a:r>
            <a:r>
              <a:rPr sz="2000" spc="-75" dirty="0">
                <a:solidFill>
                  <a:srgbClr val="4E3A2F"/>
                </a:solidFill>
              </a:rPr>
              <a:t> </a:t>
            </a:r>
            <a:r>
              <a:rPr sz="2000" spc="-10" dirty="0">
                <a:solidFill>
                  <a:srgbClr val="4E3A2F"/>
                </a:solidFill>
              </a:rPr>
              <a:t>z</a:t>
            </a:r>
            <a:r>
              <a:rPr sz="2000" dirty="0">
                <a:solidFill>
                  <a:srgbClr val="4E3A2F"/>
                </a:solidFill>
              </a:rPr>
              <a:t> </a:t>
            </a:r>
            <a:r>
              <a:rPr sz="2000" spc="20" dirty="0">
                <a:solidFill>
                  <a:srgbClr val="4E3A2F"/>
                </a:solidFill>
              </a:rPr>
              <a:t>c</a:t>
            </a:r>
            <a:r>
              <a:rPr sz="2000" dirty="0">
                <a:solidFill>
                  <a:srgbClr val="4E3A2F"/>
                </a:solidFill>
              </a:rPr>
              <a:t>e</a:t>
            </a:r>
            <a:r>
              <a:rPr sz="2000" spc="10" dirty="0">
                <a:solidFill>
                  <a:srgbClr val="4E3A2F"/>
                </a:solidFill>
              </a:rPr>
              <a:t>l</a:t>
            </a:r>
            <a:r>
              <a:rPr sz="2000" spc="-25" dirty="0">
                <a:solidFill>
                  <a:srgbClr val="4E3A2F"/>
                </a:solidFill>
              </a:rPr>
              <a:t>k</a:t>
            </a:r>
            <a:r>
              <a:rPr sz="2000" spc="-45" dirty="0">
                <a:solidFill>
                  <a:srgbClr val="4E3A2F"/>
                </a:solidFill>
              </a:rPr>
              <a:t>o</a:t>
            </a:r>
            <a:r>
              <a:rPr sz="2000" spc="-20" dirty="0">
                <a:solidFill>
                  <a:srgbClr val="4E3A2F"/>
                </a:solidFill>
              </a:rPr>
              <a:t>vý</a:t>
            </a:r>
            <a:r>
              <a:rPr sz="2000" spc="-5" dirty="0">
                <a:solidFill>
                  <a:srgbClr val="4E3A2F"/>
                </a:solidFill>
              </a:rPr>
              <a:t>c</a:t>
            </a:r>
            <a:r>
              <a:rPr sz="2000" spc="-15" dirty="0">
                <a:solidFill>
                  <a:srgbClr val="4E3A2F"/>
                </a:solidFill>
              </a:rPr>
              <a:t>h</a:t>
            </a:r>
            <a:r>
              <a:rPr sz="2000" spc="-65" dirty="0">
                <a:solidFill>
                  <a:srgbClr val="4E3A2F"/>
                </a:solidFill>
              </a:rPr>
              <a:t> </a:t>
            </a:r>
            <a:r>
              <a:rPr sz="2000" spc="0" dirty="0">
                <a:solidFill>
                  <a:srgbClr val="4E3A2F"/>
                </a:solidFill>
              </a:rPr>
              <a:t>opr</a:t>
            </a:r>
            <a:r>
              <a:rPr sz="2000" spc="10" dirty="0">
                <a:solidFill>
                  <a:srgbClr val="4E3A2F"/>
                </a:solidFill>
              </a:rPr>
              <a:t>á</a:t>
            </a:r>
            <a:r>
              <a:rPr sz="2000" spc="0" dirty="0">
                <a:solidFill>
                  <a:srgbClr val="4E3A2F"/>
                </a:solidFill>
              </a:rPr>
              <a:t>vn</a:t>
            </a:r>
            <a:r>
              <a:rPr sz="2000" spc="-15" dirty="0">
                <a:solidFill>
                  <a:srgbClr val="4E3A2F"/>
                </a:solidFill>
              </a:rPr>
              <a:t>en</a:t>
            </a:r>
            <a:r>
              <a:rPr sz="2000" dirty="0">
                <a:solidFill>
                  <a:srgbClr val="4E3A2F"/>
                </a:solidFill>
              </a:rPr>
              <a:t>ý</a:t>
            </a:r>
            <a:r>
              <a:rPr sz="2000" spc="-5" dirty="0">
                <a:solidFill>
                  <a:srgbClr val="4E3A2F"/>
                </a:solidFill>
              </a:rPr>
              <a:t>c</a:t>
            </a:r>
            <a:r>
              <a:rPr sz="2000" spc="-15" dirty="0">
                <a:solidFill>
                  <a:srgbClr val="4E3A2F"/>
                </a:solidFill>
              </a:rPr>
              <a:t>h</a:t>
            </a:r>
            <a:r>
              <a:rPr sz="2000" spc="-90" dirty="0">
                <a:solidFill>
                  <a:srgbClr val="4E3A2F"/>
                </a:solidFill>
              </a:rPr>
              <a:t> </a:t>
            </a:r>
            <a:r>
              <a:rPr sz="2000" spc="0" dirty="0">
                <a:solidFill>
                  <a:srgbClr val="4E3A2F"/>
                </a:solidFill>
              </a:rPr>
              <a:t>v</a:t>
            </a:r>
            <a:r>
              <a:rPr sz="2000" dirty="0">
                <a:solidFill>
                  <a:srgbClr val="4E3A2F"/>
                </a:solidFill>
              </a:rPr>
              <a:t>ý</a:t>
            </a:r>
            <a:r>
              <a:rPr sz="2000" spc="10" dirty="0">
                <a:solidFill>
                  <a:srgbClr val="4E3A2F"/>
                </a:solidFill>
              </a:rPr>
              <a:t>d</a:t>
            </a:r>
            <a:r>
              <a:rPr sz="2000" spc="-35" dirty="0">
                <a:solidFill>
                  <a:srgbClr val="4E3A2F"/>
                </a:solidFill>
              </a:rPr>
              <a:t>a</a:t>
            </a:r>
            <a:r>
              <a:rPr sz="2000" spc="0" dirty="0">
                <a:solidFill>
                  <a:srgbClr val="4E3A2F"/>
                </a:solidFill>
              </a:rPr>
              <a:t>v</a:t>
            </a:r>
            <a:r>
              <a:rPr sz="2000" spc="-50" dirty="0">
                <a:solidFill>
                  <a:srgbClr val="4E3A2F"/>
                </a:solidFill>
              </a:rPr>
              <a:t>k</a:t>
            </a:r>
            <a:r>
              <a:rPr sz="2000" spc="-45" dirty="0">
                <a:solidFill>
                  <a:srgbClr val="4E3A2F"/>
                </a:solidFill>
              </a:rPr>
              <a:t>o</a:t>
            </a:r>
            <a:r>
              <a:rPr sz="2000" spc="-20" dirty="0">
                <a:solidFill>
                  <a:srgbClr val="4E3A2F"/>
                </a:solidFill>
              </a:rPr>
              <a:t>v</a:t>
            </a:r>
            <a:r>
              <a:rPr sz="2000" spc="-5" dirty="0">
                <a:solidFill>
                  <a:srgbClr val="4E3A2F"/>
                </a:solidFill>
              </a:rPr>
              <a:t>:</a:t>
            </a:r>
            <a:r>
              <a:rPr sz="2000" spc="-95" dirty="0">
                <a:solidFill>
                  <a:srgbClr val="4E3A2F"/>
                </a:solidFill>
              </a:rPr>
              <a:t> </a:t>
            </a:r>
            <a:r>
              <a:rPr sz="2000" b="0" spc="-80" dirty="0">
                <a:solidFill>
                  <a:srgbClr val="4E3A2F"/>
                </a:solidFill>
                <a:latin typeface="Franklin Gothic Book"/>
                <a:cs typeface="Franklin Gothic Book"/>
              </a:rPr>
              <a:t>1</a:t>
            </a:r>
            <a:r>
              <a:rPr sz="2000" b="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0</a:t>
            </a:r>
            <a:r>
              <a:rPr sz="2000" b="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0</a:t>
            </a:r>
            <a:r>
              <a:rPr sz="2000" b="0" spc="10" dirty="0">
                <a:solidFill>
                  <a:srgbClr val="4E3A2F"/>
                </a:solidFill>
                <a:latin typeface="Times New Roman"/>
                <a:cs typeface="Times New Roman"/>
              </a:rPr>
              <a:t> </a:t>
            </a:r>
            <a:r>
              <a:rPr sz="2000" b="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%</a:t>
            </a:r>
            <a:endParaRPr sz="2000" dirty="0">
              <a:latin typeface="Franklin Gothic Book"/>
              <a:cs typeface="Franklin Gothic Book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533400" y="351329"/>
            <a:ext cx="8229600" cy="86177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800" b="1" spc="30" dirty="0">
                <a:solidFill>
                  <a:schemeClr val="accent5">
                    <a:lumMod val="50000"/>
                  </a:schemeClr>
                </a:solidFill>
                <a:latin typeface="Franklin Gothic Medium"/>
                <a:cs typeface="Franklin Gothic Medium"/>
              </a:rPr>
              <a:t>M</a:t>
            </a:r>
            <a:r>
              <a:rPr sz="2800" b="1" spc="10" dirty="0">
                <a:solidFill>
                  <a:schemeClr val="accent5">
                    <a:lumMod val="50000"/>
                  </a:schemeClr>
                </a:solidFill>
                <a:latin typeface="Franklin Gothic Medium"/>
                <a:cs typeface="Franklin Gothic Medium"/>
              </a:rPr>
              <a:t>0</a:t>
            </a:r>
            <a:r>
              <a:rPr sz="2800" b="1" dirty="0">
                <a:solidFill>
                  <a:schemeClr val="accent5">
                    <a:lumMod val="50000"/>
                  </a:schemeClr>
                </a:solidFill>
                <a:latin typeface="Franklin Gothic Medium"/>
                <a:cs typeface="Franklin Gothic Medium"/>
              </a:rPr>
              <a:t>5</a:t>
            </a:r>
            <a:r>
              <a:rPr sz="2800" b="1" spc="-65" dirty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2800" b="1" dirty="0">
                <a:solidFill>
                  <a:schemeClr val="accent5">
                    <a:lumMod val="50000"/>
                  </a:schemeClr>
                </a:solidFill>
                <a:latin typeface="Franklin Gothic Medium"/>
                <a:cs typeface="Franklin Gothic Medium"/>
              </a:rPr>
              <a:t>-</a:t>
            </a:r>
            <a:r>
              <a:rPr sz="2800" b="1" spc="-10" dirty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2800" b="1" spc="10" dirty="0">
                <a:solidFill>
                  <a:schemeClr val="accent5">
                    <a:lumMod val="50000"/>
                  </a:schemeClr>
                </a:solidFill>
              </a:rPr>
              <a:t>O</a:t>
            </a:r>
            <a:r>
              <a:rPr sz="2800" b="1" spc="20" dirty="0">
                <a:solidFill>
                  <a:schemeClr val="accent5">
                    <a:lumMod val="50000"/>
                  </a:schemeClr>
                </a:solidFill>
              </a:rPr>
              <a:t>BN</a:t>
            </a:r>
            <a:r>
              <a:rPr sz="2800" b="1" spc="-55" dirty="0">
                <a:solidFill>
                  <a:schemeClr val="accent5">
                    <a:lumMod val="50000"/>
                  </a:schemeClr>
                </a:solidFill>
              </a:rPr>
              <a:t>O</a:t>
            </a:r>
            <a:r>
              <a:rPr sz="2800" b="1" spc="-105" dirty="0">
                <a:solidFill>
                  <a:schemeClr val="accent5">
                    <a:lumMod val="50000"/>
                  </a:schemeClr>
                </a:solidFill>
              </a:rPr>
              <a:t>V</a:t>
            </a:r>
            <a:r>
              <a:rPr sz="2800" b="1" dirty="0">
                <a:solidFill>
                  <a:schemeClr val="accent5">
                    <a:lumMod val="50000"/>
                  </a:schemeClr>
                </a:solidFill>
              </a:rPr>
              <a:t>A</a:t>
            </a:r>
            <a:r>
              <a:rPr sz="2800" b="1" spc="-85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sz="2800" b="1" spc="20" dirty="0">
                <a:solidFill>
                  <a:schemeClr val="accent5">
                    <a:lumMod val="50000"/>
                  </a:schemeClr>
                </a:solidFill>
              </a:rPr>
              <a:t>P</a:t>
            </a:r>
            <a:r>
              <a:rPr sz="2800" b="1" dirty="0">
                <a:solidFill>
                  <a:schemeClr val="accent5">
                    <a:lumMod val="50000"/>
                  </a:schemeClr>
                </a:solidFill>
              </a:rPr>
              <a:t>OT</a:t>
            </a:r>
            <a:r>
              <a:rPr sz="2800" b="1" spc="-10" dirty="0">
                <a:solidFill>
                  <a:schemeClr val="accent5">
                    <a:lumMod val="50000"/>
                  </a:schemeClr>
                </a:solidFill>
              </a:rPr>
              <a:t>E</a:t>
            </a:r>
            <a:r>
              <a:rPr sz="2800" b="1" dirty="0">
                <a:solidFill>
                  <a:schemeClr val="accent5">
                    <a:lumMod val="50000"/>
                  </a:schemeClr>
                </a:solidFill>
              </a:rPr>
              <a:t>N</a:t>
            </a:r>
            <a:r>
              <a:rPr sz="2800" b="1" spc="5" dirty="0">
                <a:solidFill>
                  <a:schemeClr val="accent5">
                    <a:lumMod val="50000"/>
                  </a:schemeClr>
                </a:solidFill>
              </a:rPr>
              <a:t>C</a:t>
            </a:r>
            <a:r>
              <a:rPr sz="2800" b="1" dirty="0">
                <a:solidFill>
                  <a:schemeClr val="accent5">
                    <a:lumMod val="50000"/>
                  </a:schemeClr>
                </a:solidFill>
              </a:rPr>
              <a:t>I</a:t>
            </a:r>
            <a:r>
              <a:rPr sz="2800" b="1" spc="5" dirty="0">
                <a:solidFill>
                  <a:schemeClr val="accent5">
                    <a:lumMod val="50000"/>
                  </a:schemeClr>
                </a:solidFill>
              </a:rPr>
              <a:t>Á</a:t>
            </a:r>
            <a:r>
              <a:rPr sz="2800" b="1" spc="-35" dirty="0">
                <a:solidFill>
                  <a:schemeClr val="accent5">
                    <a:lumMod val="50000"/>
                  </a:schemeClr>
                </a:solidFill>
              </a:rPr>
              <a:t>L</a:t>
            </a:r>
            <a:r>
              <a:rPr sz="2800" b="1" dirty="0">
                <a:solidFill>
                  <a:schemeClr val="accent5">
                    <a:lumMod val="50000"/>
                  </a:schemeClr>
                </a:solidFill>
              </a:rPr>
              <a:t>U</a:t>
            </a:r>
            <a:r>
              <a:rPr sz="2800" b="1" spc="-85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sz="2800" b="1" spc="20" dirty="0">
                <a:solidFill>
                  <a:schemeClr val="accent5">
                    <a:lumMod val="50000"/>
                  </a:schemeClr>
                </a:solidFill>
              </a:rPr>
              <a:t>P</a:t>
            </a:r>
            <a:r>
              <a:rPr sz="2800" b="1" spc="10" dirty="0">
                <a:solidFill>
                  <a:schemeClr val="accent5">
                    <a:lumMod val="50000"/>
                  </a:schemeClr>
                </a:solidFill>
              </a:rPr>
              <a:t>OĽ</a:t>
            </a:r>
            <a:r>
              <a:rPr sz="2800" b="1" dirty="0">
                <a:solidFill>
                  <a:schemeClr val="accent5">
                    <a:lumMod val="50000"/>
                  </a:schemeClr>
                </a:solidFill>
              </a:rPr>
              <a:t>NOH.</a:t>
            </a:r>
            <a:r>
              <a:rPr sz="2800" b="1" spc="-6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sz="2800" b="1" spc="15" dirty="0">
                <a:solidFill>
                  <a:schemeClr val="accent5">
                    <a:lumMod val="50000"/>
                  </a:schemeClr>
                </a:solidFill>
              </a:rPr>
              <a:t>V</a:t>
            </a:r>
            <a:r>
              <a:rPr sz="2800" b="1" spc="30" dirty="0">
                <a:solidFill>
                  <a:schemeClr val="accent5">
                    <a:lumMod val="50000"/>
                  </a:schemeClr>
                </a:solidFill>
              </a:rPr>
              <a:t>Ý</a:t>
            </a:r>
            <a:r>
              <a:rPr sz="2800" b="1" spc="-30" dirty="0">
                <a:solidFill>
                  <a:schemeClr val="accent5">
                    <a:lumMod val="50000"/>
                  </a:schemeClr>
                </a:solidFill>
              </a:rPr>
              <a:t>R</a:t>
            </a:r>
            <a:r>
              <a:rPr sz="2800" b="1" dirty="0">
                <a:solidFill>
                  <a:schemeClr val="accent5">
                    <a:lumMod val="50000"/>
                  </a:schemeClr>
                </a:solidFill>
              </a:rPr>
              <a:t>O</a:t>
            </a:r>
            <a:r>
              <a:rPr sz="2800" b="1" spc="-55" dirty="0">
                <a:solidFill>
                  <a:schemeClr val="accent5">
                    <a:lumMod val="50000"/>
                  </a:schemeClr>
                </a:solidFill>
              </a:rPr>
              <a:t>B</a:t>
            </a:r>
            <a:r>
              <a:rPr sz="2800" b="1" dirty="0">
                <a:solidFill>
                  <a:schemeClr val="accent5">
                    <a:lumMod val="50000"/>
                  </a:schemeClr>
                </a:solidFill>
              </a:rPr>
              <a:t>Y</a:t>
            </a:r>
            <a:endParaRPr sz="2800" b="1" dirty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800" b="1" spc="15" dirty="0">
                <a:solidFill>
                  <a:schemeClr val="accent5">
                    <a:lumMod val="50000"/>
                  </a:schemeClr>
                </a:solidFill>
              </a:rPr>
              <a:t>P</a:t>
            </a:r>
            <a:r>
              <a:rPr sz="2800" b="1" spc="10" dirty="0">
                <a:solidFill>
                  <a:schemeClr val="accent5">
                    <a:lumMod val="50000"/>
                  </a:schemeClr>
                </a:solidFill>
              </a:rPr>
              <a:t>O</a:t>
            </a:r>
            <a:r>
              <a:rPr sz="2800" b="1" dirty="0">
                <a:solidFill>
                  <a:schemeClr val="accent5">
                    <a:lumMod val="50000"/>
                  </a:schemeClr>
                </a:solidFill>
              </a:rPr>
              <a:t>Š</a:t>
            </a:r>
            <a:r>
              <a:rPr sz="2800" b="1" spc="-65" dirty="0">
                <a:solidFill>
                  <a:schemeClr val="accent5">
                    <a:lumMod val="50000"/>
                  </a:schemeClr>
                </a:solidFill>
              </a:rPr>
              <a:t>K</a:t>
            </a:r>
            <a:r>
              <a:rPr sz="2800" b="1" dirty="0">
                <a:solidFill>
                  <a:schemeClr val="accent5">
                    <a:lumMod val="50000"/>
                  </a:schemeClr>
                </a:solidFill>
              </a:rPr>
              <a:t>ODEN</a:t>
            </a:r>
            <a:r>
              <a:rPr sz="2800" b="1" spc="-15" dirty="0">
                <a:solidFill>
                  <a:schemeClr val="accent5">
                    <a:lumMod val="50000"/>
                  </a:schemeClr>
                </a:solidFill>
              </a:rPr>
              <a:t>É</a:t>
            </a:r>
            <a:r>
              <a:rPr sz="2800" b="1" dirty="0">
                <a:solidFill>
                  <a:schemeClr val="accent5">
                    <a:lumMod val="50000"/>
                  </a:schemeClr>
                </a:solidFill>
              </a:rPr>
              <a:t>HO</a:t>
            </a:r>
            <a:r>
              <a:rPr sz="2800" b="1" spc="-8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sz="2800" b="1" spc="15" dirty="0">
                <a:solidFill>
                  <a:schemeClr val="accent5">
                    <a:lumMod val="50000"/>
                  </a:schemeClr>
                </a:solidFill>
              </a:rPr>
              <a:t>PRÍ</a:t>
            </a:r>
            <a:r>
              <a:rPr sz="2800" b="1" spc="-30" dirty="0">
                <a:solidFill>
                  <a:schemeClr val="accent5">
                    <a:lumMod val="50000"/>
                  </a:schemeClr>
                </a:solidFill>
              </a:rPr>
              <a:t>R</a:t>
            </a:r>
            <a:r>
              <a:rPr sz="2800" b="1" dirty="0">
                <a:solidFill>
                  <a:schemeClr val="accent5">
                    <a:lumMod val="50000"/>
                  </a:schemeClr>
                </a:solidFill>
              </a:rPr>
              <a:t>ODN</a:t>
            </a:r>
            <a:r>
              <a:rPr sz="2800" b="1" spc="-15" dirty="0">
                <a:solidFill>
                  <a:schemeClr val="accent5">
                    <a:lumMod val="50000"/>
                  </a:schemeClr>
                </a:solidFill>
              </a:rPr>
              <a:t>Ý</a:t>
            </a:r>
            <a:r>
              <a:rPr sz="2800" b="1" dirty="0">
                <a:solidFill>
                  <a:schemeClr val="accent5">
                    <a:lumMod val="50000"/>
                  </a:schemeClr>
                </a:solidFill>
              </a:rPr>
              <a:t>MI</a:t>
            </a:r>
            <a:r>
              <a:rPr sz="2800" b="1" spc="-75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sz="2800" b="1" spc="25" dirty="0">
                <a:solidFill>
                  <a:schemeClr val="accent5">
                    <a:lumMod val="50000"/>
                  </a:schemeClr>
                </a:solidFill>
              </a:rPr>
              <a:t>K</a:t>
            </a:r>
            <a:r>
              <a:rPr sz="2800" b="1" spc="-135" dirty="0">
                <a:solidFill>
                  <a:schemeClr val="accent5">
                    <a:lumMod val="50000"/>
                  </a:schemeClr>
                </a:solidFill>
              </a:rPr>
              <a:t>AT</a:t>
            </a:r>
            <a:r>
              <a:rPr sz="2800" b="1" spc="-15" dirty="0">
                <a:solidFill>
                  <a:schemeClr val="accent5">
                    <a:lumMod val="50000"/>
                  </a:schemeClr>
                </a:solidFill>
              </a:rPr>
              <a:t>A</a:t>
            </a:r>
            <a:r>
              <a:rPr sz="2800" b="1" dirty="0">
                <a:solidFill>
                  <a:schemeClr val="accent5">
                    <a:lumMod val="50000"/>
                  </a:schemeClr>
                </a:solidFill>
              </a:rPr>
              <a:t>ST</a:t>
            </a:r>
            <a:r>
              <a:rPr sz="2800" b="1" spc="-35" dirty="0">
                <a:solidFill>
                  <a:schemeClr val="accent5">
                    <a:lumMod val="50000"/>
                  </a:schemeClr>
                </a:solidFill>
              </a:rPr>
              <a:t>R</a:t>
            </a:r>
            <a:r>
              <a:rPr sz="2800" b="1" dirty="0">
                <a:solidFill>
                  <a:schemeClr val="accent5">
                    <a:lumMod val="50000"/>
                  </a:schemeClr>
                </a:solidFill>
              </a:rPr>
              <a:t>O</a:t>
            </a:r>
            <a:r>
              <a:rPr sz="2800" b="1" spc="-140" dirty="0">
                <a:solidFill>
                  <a:schemeClr val="accent5">
                    <a:lumMod val="50000"/>
                  </a:schemeClr>
                </a:solidFill>
              </a:rPr>
              <a:t>F</a:t>
            </a:r>
            <a:r>
              <a:rPr sz="2800" b="1" spc="5" dirty="0">
                <a:solidFill>
                  <a:schemeClr val="accent5">
                    <a:lumMod val="50000"/>
                  </a:schemeClr>
                </a:solidFill>
              </a:rPr>
              <a:t>A</a:t>
            </a:r>
            <a:r>
              <a:rPr sz="2800" b="1" spc="-20" dirty="0">
                <a:solidFill>
                  <a:schemeClr val="accent5">
                    <a:lumMod val="50000"/>
                  </a:schemeClr>
                </a:solidFill>
              </a:rPr>
              <a:t>M</a:t>
            </a:r>
            <a:r>
              <a:rPr sz="2800" b="1" dirty="0">
                <a:solidFill>
                  <a:schemeClr val="accent5">
                    <a:lumMod val="50000"/>
                  </a:schemeClr>
                </a:solidFill>
              </a:rPr>
              <a:t>I</a:t>
            </a:r>
            <a:r>
              <a:rPr sz="2800" b="1" spc="-8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sz="2800" b="1" spc="15" dirty="0">
                <a:solidFill>
                  <a:schemeClr val="accent5">
                    <a:lumMod val="50000"/>
                  </a:schemeClr>
                </a:solidFill>
              </a:rPr>
              <a:t>..</a:t>
            </a:r>
            <a:r>
              <a:rPr sz="2800" b="1" dirty="0">
                <a:solidFill>
                  <a:schemeClr val="accent5">
                    <a:lumMod val="50000"/>
                  </a:schemeClr>
                </a:solidFill>
              </a:rPr>
              <a:t>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3227832" y="1033272"/>
            <a:ext cx="688847" cy="42062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71811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b="0" dirty="0">
                <a:solidFill>
                  <a:srgbClr val="4E3A2F"/>
                </a:solidFill>
                <a:latin typeface="Franklin Gothic Medium"/>
                <a:cs typeface="Franklin Gothic Medium"/>
              </a:rPr>
              <a:t>LE</a:t>
            </a:r>
            <a:r>
              <a:rPr b="0" spc="-20" dirty="0">
                <a:solidFill>
                  <a:srgbClr val="4E3A2F"/>
                </a:solidFill>
                <a:latin typeface="Franklin Gothic Medium"/>
                <a:cs typeface="Franklin Gothic Medium"/>
              </a:rPr>
              <a:t>A</a:t>
            </a:r>
            <a:r>
              <a:rPr b="0" dirty="0">
                <a:solidFill>
                  <a:srgbClr val="4E3A2F"/>
                </a:solidFill>
                <a:latin typeface="Franklin Gothic Medium"/>
                <a:cs typeface="Franklin Gothic Medium"/>
              </a:rPr>
              <a:t>D</a:t>
            </a:r>
            <a:r>
              <a:rPr b="0" spc="-20" dirty="0">
                <a:solidFill>
                  <a:srgbClr val="4E3A2F"/>
                </a:solidFill>
                <a:latin typeface="Franklin Gothic Medium"/>
                <a:cs typeface="Franklin Gothic Medium"/>
              </a:rPr>
              <a:t>E</a:t>
            </a:r>
            <a:r>
              <a:rPr b="0" dirty="0">
                <a:solidFill>
                  <a:srgbClr val="4E3A2F"/>
                </a:solidFill>
                <a:latin typeface="Franklin Gothic Medium"/>
                <a:cs typeface="Franklin Gothic Medium"/>
              </a:rPr>
              <a:t>R</a:t>
            </a:r>
            <a:r>
              <a:rPr b="0" spc="45" dirty="0">
                <a:solidFill>
                  <a:srgbClr val="4E3A2F"/>
                </a:solidFill>
                <a:latin typeface="Times New Roman"/>
                <a:cs typeface="Times New Roman"/>
              </a:rPr>
              <a:t> </a:t>
            </a:r>
            <a:r>
              <a:rPr b="0" dirty="0">
                <a:solidFill>
                  <a:srgbClr val="4E3A2F"/>
                </a:solidFill>
                <a:latin typeface="Franklin Gothic Medium"/>
                <a:cs typeface="Franklin Gothic Medium"/>
              </a:rPr>
              <a:t>A</a:t>
            </a:r>
            <a:r>
              <a:rPr b="0" spc="25" dirty="0">
                <a:solidFill>
                  <a:srgbClr val="4E3A2F"/>
                </a:solidFill>
                <a:latin typeface="Times New Roman"/>
                <a:cs typeface="Times New Roman"/>
              </a:rPr>
              <a:t> </a:t>
            </a:r>
            <a:r>
              <a:rPr b="0" spc="-5" dirty="0">
                <a:solidFill>
                  <a:srgbClr val="4E3A2F"/>
                </a:solidFill>
                <a:latin typeface="Franklin Gothic Medium"/>
                <a:cs typeface="Franklin Gothic Medium"/>
              </a:rPr>
              <a:t>CL</a:t>
            </a:r>
            <a:r>
              <a:rPr b="0" spc="10" dirty="0">
                <a:solidFill>
                  <a:srgbClr val="4E3A2F"/>
                </a:solidFill>
                <a:latin typeface="Franklin Gothic Medium"/>
                <a:cs typeface="Franklin Gothic Medium"/>
              </a:rPr>
              <a:t>L</a:t>
            </a:r>
            <a:r>
              <a:rPr b="0" dirty="0">
                <a:solidFill>
                  <a:srgbClr val="4E3A2F"/>
                </a:solidFill>
                <a:latin typeface="Franklin Gothic Medium"/>
                <a:cs typeface="Franklin Gothic Medium"/>
              </a:rPr>
              <a:t>D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383540" y="1637153"/>
            <a:ext cx="7218045" cy="3693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356870" algn="l"/>
              </a:tabLst>
            </a:pPr>
            <a:r>
              <a:rPr sz="1650" spc="10" dirty="0">
                <a:solidFill>
                  <a:srgbClr val="F0A12D"/>
                </a:solidFill>
                <a:latin typeface="Times New Roman"/>
                <a:cs typeface="Times New Roman"/>
              </a:rPr>
              <a:t>	</a:t>
            </a:r>
            <a:r>
              <a:rPr sz="2400" b="1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2400" b="1" spc="20" dirty="0">
                <a:solidFill>
                  <a:srgbClr val="4E3A2F"/>
                </a:solidFill>
                <a:latin typeface="Franklin Gothic Book"/>
                <a:cs typeface="Franklin Gothic Book"/>
              </a:rPr>
              <a:t>od</a:t>
            </a:r>
            <a:r>
              <a:rPr sz="2400" b="1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2400" b="1" dirty="0">
                <a:solidFill>
                  <a:srgbClr val="4E3A2F"/>
                </a:solidFill>
                <a:latin typeface="Franklin Gothic Book"/>
                <a:cs typeface="Franklin Gothic Book"/>
              </a:rPr>
              <a:t>ora</a:t>
            </a:r>
            <a:r>
              <a:rPr sz="2400" b="1" spc="-4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2400" b="1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s</a:t>
            </a:r>
            <a:r>
              <a:rPr sz="2400" b="1" spc="25" dirty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2400" b="1" dirty="0">
                <a:solidFill>
                  <a:srgbClr val="4E3A2F"/>
                </a:solidFill>
                <a:latin typeface="Franklin Gothic Book"/>
                <a:cs typeface="Franklin Gothic Book"/>
              </a:rPr>
              <a:t>ra</a:t>
            </a:r>
            <a:r>
              <a:rPr sz="2400" b="1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2400" b="1" dirty="0">
                <a:solidFill>
                  <a:srgbClr val="4E3A2F"/>
                </a:solidFill>
                <a:latin typeface="Franklin Gothic Book"/>
                <a:cs typeface="Franklin Gothic Book"/>
              </a:rPr>
              <a:t>é</a:t>
            </a:r>
            <a:r>
              <a:rPr sz="2400" b="1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gi</a:t>
            </a:r>
            <a:r>
              <a:rPr sz="2400" b="1" dirty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2400" b="1" spc="-7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2400" b="1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m</a:t>
            </a:r>
            <a:r>
              <a:rPr sz="2400" b="1" spc="15" dirty="0">
                <a:solidFill>
                  <a:srgbClr val="4E3A2F"/>
                </a:solidFill>
                <a:latin typeface="Franklin Gothic Book"/>
                <a:cs typeface="Franklin Gothic Book"/>
              </a:rPr>
              <a:t>ie</a:t>
            </a:r>
            <a:r>
              <a:rPr sz="2400" b="1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s</a:t>
            </a:r>
            <a:r>
              <a:rPr sz="2400" b="1" dirty="0">
                <a:solidFill>
                  <a:srgbClr val="4E3A2F"/>
                </a:solidFill>
                <a:latin typeface="Franklin Gothic Book"/>
                <a:cs typeface="Franklin Gothic Book"/>
              </a:rPr>
              <a:t>tne</a:t>
            </a:r>
            <a:r>
              <a:rPr sz="2400" b="1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h</a:t>
            </a:r>
            <a:r>
              <a:rPr sz="2400" b="1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2400" b="1" spc="-7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2400" b="1" spc="-25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2400" b="1" spc="20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2400" b="1" dirty="0">
                <a:solidFill>
                  <a:srgbClr val="4E3A2F"/>
                </a:solidFill>
                <a:latin typeface="Franklin Gothic Book"/>
                <a:cs typeface="Franklin Gothic Book"/>
              </a:rPr>
              <a:t>z</a:t>
            </a:r>
            <a:r>
              <a:rPr sz="2400" b="1" spc="-40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2400" b="1" dirty="0">
                <a:solidFill>
                  <a:srgbClr val="4E3A2F"/>
                </a:solidFill>
                <a:latin typeface="Franklin Gothic Book"/>
                <a:cs typeface="Franklin Gothic Book"/>
              </a:rPr>
              <a:t>oja</a:t>
            </a:r>
            <a:r>
              <a:rPr sz="2400" b="1" spc="-6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2400" b="1" dirty="0">
                <a:solidFill>
                  <a:srgbClr val="4E3A2F"/>
                </a:solidFill>
                <a:latin typeface="Franklin Gothic Book"/>
                <a:cs typeface="Franklin Gothic Book"/>
              </a:rPr>
              <a:t>M</a:t>
            </a:r>
            <a:r>
              <a:rPr sz="2400" b="1" spc="30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2400" b="1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S</a:t>
            </a:r>
            <a:r>
              <a:rPr sz="2400" b="1" spc="-4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2400" b="1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z</a:t>
            </a:r>
            <a:r>
              <a:rPr sz="2400" b="1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2400" b="1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2</a:t>
            </a:r>
            <a:r>
              <a:rPr sz="2400" b="1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2400" b="1" spc="-25" dirty="0">
                <a:solidFill>
                  <a:srgbClr val="4E3A2F"/>
                </a:solidFill>
                <a:latin typeface="Franklin Gothic Book"/>
                <a:cs typeface="Franklin Gothic Book"/>
              </a:rPr>
              <a:t>f</a:t>
            </a:r>
            <a:r>
              <a:rPr sz="2400" b="1" spc="20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2400" b="1" spc="15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2400" b="1" spc="20" dirty="0">
                <a:solidFill>
                  <a:srgbClr val="4E3A2F"/>
                </a:solidFill>
                <a:latin typeface="Franklin Gothic Book"/>
                <a:cs typeface="Franklin Gothic Book"/>
              </a:rPr>
              <a:t>d</a:t>
            </a:r>
            <a:r>
              <a:rPr sz="2400" b="1" spc="-50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2400" b="1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2400" b="1" dirty="0">
                <a:solidFill>
                  <a:srgbClr val="4E3A2F"/>
                </a:solidFill>
                <a:latin typeface="Franklin Gothic Book"/>
                <a:cs typeface="Franklin Gothic Book"/>
              </a:rPr>
              <a:t>:</a:t>
            </a:r>
            <a:endParaRPr sz="2400" dirty="0">
              <a:latin typeface="Franklin Gothic Book"/>
              <a:cs typeface="Franklin Gothic Book"/>
            </a:endParaRPr>
          </a:p>
        </p:txBody>
      </p:sp>
      <p:graphicFrame>
        <p:nvGraphicFramePr>
          <p:cNvPr id="6" name="objec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7619903"/>
              </p:ext>
            </p:extLst>
          </p:nvPr>
        </p:nvGraphicFramePr>
        <p:xfrm>
          <a:off x="374649" y="2051050"/>
          <a:ext cx="8534398" cy="457199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038599"/>
                <a:gridCol w="4495799"/>
              </a:tblGrid>
              <a:tr h="70103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2000" b="1" spc="10" dirty="0" err="1">
                          <a:solidFill>
                            <a:srgbClr val="FFFFFF"/>
                          </a:solidFill>
                          <a:latin typeface="Franklin Gothic Book"/>
                          <a:cs typeface="Franklin Gothic Book"/>
                        </a:rPr>
                        <a:t>E</a:t>
                      </a:r>
                      <a:r>
                        <a:rPr sz="2000" b="1" spc="20" dirty="0" err="1">
                          <a:solidFill>
                            <a:srgbClr val="FFFFFF"/>
                          </a:solidFill>
                          <a:latin typeface="Franklin Gothic Book"/>
                          <a:cs typeface="Franklin Gothic Book"/>
                        </a:rPr>
                        <a:t>u</a:t>
                      </a:r>
                      <a:r>
                        <a:rPr sz="2000" b="1" spc="10" dirty="0" err="1">
                          <a:solidFill>
                            <a:srgbClr val="FFFFFF"/>
                          </a:solidFill>
                          <a:latin typeface="Franklin Gothic Book"/>
                          <a:cs typeface="Franklin Gothic Book"/>
                        </a:rPr>
                        <a:t>r</a:t>
                      </a:r>
                      <a:r>
                        <a:rPr sz="2000" b="1" spc="15" dirty="0" err="1">
                          <a:solidFill>
                            <a:srgbClr val="FFFFFF"/>
                          </a:solidFill>
                          <a:latin typeface="Franklin Gothic Book"/>
                          <a:cs typeface="Franklin Gothic Book"/>
                        </a:rPr>
                        <a:t>ó</a:t>
                      </a:r>
                      <a:r>
                        <a:rPr sz="2000" b="1" spc="10" dirty="0" err="1">
                          <a:solidFill>
                            <a:srgbClr val="FFFFFF"/>
                          </a:solidFill>
                          <a:latin typeface="Franklin Gothic Book"/>
                          <a:cs typeface="Franklin Gothic Book"/>
                        </a:rPr>
                        <a:t>p</a:t>
                      </a:r>
                      <a:r>
                        <a:rPr sz="2000" b="1" spc="5" dirty="0" err="1">
                          <a:solidFill>
                            <a:srgbClr val="FFFFFF"/>
                          </a:solidFill>
                          <a:latin typeface="Franklin Gothic Book"/>
                          <a:cs typeface="Franklin Gothic Book"/>
                        </a:rPr>
                        <a:t>sk</a:t>
                      </a:r>
                      <a:r>
                        <a:rPr sz="2000" b="1" dirty="0" err="1">
                          <a:solidFill>
                            <a:srgbClr val="FFFFFF"/>
                          </a:solidFill>
                          <a:latin typeface="Franklin Gothic Book"/>
                          <a:cs typeface="Franklin Gothic Book"/>
                        </a:rPr>
                        <a:t>y</a:t>
                      </a:r>
                      <a:r>
                        <a:rPr sz="2000" b="1" spc="-80" dirty="0">
                          <a:solidFill>
                            <a:srgbClr val="FFFFFF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2000" b="1" spc="10" dirty="0" err="1" smtClean="0">
                          <a:solidFill>
                            <a:srgbClr val="FFFFFF"/>
                          </a:solidFill>
                          <a:latin typeface="Franklin Gothic Book"/>
                          <a:cs typeface="Franklin Gothic Book"/>
                        </a:rPr>
                        <a:t>p</a:t>
                      </a:r>
                      <a:r>
                        <a:rPr sz="2000" b="1" spc="15" dirty="0" err="1" smtClean="0">
                          <a:solidFill>
                            <a:srgbClr val="FFFFFF"/>
                          </a:solidFill>
                          <a:latin typeface="Franklin Gothic Book"/>
                          <a:cs typeface="Franklin Gothic Book"/>
                        </a:rPr>
                        <a:t>o</a:t>
                      </a:r>
                      <a:r>
                        <a:rPr lang="sk-SK" sz="2000" b="1" spc="20" dirty="0" smtClean="0">
                          <a:solidFill>
                            <a:srgbClr val="FFFFFF"/>
                          </a:solidFill>
                          <a:latin typeface="Franklin Gothic Book"/>
                          <a:cs typeface="Franklin Gothic Book"/>
                        </a:rPr>
                        <a:t>ľ</a:t>
                      </a:r>
                      <a:r>
                        <a:rPr sz="2000" b="1" spc="20" dirty="0" err="1" smtClean="0">
                          <a:solidFill>
                            <a:srgbClr val="FFFFFF"/>
                          </a:solidFill>
                          <a:latin typeface="Franklin Gothic Book"/>
                          <a:cs typeface="Franklin Gothic Book"/>
                        </a:rPr>
                        <a:t>n</a:t>
                      </a:r>
                      <a:r>
                        <a:rPr sz="2000" b="1" spc="15" dirty="0" err="1" smtClean="0">
                          <a:solidFill>
                            <a:srgbClr val="FFFFFF"/>
                          </a:solidFill>
                          <a:latin typeface="Franklin Gothic Book"/>
                          <a:cs typeface="Franklin Gothic Book"/>
                        </a:rPr>
                        <a:t>o</a:t>
                      </a:r>
                      <a:r>
                        <a:rPr sz="2000" b="1" spc="25" dirty="0" err="1" smtClean="0">
                          <a:solidFill>
                            <a:srgbClr val="FFFFFF"/>
                          </a:solidFill>
                          <a:latin typeface="Franklin Gothic Book"/>
                          <a:cs typeface="Franklin Gothic Book"/>
                        </a:rPr>
                        <a:t>h</a:t>
                      </a:r>
                      <a:r>
                        <a:rPr sz="2000" b="1" spc="15" dirty="0" err="1" smtClean="0">
                          <a:solidFill>
                            <a:srgbClr val="FFFFFF"/>
                          </a:solidFill>
                          <a:latin typeface="Franklin Gothic Book"/>
                          <a:cs typeface="Franklin Gothic Book"/>
                        </a:rPr>
                        <a:t>o</a:t>
                      </a:r>
                      <a:r>
                        <a:rPr sz="2000" b="1" spc="30" dirty="0" err="1" smtClean="0">
                          <a:solidFill>
                            <a:srgbClr val="FFFFFF"/>
                          </a:solidFill>
                          <a:latin typeface="Franklin Gothic Book"/>
                          <a:cs typeface="Franklin Gothic Book"/>
                        </a:rPr>
                        <a:t>s</a:t>
                      </a:r>
                      <a:r>
                        <a:rPr sz="2000" b="1" spc="10" dirty="0" err="1" smtClean="0">
                          <a:solidFill>
                            <a:srgbClr val="FFFFFF"/>
                          </a:solidFill>
                          <a:latin typeface="Franklin Gothic Book"/>
                          <a:cs typeface="Franklin Gothic Book"/>
                        </a:rPr>
                        <a:t>p</a:t>
                      </a:r>
                      <a:r>
                        <a:rPr sz="2000" b="1" spc="15" dirty="0" err="1" smtClean="0">
                          <a:solidFill>
                            <a:srgbClr val="FFFFFF"/>
                          </a:solidFill>
                          <a:latin typeface="Franklin Gothic Book"/>
                          <a:cs typeface="Franklin Gothic Book"/>
                        </a:rPr>
                        <a:t>o</a:t>
                      </a:r>
                      <a:r>
                        <a:rPr sz="2000" b="1" spc="25" dirty="0" err="1" smtClean="0">
                          <a:solidFill>
                            <a:srgbClr val="FFFFFF"/>
                          </a:solidFill>
                          <a:latin typeface="Franklin Gothic Book"/>
                          <a:cs typeface="Franklin Gothic Book"/>
                        </a:rPr>
                        <a:t>d</a:t>
                      </a:r>
                      <a:r>
                        <a:rPr sz="2000" b="1" spc="20" dirty="0" err="1" smtClean="0">
                          <a:solidFill>
                            <a:srgbClr val="FFFFFF"/>
                          </a:solidFill>
                          <a:latin typeface="Franklin Gothic Book"/>
                          <a:cs typeface="Franklin Gothic Book"/>
                        </a:rPr>
                        <a:t>á</a:t>
                      </a:r>
                      <a:r>
                        <a:rPr sz="2000" b="1" spc="10" dirty="0" err="1" smtClean="0">
                          <a:solidFill>
                            <a:srgbClr val="FFFFFF"/>
                          </a:solidFill>
                          <a:latin typeface="Franklin Gothic Book"/>
                          <a:cs typeface="Franklin Gothic Book"/>
                        </a:rPr>
                        <a:t>r</a:t>
                      </a:r>
                      <a:r>
                        <a:rPr sz="2000" b="1" spc="5" dirty="0" err="1" smtClean="0">
                          <a:solidFill>
                            <a:srgbClr val="FFFFFF"/>
                          </a:solidFill>
                          <a:latin typeface="Franklin Gothic Book"/>
                          <a:cs typeface="Franklin Gothic Book"/>
                        </a:rPr>
                        <a:t>sk</a:t>
                      </a:r>
                      <a:r>
                        <a:rPr sz="2000" b="1" dirty="0" err="1" smtClean="0">
                          <a:solidFill>
                            <a:srgbClr val="FFFFFF"/>
                          </a:solidFill>
                          <a:latin typeface="Franklin Gothic Book"/>
                          <a:cs typeface="Franklin Gothic Book"/>
                        </a:rPr>
                        <a:t>y</a:t>
                      </a:r>
                      <a:r>
                        <a:rPr sz="2000" b="1" spc="-80" dirty="0" smtClean="0">
                          <a:solidFill>
                            <a:srgbClr val="FFFFFF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2000" b="1" spc="-25" dirty="0">
                          <a:solidFill>
                            <a:srgbClr val="FFFFFF"/>
                          </a:solidFill>
                          <a:latin typeface="Franklin Gothic Book"/>
                          <a:cs typeface="Franklin Gothic Book"/>
                        </a:rPr>
                        <a:t>f</a:t>
                      </a:r>
                      <a:r>
                        <a:rPr sz="2000" b="1" spc="15" dirty="0">
                          <a:solidFill>
                            <a:srgbClr val="FFFFFF"/>
                          </a:solidFill>
                          <a:latin typeface="Franklin Gothic Book"/>
                          <a:cs typeface="Franklin Gothic Book"/>
                        </a:rPr>
                        <a:t>o</a:t>
                      </a:r>
                      <a:r>
                        <a:rPr sz="2000" b="1" spc="20" dirty="0">
                          <a:solidFill>
                            <a:srgbClr val="FFFFFF"/>
                          </a:solidFill>
                          <a:latin typeface="Franklin Gothic Book"/>
                          <a:cs typeface="Franklin Gothic Book"/>
                        </a:rPr>
                        <a:t>n</a:t>
                      </a:r>
                      <a:r>
                        <a:rPr sz="2000" b="1" dirty="0">
                          <a:solidFill>
                            <a:srgbClr val="FFFFFF"/>
                          </a:solidFill>
                          <a:latin typeface="Franklin Gothic Book"/>
                          <a:cs typeface="Franklin Gothic Book"/>
                        </a:rPr>
                        <a:t>d</a:t>
                      </a:r>
                      <a:endParaRPr sz="2000" dirty="0">
                        <a:latin typeface="Franklin Gothic Book"/>
                        <a:cs typeface="Franklin Gothic Book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2000" spc="10" dirty="0">
                          <a:solidFill>
                            <a:srgbClr val="FFFFFF"/>
                          </a:solidFill>
                          <a:latin typeface="Franklin Gothic Book"/>
                          <a:cs typeface="Franklin Gothic Book"/>
                        </a:rPr>
                        <a:t>pr</a:t>
                      </a:r>
                      <a:r>
                        <a:rPr sz="2000" dirty="0">
                          <a:solidFill>
                            <a:srgbClr val="FFFFFF"/>
                          </a:solidFill>
                          <a:latin typeface="Franklin Gothic Book"/>
                          <a:cs typeface="Franklin Gothic Book"/>
                        </a:rPr>
                        <a:t>e</a:t>
                      </a:r>
                      <a:r>
                        <a:rPr sz="2000" spc="-3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spc="-35" dirty="0">
                          <a:solidFill>
                            <a:srgbClr val="FFFFFF"/>
                          </a:solidFill>
                          <a:latin typeface="Franklin Gothic Book"/>
                          <a:cs typeface="Franklin Gothic Book"/>
                        </a:rPr>
                        <a:t>r</a:t>
                      </a:r>
                      <a:r>
                        <a:rPr sz="2000" spc="15" dirty="0">
                          <a:solidFill>
                            <a:srgbClr val="FFFFFF"/>
                          </a:solidFill>
                          <a:latin typeface="Franklin Gothic Book"/>
                          <a:cs typeface="Franklin Gothic Book"/>
                        </a:rPr>
                        <a:t>oz</a:t>
                      </a:r>
                      <a:r>
                        <a:rPr sz="2000" spc="-10" dirty="0">
                          <a:solidFill>
                            <a:srgbClr val="FFFFFF"/>
                          </a:solidFill>
                          <a:latin typeface="Franklin Gothic Book"/>
                          <a:cs typeface="Franklin Gothic Book"/>
                        </a:rPr>
                        <a:t>v</a:t>
                      </a:r>
                      <a:r>
                        <a:rPr sz="2000" spc="15" dirty="0">
                          <a:solidFill>
                            <a:srgbClr val="FFFFFF"/>
                          </a:solidFill>
                          <a:latin typeface="Franklin Gothic Book"/>
                          <a:cs typeface="Franklin Gothic Book"/>
                        </a:rPr>
                        <a:t>o</a:t>
                      </a:r>
                      <a:r>
                        <a:rPr sz="2000" dirty="0">
                          <a:solidFill>
                            <a:srgbClr val="FFFFFF"/>
                          </a:solidFill>
                          <a:latin typeface="Franklin Gothic Book"/>
                          <a:cs typeface="Franklin Gothic Book"/>
                        </a:rPr>
                        <a:t>j</a:t>
                      </a:r>
                      <a:r>
                        <a:rPr sz="2000" spc="-5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spc="10" dirty="0">
                          <a:solidFill>
                            <a:srgbClr val="FFFFFF"/>
                          </a:solidFill>
                          <a:latin typeface="Franklin Gothic Book"/>
                          <a:cs typeface="Franklin Gothic Book"/>
                        </a:rPr>
                        <a:t>v</a:t>
                      </a:r>
                      <a:r>
                        <a:rPr sz="2000" spc="20" dirty="0">
                          <a:solidFill>
                            <a:srgbClr val="FFFFFF"/>
                          </a:solidFill>
                          <a:latin typeface="Franklin Gothic Book"/>
                          <a:cs typeface="Franklin Gothic Book"/>
                        </a:rPr>
                        <a:t>i</a:t>
                      </a:r>
                      <a:r>
                        <a:rPr sz="2000" spc="25" dirty="0">
                          <a:solidFill>
                            <a:srgbClr val="FFFFFF"/>
                          </a:solidFill>
                          <a:latin typeface="Franklin Gothic Book"/>
                          <a:cs typeface="Franklin Gothic Book"/>
                        </a:rPr>
                        <a:t>d</a:t>
                      </a:r>
                      <a:r>
                        <a:rPr sz="2000" spc="20" dirty="0">
                          <a:solidFill>
                            <a:srgbClr val="FFFFFF"/>
                          </a:solidFill>
                          <a:latin typeface="Franklin Gothic Book"/>
                          <a:cs typeface="Franklin Gothic Book"/>
                        </a:rPr>
                        <a:t>i</a:t>
                      </a:r>
                      <a:r>
                        <a:rPr sz="2000" dirty="0">
                          <a:solidFill>
                            <a:srgbClr val="FFFFFF"/>
                          </a:solidFill>
                          <a:latin typeface="Franklin Gothic Book"/>
                          <a:cs typeface="Franklin Gothic Book"/>
                        </a:rPr>
                        <a:t>e</a:t>
                      </a:r>
                      <a:r>
                        <a:rPr sz="2000" spc="-20" dirty="0">
                          <a:solidFill>
                            <a:srgbClr val="FFFFFF"/>
                          </a:solidFill>
                          <a:latin typeface="Franklin Gothic Book"/>
                          <a:cs typeface="Franklin Gothic Book"/>
                        </a:rPr>
                        <a:t>k</a:t>
                      </a:r>
                      <a:r>
                        <a:rPr sz="2000" dirty="0">
                          <a:solidFill>
                            <a:srgbClr val="FFFFFF"/>
                          </a:solidFill>
                          <a:latin typeface="Franklin Gothic Book"/>
                          <a:cs typeface="Franklin Gothic Book"/>
                        </a:rPr>
                        <a:t>a</a:t>
                      </a:r>
                      <a:endParaRPr sz="2000" dirty="0">
                        <a:latin typeface="Franklin Gothic Book"/>
                        <a:cs typeface="Franklin Gothic Book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099">
                      <a:solidFill>
                        <a:srgbClr val="FFFFFF"/>
                      </a:solidFill>
                      <a:prstDash val="solid"/>
                    </a:lnB>
                    <a:solidFill>
                      <a:srgbClr val="F0A12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2000" b="1" spc="10" dirty="0">
                          <a:solidFill>
                            <a:srgbClr val="FFFFFF"/>
                          </a:solidFill>
                          <a:latin typeface="Franklin Gothic Book"/>
                          <a:cs typeface="Franklin Gothic Book"/>
                        </a:rPr>
                        <a:t>E</a:t>
                      </a:r>
                      <a:r>
                        <a:rPr sz="2000" b="1" spc="20" dirty="0">
                          <a:solidFill>
                            <a:srgbClr val="FFFFFF"/>
                          </a:solidFill>
                          <a:latin typeface="Franklin Gothic Book"/>
                          <a:cs typeface="Franklin Gothic Book"/>
                        </a:rPr>
                        <a:t>u</a:t>
                      </a:r>
                      <a:r>
                        <a:rPr sz="2000" b="1" spc="10" dirty="0">
                          <a:solidFill>
                            <a:srgbClr val="FFFFFF"/>
                          </a:solidFill>
                          <a:latin typeface="Franklin Gothic Book"/>
                          <a:cs typeface="Franklin Gothic Book"/>
                        </a:rPr>
                        <a:t>r</a:t>
                      </a:r>
                      <a:r>
                        <a:rPr sz="2000" b="1" spc="20" dirty="0">
                          <a:solidFill>
                            <a:srgbClr val="FFFFFF"/>
                          </a:solidFill>
                          <a:latin typeface="Franklin Gothic Book"/>
                          <a:cs typeface="Franklin Gothic Book"/>
                        </a:rPr>
                        <a:t>ó</a:t>
                      </a:r>
                      <a:r>
                        <a:rPr sz="2000" b="1" spc="15" dirty="0">
                          <a:solidFill>
                            <a:srgbClr val="FFFFFF"/>
                          </a:solidFill>
                          <a:latin typeface="Franklin Gothic Book"/>
                          <a:cs typeface="Franklin Gothic Book"/>
                        </a:rPr>
                        <a:t>p</a:t>
                      </a:r>
                      <a:r>
                        <a:rPr sz="2000" b="1" spc="10" dirty="0">
                          <a:solidFill>
                            <a:srgbClr val="FFFFFF"/>
                          </a:solidFill>
                          <a:latin typeface="Franklin Gothic Book"/>
                          <a:cs typeface="Franklin Gothic Book"/>
                        </a:rPr>
                        <a:t>sk</a:t>
                      </a:r>
                      <a:r>
                        <a:rPr sz="2000" b="1" dirty="0">
                          <a:solidFill>
                            <a:srgbClr val="FFFFFF"/>
                          </a:solidFill>
                          <a:latin typeface="Franklin Gothic Book"/>
                          <a:cs typeface="Franklin Gothic Book"/>
                        </a:rPr>
                        <a:t>y</a:t>
                      </a:r>
                      <a:r>
                        <a:rPr sz="2000" b="1" spc="-80" dirty="0">
                          <a:solidFill>
                            <a:srgbClr val="FFFFFF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2000" b="1" spc="-25" dirty="0">
                          <a:solidFill>
                            <a:srgbClr val="FFFFFF"/>
                          </a:solidFill>
                          <a:latin typeface="Franklin Gothic Book"/>
                          <a:cs typeface="Franklin Gothic Book"/>
                        </a:rPr>
                        <a:t>f</a:t>
                      </a:r>
                      <a:r>
                        <a:rPr sz="2000" b="1" spc="20" dirty="0">
                          <a:solidFill>
                            <a:srgbClr val="FFFFFF"/>
                          </a:solidFill>
                          <a:latin typeface="Franklin Gothic Book"/>
                          <a:cs typeface="Franklin Gothic Book"/>
                        </a:rPr>
                        <a:t>on</a:t>
                      </a:r>
                      <a:r>
                        <a:rPr sz="2000" b="1" dirty="0">
                          <a:solidFill>
                            <a:srgbClr val="FFFFFF"/>
                          </a:solidFill>
                          <a:latin typeface="Franklin Gothic Book"/>
                          <a:cs typeface="Franklin Gothic Book"/>
                        </a:rPr>
                        <a:t>d</a:t>
                      </a:r>
                      <a:endParaRPr sz="2000">
                        <a:latin typeface="Franklin Gothic Book"/>
                        <a:cs typeface="Franklin Gothic Book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</a:pPr>
                      <a:r>
                        <a:rPr sz="2000" b="1" spc="15" dirty="0">
                          <a:solidFill>
                            <a:srgbClr val="FFFFFF"/>
                          </a:solidFill>
                          <a:latin typeface="Franklin Gothic Book"/>
                          <a:cs typeface="Franklin Gothic Book"/>
                        </a:rPr>
                        <a:t>re</a:t>
                      </a:r>
                      <a:r>
                        <a:rPr sz="2000" b="1" spc="25" dirty="0">
                          <a:solidFill>
                            <a:srgbClr val="FFFFFF"/>
                          </a:solidFill>
                          <a:latin typeface="Franklin Gothic Book"/>
                          <a:cs typeface="Franklin Gothic Book"/>
                        </a:rPr>
                        <a:t>g</a:t>
                      </a:r>
                      <a:r>
                        <a:rPr sz="2000" b="1" spc="20" dirty="0">
                          <a:solidFill>
                            <a:srgbClr val="FFFFFF"/>
                          </a:solidFill>
                          <a:latin typeface="Franklin Gothic Book"/>
                          <a:cs typeface="Franklin Gothic Book"/>
                        </a:rPr>
                        <a:t>i</a:t>
                      </a:r>
                      <a:r>
                        <a:rPr sz="2000" b="1" dirty="0">
                          <a:solidFill>
                            <a:srgbClr val="FFFFFF"/>
                          </a:solidFill>
                          <a:latin typeface="Franklin Gothic Book"/>
                          <a:cs typeface="Franklin Gothic Book"/>
                        </a:rPr>
                        <a:t>o</a:t>
                      </a:r>
                      <a:r>
                        <a:rPr sz="2000" b="1" spc="20" dirty="0">
                          <a:solidFill>
                            <a:srgbClr val="FFFFFF"/>
                          </a:solidFill>
                          <a:latin typeface="Franklin Gothic Book"/>
                          <a:cs typeface="Franklin Gothic Book"/>
                        </a:rPr>
                        <a:t>n</a:t>
                      </a:r>
                      <a:r>
                        <a:rPr sz="2000" b="1" dirty="0">
                          <a:solidFill>
                            <a:srgbClr val="FFFFFF"/>
                          </a:solidFill>
                          <a:latin typeface="Franklin Gothic Book"/>
                          <a:cs typeface="Franklin Gothic Book"/>
                        </a:rPr>
                        <a:t>ál</a:t>
                      </a:r>
                      <a:r>
                        <a:rPr sz="2000" b="1" spc="25" dirty="0">
                          <a:solidFill>
                            <a:srgbClr val="FFFFFF"/>
                          </a:solidFill>
                          <a:latin typeface="Franklin Gothic Book"/>
                          <a:cs typeface="Franklin Gothic Book"/>
                        </a:rPr>
                        <a:t>n</a:t>
                      </a:r>
                      <a:r>
                        <a:rPr sz="2000" b="1" dirty="0">
                          <a:solidFill>
                            <a:srgbClr val="FFFFFF"/>
                          </a:solidFill>
                          <a:latin typeface="Franklin Gothic Book"/>
                          <a:cs typeface="Franklin Gothic Book"/>
                        </a:rPr>
                        <a:t>eho</a:t>
                      </a:r>
                      <a:r>
                        <a:rPr sz="2000" b="1" spc="-70" dirty="0">
                          <a:solidFill>
                            <a:srgbClr val="FFFFFF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2000" b="1" spc="-35" dirty="0">
                          <a:solidFill>
                            <a:srgbClr val="FFFFFF"/>
                          </a:solidFill>
                          <a:latin typeface="Franklin Gothic Book"/>
                          <a:cs typeface="Franklin Gothic Book"/>
                        </a:rPr>
                        <a:t>r</a:t>
                      </a:r>
                      <a:r>
                        <a:rPr sz="2000" b="1" spc="15" dirty="0">
                          <a:solidFill>
                            <a:srgbClr val="FFFFFF"/>
                          </a:solidFill>
                          <a:latin typeface="Franklin Gothic Book"/>
                          <a:cs typeface="Franklin Gothic Book"/>
                        </a:rPr>
                        <a:t>o</a:t>
                      </a:r>
                      <a:r>
                        <a:rPr sz="2000" b="1" spc="20" dirty="0">
                          <a:solidFill>
                            <a:srgbClr val="FFFFFF"/>
                          </a:solidFill>
                          <a:latin typeface="Franklin Gothic Book"/>
                          <a:cs typeface="Franklin Gothic Book"/>
                        </a:rPr>
                        <a:t>z</a:t>
                      </a:r>
                      <a:r>
                        <a:rPr sz="2000" b="1" spc="-10" dirty="0">
                          <a:solidFill>
                            <a:srgbClr val="FFFFFF"/>
                          </a:solidFill>
                          <a:latin typeface="Franklin Gothic Book"/>
                          <a:cs typeface="Franklin Gothic Book"/>
                        </a:rPr>
                        <a:t>v</a:t>
                      </a:r>
                      <a:r>
                        <a:rPr sz="2000" b="1" spc="15" dirty="0">
                          <a:solidFill>
                            <a:srgbClr val="FFFFFF"/>
                          </a:solidFill>
                          <a:latin typeface="Franklin Gothic Book"/>
                          <a:cs typeface="Franklin Gothic Book"/>
                        </a:rPr>
                        <a:t>o</a:t>
                      </a:r>
                      <a:r>
                        <a:rPr sz="2000" b="1" dirty="0">
                          <a:solidFill>
                            <a:srgbClr val="FFFFFF"/>
                          </a:solidFill>
                          <a:latin typeface="Franklin Gothic Book"/>
                          <a:cs typeface="Franklin Gothic Book"/>
                        </a:rPr>
                        <a:t>ja</a:t>
                      </a:r>
                      <a:endParaRPr sz="2000">
                        <a:latin typeface="Franklin Gothic Book"/>
                        <a:cs typeface="Franklin Gothic Book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099">
                      <a:solidFill>
                        <a:srgbClr val="FFFFFF"/>
                      </a:solidFill>
                      <a:prstDash val="solid"/>
                    </a:lnB>
                    <a:solidFill>
                      <a:srgbClr val="F0A12D"/>
                    </a:solidFill>
                  </a:tcPr>
                </a:tc>
              </a:tr>
              <a:tr h="70103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2000" spc="10" dirty="0">
                          <a:latin typeface="Franklin Gothic Book"/>
                          <a:cs typeface="Franklin Gothic Book"/>
                        </a:rPr>
                        <a:t>P</a:t>
                      </a:r>
                      <a:r>
                        <a:rPr sz="2000" spc="-35" dirty="0">
                          <a:latin typeface="Franklin Gothic Book"/>
                          <a:cs typeface="Franklin Gothic Book"/>
                        </a:rPr>
                        <a:t>r</a:t>
                      </a:r>
                      <a:r>
                        <a:rPr sz="2000" spc="15" dirty="0">
                          <a:latin typeface="Franklin Gothic Book"/>
                          <a:cs typeface="Franklin Gothic Book"/>
                        </a:rPr>
                        <a:t>o</a:t>
                      </a:r>
                      <a:r>
                        <a:rPr sz="2000" spc="25" dirty="0">
                          <a:latin typeface="Franklin Gothic Book"/>
                          <a:cs typeface="Franklin Gothic Book"/>
                        </a:rPr>
                        <a:t>g</a:t>
                      </a:r>
                      <a:r>
                        <a:rPr sz="2000" spc="10" dirty="0">
                          <a:latin typeface="Franklin Gothic Book"/>
                          <a:cs typeface="Franklin Gothic Book"/>
                        </a:rPr>
                        <a:t>r</a:t>
                      </a:r>
                      <a:r>
                        <a:rPr sz="2000" spc="20" dirty="0">
                          <a:latin typeface="Franklin Gothic Book"/>
                          <a:cs typeface="Franklin Gothic Book"/>
                        </a:rPr>
                        <a:t>a</a:t>
                      </a:r>
                      <a:r>
                        <a:rPr sz="2000" dirty="0">
                          <a:latin typeface="Franklin Gothic Book"/>
                          <a:cs typeface="Franklin Gothic Book"/>
                        </a:rPr>
                        <a:t>m</a:t>
                      </a:r>
                      <a:r>
                        <a:rPr sz="2000" spc="-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spc="-35" dirty="0">
                          <a:latin typeface="Franklin Gothic Book"/>
                          <a:cs typeface="Franklin Gothic Book"/>
                        </a:rPr>
                        <a:t>r</a:t>
                      </a:r>
                      <a:r>
                        <a:rPr sz="2000" spc="15" dirty="0">
                          <a:latin typeface="Franklin Gothic Book"/>
                          <a:cs typeface="Franklin Gothic Book"/>
                        </a:rPr>
                        <a:t>oz</a:t>
                      </a:r>
                      <a:r>
                        <a:rPr sz="2000" spc="-15" dirty="0">
                          <a:latin typeface="Franklin Gothic Book"/>
                          <a:cs typeface="Franklin Gothic Book"/>
                        </a:rPr>
                        <a:t>v</a:t>
                      </a:r>
                      <a:r>
                        <a:rPr sz="2000" spc="15" dirty="0">
                          <a:latin typeface="Franklin Gothic Book"/>
                          <a:cs typeface="Franklin Gothic Book"/>
                        </a:rPr>
                        <a:t>o</a:t>
                      </a:r>
                      <a:r>
                        <a:rPr sz="2000" dirty="0">
                          <a:latin typeface="Franklin Gothic Book"/>
                          <a:cs typeface="Franklin Gothic Book"/>
                        </a:rPr>
                        <a:t>ja</a:t>
                      </a:r>
                      <a:r>
                        <a:rPr sz="2000" spc="-7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spc="10" dirty="0">
                          <a:latin typeface="Franklin Gothic Book"/>
                          <a:cs typeface="Franklin Gothic Book"/>
                        </a:rPr>
                        <a:t>v</a:t>
                      </a:r>
                      <a:r>
                        <a:rPr sz="2000" spc="20" dirty="0">
                          <a:latin typeface="Franklin Gothic Book"/>
                          <a:cs typeface="Franklin Gothic Book"/>
                        </a:rPr>
                        <a:t>i</a:t>
                      </a:r>
                      <a:r>
                        <a:rPr sz="2000" spc="25" dirty="0">
                          <a:latin typeface="Franklin Gothic Book"/>
                          <a:cs typeface="Franklin Gothic Book"/>
                        </a:rPr>
                        <a:t>d</a:t>
                      </a:r>
                      <a:r>
                        <a:rPr sz="2000" spc="20" dirty="0">
                          <a:latin typeface="Franklin Gothic Book"/>
                          <a:cs typeface="Franklin Gothic Book"/>
                        </a:rPr>
                        <a:t>i</a:t>
                      </a:r>
                      <a:r>
                        <a:rPr sz="2000" spc="10" dirty="0">
                          <a:latin typeface="Franklin Gothic Book"/>
                          <a:cs typeface="Franklin Gothic Book"/>
                        </a:rPr>
                        <a:t>e</a:t>
                      </a:r>
                      <a:r>
                        <a:rPr sz="2000" spc="-20" dirty="0">
                          <a:latin typeface="Franklin Gothic Book"/>
                          <a:cs typeface="Franklin Gothic Book"/>
                        </a:rPr>
                        <a:t>k</a:t>
                      </a:r>
                      <a:r>
                        <a:rPr sz="2000" dirty="0">
                          <a:latin typeface="Franklin Gothic Book"/>
                          <a:cs typeface="Franklin Gothic Book"/>
                        </a:rPr>
                        <a:t>a</a:t>
                      </a:r>
                      <a:r>
                        <a:rPr sz="2000" spc="-7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spc="15" dirty="0">
                          <a:latin typeface="Franklin Gothic Book"/>
                          <a:cs typeface="Franklin Gothic Book"/>
                        </a:rPr>
                        <a:t>S</a:t>
                      </a:r>
                      <a:r>
                        <a:rPr sz="2000" dirty="0">
                          <a:latin typeface="Franklin Gothic Book"/>
                          <a:cs typeface="Franklin Gothic Book"/>
                        </a:rPr>
                        <a:t>R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2000" spc="25" dirty="0">
                          <a:latin typeface="Franklin Gothic Book"/>
                          <a:cs typeface="Franklin Gothic Book"/>
                        </a:rPr>
                        <a:t>2</a:t>
                      </a:r>
                      <a:r>
                        <a:rPr sz="2000" spc="-45" dirty="0">
                          <a:latin typeface="Franklin Gothic Book"/>
                          <a:cs typeface="Franklin Gothic Book"/>
                        </a:rPr>
                        <a:t>01</a:t>
                      </a:r>
                      <a:r>
                        <a:rPr sz="2000" dirty="0">
                          <a:latin typeface="Franklin Gothic Book"/>
                          <a:cs typeface="Franklin Gothic Book"/>
                        </a:rPr>
                        <a:t>4</a:t>
                      </a:r>
                      <a:r>
                        <a:rPr sz="2000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dirty="0">
                          <a:latin typeface="Franklin Gothic Book"/>
                          <a:cs typeface="Franklin Gothic Book"/>
                        </a:rPr>
                        <a:t>-</a:t>
                      </a:r>
                      <a:r>
                        <a:rPr sz="20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spc="25" dirty="0">
                          <a:latin typeface="Franklin Gothic Book"/>
                          <a:cs typeface="Franklin Gothic Book"/>
                        </a:rPr>
                        <a:t>202</a:t>
                      </a:r>
                      <a:r>
                        <a:rPr sz="2000" dirty="0">
                          <a:latin typeface="Franklin Gothic Book"/>
                          <a:cs typeface="Franklin Gothic Book"/>
                        </a:rPr>
                        <a:t>0</a:t>
                      </a:r>
                      <a:r>
                        <a:rPr sz="2000" spc="-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spc="10" dirty="0">
                          <a:latin typeface="Franklin Gothic Book"/>
                          <a:cs typeface="Franklin Gothic Book"/>
                        </a:rPr>
                        <a:t>(P</a:t>
                      </a:r>
                      <a:r>
                        <a:rPr sz="2000" dirty="0">
                          <a:latin typeface="Franklin Gothic Book"/>
                          <a:cs typeface="Franklin Gothic Book"/>
                        </a:rPr>
                        <a:t>R</a:t>
                      </a:r>
                      <a:r>
                        <a:rPr sz="2000" spc="35" dirty="0">
                          <a:latin typeface="Franklin Gothic Book"/>
                          <a:cs typeface="Franklin Gothic Book"/>
                        </a:rPr>
                        <a:t>V</a:t>
                      </a:r>
                      <a:r>
                        <a:rPr sz="2000" dirty="0">
                          <a:latin typeface="Franklin Gothic Book"/>
                          <a:cs typeface="Franklin Gothic Book"/>
                        </a:rPr>
                        <a:t>)</a:t>
                      </a: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099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620" algn="ctr">
                        <a:lnSpc>
                          <a:spcPct val="100000"/>
                        </a:lnSpc>
                      </a:pPr>
                      <a:r>
                        <a:rPr sz="2000" b="1" spc="25" dirty="0">
                          <a:latin typeface="Franklin Gothic Book"/>
                          <a:cs typeface="Franklin Gothic Book"/>
                        </a:rPr>
                        <a:t>I</a:t>
                      </a:r>
                      <a:r>
                        <a:rPr sz="2000" b="1" spc="20" dirty="0">
                          <a:latin typeface="Franklin Gothic Book"/>
                          <a:cs typeface="Franklin Gothic Book"/>
                        </a:rPr>
                        <a:t>n</a:t>
                      </a:r>
                      <a:r>
                        <a:rPr sz="2000" b="1" spc="-15" dirty="0">
                          <a:latin typeface="Franklin Gothic Book"/>
                          <a:cs typeface="Franklin Gothic Book"/>
                        </a:rPr>
                        <a:t>t</a:t>
                      </a:r>
                      <a:r>
                        <a:rPr sz="2000" b="1" dirty="0">
                          <a:latin typeface="Franklin Gothic Book"/>
                          <a:cs typeface="Franklin Gothic Book"/>
                        </a:rPr>
                        <a:t>e</a:t>
                      </a:r>
                      <a:r>
                        <a:rPr sz="2000" b="1" spc="20" dirty="0">
                          <a:latin typeface="Franklin Gothic Book"/>
                          <a:cs typeface="Franklin Gothic Book"/>
                        </a:rPr>
                        <a:t>g</a:t>
                      </a:r>
                      <a:r>
                        <a:rPr sz="2000" b="1" spc="-35" dirty="0">
                          <a:latin typeface="Franklin Gothic Book"/>
                          <a:cs typeface="Franklin Gothic Book"/>
                        </a:rPr>
                        <a:t>r</a:t>
                      </a:r>
                      <a:r>
                        <a:rPr sz="2000" b="1" spc="-30" dirty="0">
                          <a:latin typeface="Franklin Gothic Book"/>
                          <a:cs typeface="Franklin Gothic Book"/>
                        </a:rPr>
                        <a:t>o</a:t>
                      </a:r>
                      <a:r>
                        <a:rPr sz="2000" b="1" spc="-35" dirty="0">
                          <a:latin typeface="Franklin Gothic Book"/>
                          <a:cs typeface="Franklin Gothic Book"/>
                        </a:rPr>
                        <a:t>v</a:t>
                      </a:r>
                      <a:r>
                        <a:rPr sz="2000" b="1" spc="25" dirty="0">
                          <a:latin typeface="Franklin Gothic Book"/>
                          <a:cs typeface="Franklin Gothic Book"/>
                        </a:rPr>
                        <a:t>a</a:t>
                      </a:r>
                      <a:r>
                        <a:rPr sz="2000" b="1" dirty="0">
                          <a:latin typeface="Franklin Gothic Book"/>
                          <a:cs typeface="Franklin Gothic Book"/>
                        </a:rPr>
                        <a:t>nom</a:t>
                      </a:r>
                      <a:r>
                        <a:rPr sz="2000" b="1" spc="-60" dirty="0"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2000" b="1" spc="10" dirty="0">
                          <a:latin typeface="Franklin Gothic Book"/>
                          <a:cs typeface="Franklin Gothic Book"/>
                        </a:rPr>
                        <a:t>r</a:t>
                      </a:r>
                      <a:r>
                        <a:rPr sz="2000" b="1" spc="15" dirty="0">
                          <a:latin typeface="Franklin Gothic Book"/>
                          <a:cs typeface="Franklin Gothic Book"/>
                        </a:rPr>
                        <a:t>e</a:t>
                      </a:r>
                      <a:r>
                        <a:rPr sz="2000" b="1" spc="30" dirty="0">
                          <a:latin typeface="Franklin Gothic Book"/>
                          <a:cs typeface="Franklin Gothic Book"/>
                        </a:rPr>
                        <a:t>g</a:t>
                      </a:r>
                      <a:r>
                        <a:rPr sz="2000" b="1" spc="20" dirty="0">
                          <a:latin typeface="Franklin Gothic Book"/>
                          <a:cs typeface="Franklin Gothic Book"/>
                        </a:rPr>
                        <a:t>i</a:t>
                      </a:r>
                      <a:r>
                        <a:rPr sz="2000" b="1" dirty="0">
                          <a:latin typeface="Franklin Gothic Book"/>
                          <a:cs typeface="Franklin Gothic Book"/>
                        </a:rPr>
                        <a:t>on</a:t>
                      </a:r>
                      <a:r>
                        <a:rPr sz="2000" b="1" spc="20" dirty="0">
                          <a:latin typeface="Franklin Gothic Book"/>
                          <a:cs typeface="Franklin Gothic Book"/>
                        </a:rPr>
                        <a:t>á</a:t>
                      </a:r>
                      <a:r>
                        <a:rPr sz="2000" b="1" dirty="0">
                          <a:latin typeface="Franklin Gothic Book"/>
                          <a:cs typeface="Franklin Gothic Book"/>
                        </a:rPr>
                        <a:t>lnom</a:t>
                      </a:r>
                      <a:r>
                        <a:rPr sz="2000" b="1" spc="-65" dirty="0"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2000" b="1" spc="20" dirty="0">
                          <a:latin typeface="Franklin Gothic Book"/>
                          <a:cs typeface="Franklin Gothic Book"/>
                        </a:rPr>
                        <a:t>o</a:t>
                      </a:r>
                      <a:r>
                        <a:rPr sz="2000" b="1" spc="15" dirty="0">
                          <a:latin typeface="Franklin Gothic Book"/>
                          <a:cs typeface="Franklin Gothic Book"/>
                        </a:rPr>
                        <a:t>pe</a:t>
                      </a:r>
                      <a:r>
                        <a:rPr sz="2000" b="1" spc="10" dirty="0">
                          <a:latin typeface="Franklin Gothic Book"/>
                          <a:cs typeface="Franklin Gothic Book"/>
                        </a:rPr>
                        <a:t>r</a:t>
                      </a:r>
                      <a:r>
                        <a:rPr sz="2000" b="1" spc="25" dirty="0">
                          <a:latin typeface="Franklin Gothic Book"/>
                          <a:cs typeface="Franklin Gothic Book"/>
                        </a:rPr>
                        <a:t>a</a:t>
                      </a:r>
                      <a:r>
                        <a:rPr sz="2000" b="1" spc="5" dirty="0">
                          <a:latin typeface="Franklin Gothic Book"/>
                          <a:cs typeface="Franklin Gothic Book"/>
                        </a:rPr>
                        <a:t>č</a:t>
                      </a:r>
                      <a:r>
                        <a:rPr sz="2000" b="1" spc="20" dirty="0">
                          <a:latin typeface="Franklin Gothic Book"/>
                          <a:cs typeface="Franklin Gothic Book"/>
                        </a:rPr>
                        <a:t>n</a:t>
                      </a:r>
                      <a:r>
                        <a:rPr sz="2000" b="1" dirty="0">
                          <a:latin typeface="Franklin Gothic Book"/>
                          <a:cs typeface="Franklin Gothic Book"/>
                        </a:rPr>
                        <a:t>om</a:t>
                      </a:r>
                      <a:endParaRPr sz="2000" dirty="0">
                        <a:latin typeface="Franklin Gothic Book"/>
                        <a:cs typeface="Franklin Gothic Book"/>
                      </a:endParaRPr>
                    </a:p>
                    <a:p>
                      <a:pPr marL="6350" algn="ctr">
                        <a:lnSpc>
                          <a:spcPct val="100000"/>
                        </a:lnSpc>
                      </a:pPr>
                      <a:r>
                        <a:rPr sz="2000" spc="15" dirty="0">
                          <a:latin typeface="Franklin Gothic Book"/>
                          <a:cs typeface="Franklin Gothic Book"/>
                        </a:rPr>
                        <a:t>p</a:t>
                      </a:r>
                      <a:r>
                        <a:rPr sz="2000" spc="-35" dirty="0">
                          <a:latin typeface="Franklin Gothic Book"/>
                          <a:cs typeface="Franklin Gothic Book"/>
                        </a:rPr>
                        <a:t>r</a:t>
                      </a:r>
                      <a:r>
                        <a:rPr sz="2000" spc="20" dirty="0">
                          <a:latin typeface="Franklin Gothic Book"/>
                          <a:cs typeface="Franklin Gothic Book"/>
                        </a:rPr>
                        <a:t>o</a:t>
                      </a:r>
                      <a:r>
                        <a:rPr sz="2000" spc="25" dirty="0">
                          <a:latin typeface="Franklin Gothic Book"/>
                          <a:cs typeface="Franklin Gothic Book"/>
                        </a:rPr>
                        <a:t>g</a:t>
                      </a:r>
                      <a:r>
                        <a:rPr sz="2000" spc="15" dirty="0">
                          <a:latin typeface="Franklin Gothic Book"/>
                          <a:cs typeface="Franklin Gothic Book"/>
                        </a:rPr>
                        <a:t>r</a:t>
                      </a:r>
                      <a:r>
                        <a:rPr sz="2000" spc="25" dirty="0">
                          <a:latin typeface="Franklin Gothic Book"/>
                          <a:cs typeface="Franklin Gothic Book"/>
                        </a:rPr>
                        <a:t>a</a:t>
                      </a:r>
                      <a:r>
                        <a:rPr sz="2000" spc="10" dirty="0">
                          <a:latin typeface="Franklin Gothic Book"/>
                          <a:cs typeface="Franklin Gothic Book"/>
                        </a:rPr>
                        <a:t>m</a:t>
                      </a:r>
                      <a:r>
                        <a:rPr sz="2000" dirty="0">
                          <a:latin typeface="Franklin Gothic Book"/>
                          <a:cs typeface="Franklin Gothic Book"/>
                        </a:rPr>
                        <a:t>e</a:t>
                      </a:r>
                      <a:r>
                        <a:rPr sz="20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spc="30" dirty="0">
                          <a:latin typeface="Franklin Gothic Book"/>
                          <a:cs typeface="Franklin Gothic Book"/>
                        </a:rPr>
                        <a:t>2</a:t>
                      </a:r>
                      <a:r>
                        <a:rPr sz="2000" spc="-40" dirty="0">
                          <a:latin typeface="Franklin Gothic Book"/>
                          <a:cs typeface="Franklin Gothic Book"/>
                        </a:rPr>
                        <a:t>0</a:t>
                      </a:r>
                      <a:r>
                        <a:rPr sz="2000" spc="-65" dirty="0">
                          <a:latin typeface="Franklin Gothic Book"/>
                          <a:cs typeface="Franklin Gothic Book"/>
                        </a:rPr>
                        <a:t>1</a:t>
                      </a:r>
                      <a:r>
                        <a:rPr sz="2000" dirty="0">
                          <a:latin typeface="Franklin Gothic Book"/>
                          <a:cs typeface="Franklin Gothic Book"/>
                        </a:rPr>
                        <a:t>4</a:t>
                      </a:r>
                      <a:r>
                        <a:rPr sz="2000" spc="-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dirty="0">
                          <a:latin typeface="Franklin Gothic Book"/>
                          <a:cs typeface="Franklin Gothic Book"/>
                        </a:rPr>
                        <a:t>-</a:t>
                      </a:r>
                      <a:r>
                        <a:rPr sz="20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spc="30" dirty="0">
                          <a:latin typeface="Franklin Gothic Book"/>
                          <a:cs typeface="Franklin Gothic Book"/>
                        </a:rPr>
                        <a:t>202</a:t>
                      </a:r>
                      <a:r>
                        <a:rPr sz="2000" dirty="0">
                          <a:latin typeface="Franklin Gothic Book"/>
                          <a:cs typeface="Franklin Gothic Book"/>
                        </a:rPr>
                        <a:t>0</a:t>
                      </a:r>
                      <a:r>
                        <a:rPr sz="2000" spc="-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spc="10" dirty="0">
                          <a:latin typeface="Franklin Gothic Book"/>
                          <a:cs typeface="Franklin Gothic Book"/>
                        </a:rPr>
                        <a:t>(</a:t>
                      </a:r>
                      <a:r>
                        <a:rPr sz="2000" spc="25" dirty="0">
                          <a:latin typeface="Franklin Gothic Book"/>
                          <a:cs typeface="Franklin Gothic Book"/>
                        </a:rPr>
                        <a:t>I</a:t>
                      </a:r>
                      <a:r>
                        <a:rPr sz="2000" dirty="0">
                          <a:latin typeface="Franklin Gothic Book"/>
                          <a:cs typeface="Franklin Gothic Book"/>
                        </a:rPr>
                        <a:t>R</a:t>
                      </a:r>
                      <a:r>
                        <a:rPr sz="2000" spc="20" dirty="0">
                          <a:latin typeface="Franklin Gothic Book"/>
                          <a:cs typeface="Franklin Gothic Book"/>
                        </a:rPr>
                        <a:t>O</a:t>
                      </a:r>
                      <a:r>
                        <a:rPr sz="2000" spc="10" dirty="0">
                          <a:latin typeface="Franklin Gothic Book"/>
                          <a:cs typeface="Franklin Gothic Book"/>
                        </a:rPr>
                        <a:t>P</a:t>
                      </a:r>
                      <a:r>
                        <a:rPr sz="2000" dirty="0">
                          <a:latin typeface="Franklin Gothic Book"/>
                          <a:cs typeface="Franklin Gothic Book"/>
                        </a:rPr>
                        <a:t>)</a:t>
                      </a: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099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noFill/>
                  </a:tcPr>
                </a:tc>
              </a:tr>
              <a:tr h="100583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2000" spc="-10" dirty="0">
                          <a:latin typeface="Franklin Gothic Book"/>
                          <a:cs typeface="Franklin Gothic Book"/>
                        </a:rPr>
                        <a:t>Op</a:t>
                      </a:r>
                      <a:r>
                        <a:rPr sz="2000" dirty="0">
                          <a:latin typeface="Franklin Gothic Book"/>
                          <a:cs typeface="Franklin Gothic Book"/>
                        </a:rPr>
                        <a:t>a</a:t>
                      </a:r>
                      <a:r>
                        <a:rPr sz="2000" spc="5" dirty="0">
                          <a:latin typeface="Franklin Gothic Book"/>
                          <a:cs typeface="Franklin Gothic Book"/>
                        </a:rPr>
                        <a:t>t</a:t>
                      </a:r>
                      <a:r>
                        <a:rPr sz="2000" spc="-10" dirty="0">
                          <a:latin typeface="Franklin Gothic Book"/>
                          <a:cs typeface="Franklin Gothic Book"/>
                        </a:rPr>
                        <a:t>re</a:t>
                      </a:r>
                      <a:r>
                        <a:rPr sz="2000" dirty="0">
                          <a:latin typeface="Franklin Gothic Book"/>
                          <a:cs typeface="Franklin Gothic Book"/>
                        </a:rPr>
                        <a:t>nie</a:t>
                      </a:r>
                      <a:r>
                        <a:rPr sz="2000" spc="40" dirty="0"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2000" dirty="0">
                          <a:latin typeface="Franklin Gothic Book"/>
                          <a:cs typeface="Franklin Gothic Book"/>
                        </a:rPr>
                        <a:t>č.</a:t>
                      </a:r>
                      <a:r>
                        <a:rPr sz="2000" spc="5" dirty="0"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2000" spc="-20" dirty="0">
                          <a:latin typeface="Franklin Gothic Book"/>
                          <a:cs typeface="Franklin Gothic Book"/>
                        </a:rPr>
                        <a:t>1</a:t>
                      </a:r>
                      <a:r>
                        <a:rPr sz="2000" dirty="0">
                          <a:latin typeface="Franklin Gothic Book"/>
                          <a:cs typeface="Franklin Gothic Book"/>
                        </a:rPr>
                        <a:t>9</a:t>
                      </a:r>
                      <a:r>
                        <a:rPr sz="2000" spc="25" dirty="0"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2000" spc="-35" dirty="0">
                          <a:latin typeface="Franklin Gothic Book"/>
                          <a:cs typeface="Franklin Gothic Book"/>
                        </a:rPr>
                        <a:t>P</a:t>
                      </a:r>
                      <a:r>
                        <a:rPr sz="2000" dirty="0">
                          <a:latin typeface="Franklin Gothic Book"/>
                          <a:cs typeface="Franklin Gothic Book"/>
                        </a:rPr>
                        <a:t>od</a:t>
                      </a:r>
                      <a:r>
                        <a:rPr sz="2000" spc="-15" dirty="0">
                          <a:latin typeface="Franklin Gothic Book"/>
                          <a:cs typeface="Franklin Gothic Book"/>
                        </a:rPr>
                        <a:t>p</a:t>
                      </a:r>
                      <a:r>
                        <a:rPr sz="2000" dirty="0">
                          <a:latin typeface="Franklin Gothic Book"/>
                          <a:cs typeface="Franklin Gothic Book"/>
                        </a:rPr>
                        <a:t>o</a:t>
                      </a:r>
                      <a:r>
                        <a:rPr sz="2000" spc="-20" dirty="0">
                          <a:latin typeface="Franklin Gothic Book"/>
                          <a:cs typeface="Franklin Gothic Book"/>
                        </a:rPr>
                        <a:t>r</a:t>
                      </a:r>
                      <a:r>
                        <a:rPr sz="2000" dirty="0">
                          <a:latin typeface="Franklin Gothic Book"/>
                          <a:cs typeface="Franklin Gothic Book"/>
                        </a:rPr>
                        <a:t>a</a:t>
                      </a:r>
                      <a:r>
                        <a:rPr sz="2000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dirty="0">
                          <a:latin typeface="Franklin Gothic Book"/>
                          <a:cs typeface="Franklin Gothic Book"/>
                        </a:rPr>
                        <a:t>na</a:t>
                      </a:r>
                      <a:r>
                        <a:rPr sz="20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spc="10" dirty="0">
                          <a:latin typeface="Franklin Gothic Book"/>
                          <a:cs typeface="Franklin Gothic Book"/>
                        </a:rPr>
                        <a:t>m</a:t>
                      </a:r>
                      <a:r>
                        <a:rPr sz="2000" spc="-5" dirty="0">
                          <a:latin typeface="Franklin Gothic Book"/>
                          <a:cs typeface="Franklin Gothic Book"/>
                        </a:rPr>
                        <a:t>i</a:t>
                      </a:r>
                      <a:r>
                        <a:rPr sz="2000" spc="-10" dirty="0">
                          <a:latin typeface="Franklin Gothic Book"/>
                          <a:cs typeface="Franklin Gothic Book"/>
                        </a:rPr>
                        <a:t>e</a:t>
                      </a:r>
                      <a:r>
                        <a:rPr sz="2000" spc="5" dirty="0">
                          <a:latin typeface="Franklin Gothic Book"/>
                          <a:cs typeface="Franklin Gothic Book"/>
                        </a:rPr>
                        <a:t>st</a:t>
                      </a:r>
                      <a:r>
                        <a:rPr sz="2000" spc="-50" dirty="0">
                          <a:latin typeface="Franklin Gothic Book"/>
                          <a:cs typeface="Franklin Gothic Book"/>
                        </a:rPr>
                        <a:t>n</a:t>
                      </a:r>
                      <a:r>
                        <a:rPr sz="2000" dirty="0">
                          <a:latin typeface="Franklin Gothic Book"/>
                          <a:cs typeface="Franklin Gothic Book"/>
                        </a:rPr>
                        <a:t>y</a:t>
                      </a:r>
                    </a:p>
                    <a:p>
                      <a:pPr algn="ctr">
                        <a:lnSpc>
                          <a:spcPct val="100000"/>
                        </a:lnSpc>
                        <a:tabLst>
                          <a:tab pos="746125" algn="l"/>
                        </a:tabLst>
                      </a:pPr>
                      <a:r>
                        <a:rPr sz="2000" spc="-60" dirty="0">
                          <a:latin typeface="Franklin Gothic Book"/>
                          <a:cs typeface="Franklin Gothic Book"/>
                        </a:rPr>
                        <a:t>r</a:t>
                      </a:r>
                      <a:r>
                        <a:rPr sz="2000" dirty="0">
                          <a:latin typeface="Franklin Gothic Book"/>
                          <a:cs typeface="Franklin Gothic Book"/>
                        </a:rPr>
                        <a:t>o</a:t>
                      </a:r>
                      <a:r>
                        <a:rPr sz="2000" spc="-10" dirty="0">
                          <a:latin typeface="Franklin Gothic Book"/>
                          <a:cs typeface="Franklin Gothic Book"/>
                        </a:rPr>
                        <a:t>z</a:t>
                      </a:r>
                      <a:r>
                        <a:rPr sz="2000" spc="-35" dirty="0">
                          <a:latin typeface="Franklin Gothic Book"/>
                          <a:cs typeface="Franklin Gothic Book"/>
                        </a:rPr>
                        <a:t>v</a:t>
                      </a:r>
                      <a:r>
                        <a:rPr sz="2000" dirty="0">
                          <a:latin typeface="Franklin Gothic Book"/>
                          <a:cs typeface="Franklin Gothic Book"/>
                        </a:rPr>
                        <a:t>oj	v</a:t>
                      </a:r>
                      <a:r>
                        <a:rPr sz="2000" spc="15" dirty="0"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2000" spc="-10" dirty="0">
                          <a:latin typeface="Franklin Gothic Book"/>
                          <a:cs typeface="Franklin Gothic Book"/>
                        </a:rPr>
                        <a:t>r</a:t>
                      </a:r>
                      <a:r>
                        <a:rPr sz="2000" dirty="0">
                          <a:latin typeface="Franklin Gothic Book"/>
                          <a:cs typeface="Franklin Gothic Book"/>
                        </a:rPr>
                        <a:t>á</a:t>
                      </a:r>
                      <a:r>
                        <a:rPr sz="2000" spc="10" dirty="0">
                          <a:latin typeface="Franklin Gothic Book"/>
                          <a:cs typeface="Franklin Gothic Book"/>
                        </a:rPr>
                        <a:t>m</a:t>
                      </a:r>
                      <a:r>
                        <a:rPr sz="2000" spc="5" dirty="0">
                          <a:latin typeface="Franklin Gothic Book"/>
                          <a:cs typeface="Franklin Gothic Book"/>
                        </a:rPr>
                        <a:t>c</a:t>
                      </a:r>
                      <a:r>
                        <a:rPr sz="2000" dirty="0">
                          <a:latin typeface="Franklin Gothic Book"/>
                          <a:cs typeface="Franklin Gothic Book"/>
                        </a:rPr>
                        <a:t>i</a:t>
                      </a:r>
                      <a:r>
                        <a:rPr sz="2000" spc="-5" dirty="0"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2000" dirty="0">
                          <a:latin typeface="Franklin Gothic Book"/>
                          <a:cs typeface="Franklin Gothic Book"/>
                        </a:rPr>
                        <a:t>ini</a:t>
                      </a:r>
                      <a:r>
                        <a:rPr sz="2000" spc="5" dirty="0">
                          <a:latin typeface="Franklin Gothic Book"/>
                          <a:cs typeface="Franklin Gothic Book"/>
                        </a:rPr>
                        <a:t>c</a:t>
                      </a:r>
                      <a:r>
                        <a:rPr sz="2000" dirty="0">
                          <a:latin typeface="Franklin Gothic Book"/>
                          <a:cs typeface="Franklin Gothic Book"/>
                        </a:rPr>
                        <a:t>ia</a:t>
                      </a:r>
                      <a:r>
                        <a:rPr sz="2000" spc="10" dirty="0">
                          <a:latin typeface="Franklin Gothic Book"/>
                          <a:cs typeface="Franklin Gothic Book"/>
                        </a:rPr>
                        <a:t>t</a:t>
                      </a:r>
                      <a:r>
                        <a:rPr sz="2000" dirty="0">
                          <a:latin typeface="Franklin Gothic Book"/>
                          <a:cs typeface="Franklin Gothic Book"/>
                        </a:rPr>
                        <a:t>í</a:t>
                      </a:r>
                      <a:r>
                        <a:rPr sz="2000" spc="-10" dirty="0">
                          <a:latin typeface="Franklin Gothic Book"/>
                          <a:cs typeface="Franklin Gothic Book"/>
                        </a:rPr>
                        <a:t>v</a:t>
                      </a:r>
                      <a:r>
                        <a:rPr sz="2000" dirty="0">
                          <a:latin typeface="Franklin Gothic Book"/>
                          <a:cs typeface="Franklin Gothic Book"/>
                        </a:rPr>
                        <a:t>y</a:t>
                      </a:r>
                      <a:r>
                        <a:rPr sz="2000" spc="35" dirty="0"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2000" spc="5" dirty="0">
                          <a:latin typeface="Franklin Gothic Book"/>
                          <a:cs typeface="Franklin Gothic Book"/>
                        </a:rPr>
                        <a:t>L</a:t>
                      </a:r>
                      <a:r>
                        <a:rPr sz="2000" spc="-15" dirty="0">
                          <a:latin typeface="Franklin Gothic Book"/>
                          <a:cs typeface="Franklin Gothic Book"/>
                        </a:rPr>
                        <a:t>EA</a:t>
                      </a:r>
                      <a:r>
                        <a:rPr sz="2000" spc="5" dirty="0">
                          <a:latin typeface="Franklin Gothic Book"/>
                          <a:cs typeface="Franklin Gothic Book"/>
                        </a:rPr>
                        <a:t>D</a:t>
                      </a:r>
                      <a:r>
                        <a:rPr sz="2000" spc="-15" dirty="0">
                          <a:latin typeface="Franklin Gothic Book"/>
                          <a:cs typeface="Franklin Gothic Book"/>
                        </a:rPr>
                        <a:t>E</a:t>
                      </a:r>
                      <a:r>
                        <a:rPr sz="2000" dirty="0">
                          <a:latin typeface="Franklin Gothic Book"/>
                          <a:cs typeface="Franklin Gothic Book"/>
                        </a:rPr>
                        <a:t>R</a:t>
                      </a:r>
                    </a:p>
                    <a:p>
                      <a:pPr marL="635" algn="ctr">
                        <a:lnSpc>
                          <a:spcPct val="100000"/>
                        </a:lnSpc>
                      </a:pPr>
                      <a:r>
                        <a:rPr sz="2000" dirty="0">
                          <a:latin typeface="Franklin Gothic Book"/>
                          <a:cs typeface="Franklin Gothic Book"/>
                        </a:rPr>
                        <a:t>=</a:t>
                      </a:r>
                      <a:r>
                        <a:rPr sz="20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spc="25" dirty="0">
                          <a:latin typeface="Franklin Gothic Book"/>
                          <a:cs typeface="Franklin Gothic Book"/>
                        </a:rPr>
                        <a:t>L</a:t>
                      </a:r>
                      <a:r>
                        <a:rPr sz="2000" spc="10" dirty="0">
                          <a:latin typeface="Franklin Gothic Book"/>
                          <a:cs typeface="Franklin Gothic Book"/>
                        </a:rPr>
                        <a:t>EA</a:t>
                      </a:r>
                      <a:r>
                        <a:rPr sz="2000" spc="25" dirty="0">
                          <a:latin typeface="Franklin Gothic Book"/>
                          <a:cs typeface="Franklin Gothic Book"/>
                        </a:rPr>
                        <a:t>D</a:t>
                      </a:r>
                      <a:r>
                        <a:rPr sz="2000" spc="10" dirty="0">
                          <a:latin typeface="Franklin Gothic Book"/>
                          <a:cs typeface="Franklin Gothic Book"/>
                        </a:rPr>
                        <a:t>E</a:t>
                      </a:r>
                      <a:r>
                        <a:rPr sz="2000" dirty="0">
                          <a:latin typeface="Franklin Gothic Book"/>
                          <a:cs typeface="Franklin Gothic Book"/>
                        </a:rPr>
                        <a:t>R</a:t>
                      </a: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</a:pPr>
                      <a:r>
                        <a:rPr sz="2000" spc="-10" dirty="0">
                          <a:latin typeface="Franklin Gothic Book"/>
                          <a:cs typeface="Franklin Gothic Book"/>
                        </a:rPr>
                        <a:t>Pr</a:t>
                      </a:r>
                      <a:r>
                        <a:rPr sz="2000" dirty="0">
                          <a:latin typeface="Franklin Gothic Book"/>
                          <a:cs typeface="Franklin Gothic Book"/>
                        </a:rPr>
                        <a:t>io</a:t>
                      </a:r>
                      <a:r>
                        <a:rPr sz="2000" spc="-15" dirty="0">
                          <a:latin typeface="Franklin Gothic Book"/>
                          <a:cs typeface="Franklin Gothic Book"/>
                        </a:rPr>
                        <a:t>r</a:t>
                      </a:r>
                      <a:r>
                        <a:rPr sz="2000" dirty="0">
                          <a:latin typeface="Franklin Gothic Book"/>
                          <a:cs typeface="Franklin Gothic Book"/>
                        </a:rPr>
                        <a:t>i</a:t>
                      </a:r>
                      <a:r>
                        <a:rPr sz="2000" spc="5" dirty="0">
                          <a:latin typeface="Franklin Gothic Book"/>
                          <a:cs typeface="Franklin Gothic Book"/>
                        </a:rPr>
                        <a:t>t</a:t>
                      </a:r>
                      <a:r>
                        <a:rPr sz="2000" dirty="0">
                          <a:latin typeface="Franklin Gothic Book"/>
                          <a:cs typeface="Franklin Gothic Book"/>
                        </a:rPr>
                        <a:t>ná</a:t>
                      </a:r>
                      <a:r>
                        <a:rPr sz="2000" spc="50" dirty="0"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2000" dirty="0">
                          <a:latin typeface="Franklin Gothic Book"/>
                          <a:cs typeface="Franklin Gothic Book"/>
                        </a:rPr>
                        <a:t>os</a:t>
                      </a:r>
                      <a:r>
                        <a:rPr sz="2000" spc="5" dirty="0"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2000" spc="10" dirty="0">
                          <a:latin typeface="Franklin Gothic Book"/>
                          <a:cs typeface="Franklin Gothic Book"/>
                        </a:rPr>
                        <a:t>č</a:t>
                      </a:r>
                      <a:r>
                        <a:rPr sz="2000" dirty="0">
                          <a:latin typeface="Franklin Gothic Book"/>
                          <a:cs typeface="Franklin Gothic Book"/>
                        </a:rPr>
                        <a:t>.</a:t>
                      </a:r>
                      <a:r>
                        <a:rPr sz="2000" spc="5" dirty="0"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2000" dirty="0">
                          <a:latin typeface="Franklin Gothic Book"/>
                          <a:cs typeface="Franklin Gothic Book"/>
                        </a:rPr>
                        <a:t>5</a:t>
                      </a:r>
                    </a:p>
                    <a:p>
                      <a:pPr marL="9525" algn="ctr">
                        <a:lnSpc>
                          <a:spcPct val="100000"/>
                        </a:lnSpc>
                      </a:pPr>
                      <a:r>
                        <a:rPr sz="2000" dirty="0">
                          <a:latin typeface="Franklin Gothic Book"/>
                          <a:cs typeface="Franklin Gothic Book"/>
                        </a:rPr>
                        <a:t>Mi</a:t>
                      </a:r>
                      <a:r>
                        <a:rPr sz="2000" spc="-10" dirty="0">
                          <a:latin typeface="Franklin Gothic Book"/>
                          <a:cs typeface="Franklin Gothic Book"/>
                        </a:rPr>
                        <a:t>e</a:t>
                      </a:r>
                      <a:r>
                        <a:rPr sz="2000" spc="10" dirty="0">
                          <a:latin typeface="Franklin Gothic Book"/>
                          <a:cs typeface="Franklin Gothic Book"/>
                        </a:rPr>
                        <a:t>s</a:t>
                      </a:r>
                      <a:r>
                        <a:rPr sz="2000" spc="5" dirty="0">
                          <a:latin typeface="Franklin Gothic Book"/>
                          <a:cs typeface="Franklin Gothic Book"/>
                        </a:rPr>
                        <a:t>t</a:t>
                      </a:r>
                      <a:r>
                        <a:rPr sz="2000" spc="-50" dirty="0">
                          <a:latin typeface="Franklin Gothic Book"/>
                          <a:cs typeface="Franklin Gothic Book"/>
                        </a:rPr>
                        <a:t>n</a:t>
                      </a:r>
                      <a:r>
                        <a:rPr sz="2000" dirty="0">
                          <a:latin typeface="Franklin Gothic Book"/>
                          <a:cs typeface="Franklin Gothic Book"/>
                        </a:rPr>
                        <a:t>y</a:t>
                      </a:r>
                      <a:r>
                        <a:rPr sz="2000" spc="15" dirty="0"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2000" spc="-60" dirty="0">
                          <a:latin typeface="Franklin Gothic Book"/>
                          <a:cs typeface="Franklin Gothic Book"/>
                        </a:rPr>
                        <a:t>r</a:t>
                      </a:r>
                      <a:r>
                        <a:rPr sz="2000" dirty="0">
                          <a:latin typeface="Franklin Gothic Book"/>
                          <a:cs typeface="Franklin Gothic Book"/>
                        </a:rPr>
                        <a:t>oz</a:t>
                      </a:r>
                      <a:r>
                        <a:rPr sz="2000" spc="-35" dirty="0">
                          <a:latin typeface="Franklin Gothic Book"/>
                          <a:cs typeface="Franklin Gothic Book"/>
                        </a:rPr>
                        <a:t>v</a:t>
                      </a:r>
                      <a:r>
                        <a:rPr sz="2000" dirty="0">
                          <a:latin typeface="Franklin Gothic Book"/>
                          <a:cs typeface="Franklin Gothic Book"/>
                        </a:rPr>
                        <a:t>oj</a:t>
                      </a:r>
                      <a:r>
                        <a:rPr sz="2000" spc="70" dirty="0"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2000" spc="-30" dirty="0">
                          <a:latin typeface="Franklin Gothic Book"/>
                          <a:cs typeface="Franklin Gothic Book"/>
                        </a:rPr>
                        <a:t>v</a:t>
                      </a:r>
                      <a:r>
                        <a:rPr sz="2000" dirty="0">
                          <a:latin typeface="Franklin Gothic Book"/>
                          <a:cs typeface="Franklin Gothic Book"/>
                        </a:rPr>
                        <a:t>edený</a:t>
                      </a:r>
                      <a:r>
                        <a:rPr sz="2000" spc="20" dirty="0"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2000" spc="-40" dirty="0">
                          <a:latin typeface="Franklin Gothic Book"/>
                          <a:cs typeface="Franklin Gothic Book"/>
                        </a:rPr>
                        <a:t>k</a:t>
                      </a:r>
                      <a:r>
                        <a:rPr sz="2000" dirty="0">
                          <a:latin typeface="Franklin Gothic Book"/>
                          <a:cs typeface="Franklin Gothic Book"/>
                        </a:rPr>
                        <a:t>o</a:t>
                      </a:r>
                      <a:r>
                        <a:rPr sz="2000" spc="10" dirty="0">
                          <a:latin typeface="Franklin Gothic Book"/>
                          <a:cs typeface="Franklin Gothic Book"/>
                        </a:rPr>
                        <a:t>m</a:t>
                      </a:r>
                      <a:r>
                        <a:rPr sz="2000" dirty="0">
                          <a:latin typeface="Franklin Gothic Book"/>
                          <a:cs typeface="Franklin Gothic Book"/>
                        </a:rPr>
                        <a:t>uni</a:t>
                      </a:r>
                      <a:r>
                        <a:rPr sz="2000" spc="-10" dirty="0">
                          <a:latin typeface="Franklin Gothic Book"/>
                          <a:cs typeface="Franklin Gothic Book"/>
                        </a:rPr>
                        <a:t>t</a:t>
                      </a:r>
                      <a:r>
                        <a:rPr sz="2000" dirty="0">
                          <a:latin typeface="Franklin Gothic Book"/>
                          <a:cs typeface="Franklin Gothic Book"/>
                        </a:rPr>
                        <a:t>ou</a:t>
                      </a:r>
                    </a:p>
                    <a:p>
                      <a:pPr marL="1905" algn="ctr">
                        <a:lnSpc>
                          <a:spcPct val="100000"/>
                        </a:lnSpc>
                      </a:pPr>
                      <a:r>
                        <a:rPr sz="2000" dirty="0">
                          <a:latin typeface="Franklin Gothic Book"/>
                          <a:cs typeface="Franklin Gothic Book"/>
                        </a:rPr>
                        <a:t>=</a:t>
                      </a:r>
                      <a:r>
                        <a:rPr sz="20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spc="20" dirty="0">
                          <a:latin typeface="Franklin Gothic Book"/>
                          <a:cs typeface="Franklin Gothic Book"/>
                        </a:rPr>
                        <a:t>C</a:t>
                      </a:r>
                      <a:r>
                        <a:rPr sz="2000" spc="30" dirty="0">
                          <a:latin typeface="Franklin Gothic Book"/>
                          <a:cs typeface="Franklin Gothic Book"/>
                        </a:rPr>
                        <a:t>L</a:t>
                      </a:r>
                      <a:r>
                        <a:rPr sz="2000" spc="5" dirty="0">
                          <a:latin typeface="Franklin Gothic Book"/>
                          <a:cs typeface="Franklin Gothic Book"/>
                        </a:rPr>
                        <a:t>L</a:t>
                      </a:r>
                      <a:r>
                        <a:rPr sz="2000" dirty="0">
                          <a:latin typeface="Franklin Gothic Book"/>
                          <a:cs typeface="Franklin Gothic Book"/>
                        </a:rPr>
                        <a:t>D</a:t>
                      </a: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noFill/>
                  </a:tcPr>
                </a:tc>
              </a:tr>
              <a:tr h="2164079">
                <a:tc>
                  <a:txBody>
                    <a:bodyPr/>
                    <a:lstStyle/>
                    <a:p>
                      <a:pPr marL="290195" marR="283210" algn="ctr">
                        <a:lnSpc>
                          <a:spcPct val="100000"/>
                        </a:lnSpc>
                      </a:pPr>
                      <a:r>
                        <a:rPr sz="1800" dirty="0">
                          <a:latin typeface="Franklin Gothic Book"/>
                          <a:cs typeface="Franklin Gothic Book"/>
                        </a:rPr>
                        <a:t>po</a:t>
                      </a:r>
                      <a:r>
                        <a:rPr sz="1800" spc="-15" dirty="0">
                          <a:latin typeface="Franklin Gothic Book"/>
                          <a:cs typeface="Franklin Gothic Book"/>
                        </a:rPr>
                        <a:t>d</a:t>
                      </a:r>
                      <a:r>
                        <a:rPr sz="1800" dirty="0">
                          <a:latin typeface="Franklin Gothic Book"/>
                          <a:cs typeface="Franklin Gothic Book"/>
                        </a:rPr>
                        <a:t>pora</a:t>
                      </a:r>
                      <a:r>
                        <a:rPr sz="1800" spc="10" dirty="0"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800" dirty="0">
                          <a:latin typeface="Franklin Gothic Book"/>
                          <a:cs typeface="Franklin Gothic Book"/>
                        </a:rPr>
                        <a:t>ty</a:t>
                      </a:r>
                      <a:r>
                        <a:rPr sz="1800" spc="-10" dirty="0">
                          <a:latin typeface="Franklin Gothic Book"/>
                          <a:cs typeface="Franklin Gothic Book"/>
                        </a:rPr>
                        <a:t>p</a:t>
                      </a:r>
                      <a:r>
                        <a:rPr sz="1800" dirty="0">
                          <a:latin typeface="Franklin Gothic Book"/>
                          <a:cs typeface="Franklin Gothic Book"/>
                        </a:rPr>
                        <a:t>ic</a:t>
                      </a:r>
                      <a:r>
                        <a:rPr sz="1800" spc="5" dirty="0">
                          <a:latin typeface="Franklin Gothic Book"/>
                          <a:cs typeface="Franklin Gothic Book"/>
                        </a:rPr>
                        <a:t>k</a:t>
                      </a:r>
                      <a:r>
                        <a:rPr sz="1800" dirty="0">
                          <a:latin typeface="Franklin Gothic Book"/>
                          <a:cs typeface="Franklin Gothic Book"/>
                        </a:rPr>
                        <a:t>ých</a:t>
                      </a:r>
                      <a:r>
                        <a:rPr sz="1800" spc="-10" dirty="0"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800" dirty="0">
                          <a:latin typeface="Franklin Gothic Book"/>
                          <a:cs typeface="Franklin Gothic Book"/>
                        </a:rPr>
                        <a:t>o</a:t>
                      </a:r>
                      <a:r>
                        <a:rPr sz="1800" spc="-10" dirty="0">
                          <a:latin typeface="Franklin Gothic Book"/>
                          <a:cs typeface="Franklin Gothic Book"/>
                        </a:rPr>
                        <a:t>bl</a:t>
                      </a:r>
                      <a:r>
                        <a:rPr sz="1800" spc="5" dirty="0">
                          <a:latin typeface="Franklin Gothic Book"/>
                          <a:cs typeface="Franklin Gothic Book"/>
                        </a:rPr>
                        <a:t>a</a:t>
                      </a:r>
                      <a:r>
                        <a:rPr sz="1800" dirty="0">
                          <a:latin typeface="Franklin Gothic Book"/>
                          <a:cs typeface="Franklin Gothic Book"/>
                        </a:rPr>
                        <a:t>stí po</a:t>
                      </a:r>
                      <a:r>
                        <a:rPr sz="1800" spc="-10" dirty="0">
                          <a:latin typeface="Franklin Gothic Book"/>
                          <a:cs typeface="Franklin Gothic Book"/>
                        </a:rPr>
                        <a:t>d</a:t>
                      </a:r>
                      <a:r>
                        <a:rPr sz="1800" dirty="0">
                          <a:latin typeface="Franklin Gothic Book"/>
                          <a:cs typeface="Franklin Gothic Book"/>
                        </a:rPr>
                        <a:t>po</a:t>
                      </a:r>
                      <a:r>
                        <a:rPr sz="1800" spc="50" dirty="0">
                          <a:latin typeface="Franklin Gothic Book"/>
                          <a:cs typeface="Franklin Gothic Book"/>
                        </a:rPr>
                        <a:t>r</a:t>
                      </a:r>
                      <a:r>
                        <a:rPr sz="1800" dirty="0">
                          <a:latin typeface="Franklin Gothic Book"/>
                          <a:cs typeface="Franklin Gothic Book"/>
                        </a:rPr>
                        <a:t>y</a:t>
                      </a:r>
                      <a:r>
                        <a:rPr sz="1800" spc="25" dirty="0"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800" dirty="0">
                          <a:latin typeface="Franklin Gothic Book"/>
                          <a:cs typeface="Franklin Gothic Book"/>
                        </a:rPr>
                        <a:t>v r</a:t>
                      </a:r>
                      <a:r>
                        <a:rPr sz="1800" spc="10" dirty="0">
                          <a:latin typeface="Franklin Gothic Book"/>
                          <a:cs typeface="Franklin Gothic Book"/>
                        </a:rPr>
                        <a:t>á</a:t>
                      </a:r>
                      <a:r>
                        <a:rPr sz="1800" dirty="0">
                          <a:latin typeface="Franklin Gothic Book"/>
                          <a:cs typeface="Franklin Gothic Book"/>
                        </a:rPr>
                        <a:t>mci</a:t>
                      </a:r>
                      <a:r>
                        <a:rPr sz="1800" spc="-25" dirty="0"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800" dirty="0">
                          <a:latin typeface="Franklin Gothic Book"/>
                          <a:cs typeface="Franklin Gothic Book"/>
                        </a:rPr>
                        <a:t>P</a:t>
                      </a:r>
                      <a:r>
                        <a:rPr sz="1800" spc="-30" dirty="0">
                          <a:latin typeface="Franklin Gothic Book"/>
                          <a:cs typeface="Franklin Gothic Book"/>
                        </a:rPr>
                        <a:t>R</a:t>
                      </a:r>
                      <a:r>
                        <a:rPr sz="1800" dirty="0">
                          <a:latin typeface="Franklin Gothic Book"/>
                          <a:cs typeface="Franklin Gothic Book"/>
                        </a:rPr>
                        <a:t>V</a:t>
                      </a:r>
                      <a:r>
                        <a:rPr sz="1800" spc="-10" dirty="0"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800" dirty="0">
                          <a:latin typeface="Franklin Gothic Book"/>
                          <a:cs typeface="Franklin Gothic Book"/>
                        </a:rPr>
                        <a:t>(</a:t>
                      </a:r>
                      <a:r>
                        <a:rPr sz="1800" dirty="0" err="1" smtClean="0">
                          <a:latin typeface="Franklin Gothic Book"/>
                          <a:cs typeface="Franklin Gothic Book"/>
                        </a:rPr>
                        <a:t>p</a:t>
                      </a:r>
                      <a:r>
                        <a:rPr sz="1800" spc="20" dirty="0" err="1" smtClean="0">
                          <a:latin typeface="Franklin Gothic Book"/>
                          <a:cs typeface="Franklin Gothic Book"/>
                        </a:rPr>
                        <a:t>o</a:t>
                      </a:r>
                      <a:r>
                        <a:rPr lang="sk-SK" sz="1800" spc="-10" dirty="0" smtClean="0">
                          <a:latin typeface="Franklin Gothic Book"/>
                          <a:cs typeface="Franklin Gothic Book"/>
                        </a:rPr>
                        <a:t>ľ</a:t>
                      </a:r>
                      <a:r>
                        <a:rPr sz="1800" spc="5" dirty="0" err="1" smtClean="0">
                          <a:latin typeface="Franklin Gothic Book"/>
                          <a:cs typeface="Franklin Gothic Book"/>
                        </a:rPr>
                        <a:t>n</a:t>
                      </a:r>
                      <a:r>
                        <a:rPr sz="1800" dirty="0" err="1" smtClean="0">
                          <a:latin typeface="Franklin Gothic Book"/>
                          <a:cs typeface="Franklin Gothic Book"/>
                        </a:rPr>
                        <a:t>o</a:t>
                      </a:r>
                      <a:r>
                        <a:rPr sz="1800" spc="5" dirty="0" err="1" smtClean="0">
                          <a:latin typeface="Franklin Gothic Book"/>
                          <a:cs typeface="Franklin Gothic Book"/>
                        </a:rPr>
                        <a:t>h</a:t>
                      </a:r>
                      <a:r>
                        <a:rPr sz="1800" dirty="0" err="1" smtClean="0">
                          <a:latin typeface="Franklin Gothic Book"/>
                          <a:cs typeface="Franklin Gothic Book"/>
                        </a:rPr>
                        <a:t>ospo</a:t>
                      </a:r>
                      <a:r>
                        <a:rPr sz="1800" spc="-15" dirty="0" err="1" smtClean="0">
                          <a:latin typeface="Franklin Gothic Book"/>
                          <a:cs typeface="Franklin Gothic Book"/>
                        </a:rPr>
                        <a:t>d</a:t>
                      </a:r>
                      <a:r>
                        <a:rPr sz="1800" spc="5" dirty="0" err="1" smtClean="0">
                          <a:latin typeface="Franklin Gothic Book"/>
                          <a:cs typeface="Franklin Gothic Book"/>
                        </a:rPr>
                        <a:t>á</a:t>
                      </a:r>
                      <a:r>
                        <a:rPr sz="1800" dirty="0" err="1" smtClean="0">
                          <a:latin typeface="Franklin Gothic Book"/>
                          <a:cs typeface="Franklin Gothic Book"/>
                        </a:rPr>
                        <a:t>r</a:t>
                      </a:r>
                      <a:r>
                        <a:rPr sz="1800" spc="5" dirty="0" err="1" smtClean="0">
                          <a:latin typeface="Franklin Gothic Book"/>
                          <a:cs typeface="Franklin Gothic Book"/>
                        </a:rPr>
                        <a:t>s</a:t>
                      </a:r>
                      <a:r>
                        <a:rPr sz="1800" dirty="0" err="1" smtClean="0">
                          <a:latin typeface="Franklin Gothic Book"/>
                          <a:cs typeface="Franklin Gothic Book"/>
                        </a:rPr>
                        <a:t>t</a:t>
                      </a:r>
                      <a:r>
                        <a:rPr sz="1800" spc="-25" dirty="0" err="1" smtClean="0">
                          <a:latin typeface="Franklin Gothic Book"/>
                          <a:cs typeface="Franklin Gothic Book"/>
                        </a:rPr>
                        <a:t>v</a:t>
                      </a:r>
                      <a:r>
                        <a:rPr sz="1800" dirty="0" err="1" smtClean="0">
                          <a:latin typeface="Franklin Gothic Book"/>
                          <a:cs typeface="Franklin Gothic Book"/>
                        </a:rPr>
                        <a:t>o</a:t>
                      </a:r>
                      <a:r>
                        <a:rPr sz="1800" dirty="0">
                          <a:latin typeface="Franklin Gothic Book"/>
                          <a:cs typeface="Franklin Gothic Book"/>
                        </a:rPr>
                        <a:t>, p</a:t>
                      </a:r>
                      <a:r>
                        <a:rPr sz="1800" spc="-30" dirty="0">
                          <a:latin typeface="Franklin Gothic Book"/>
                          <a:cs typeface="Franklin Gothic Book"/>
                        </a:rPr>
                        <a:t>o</a:t>
                      </a:r>
                      <a:r>
                        <a:rPr sz="1800" dirty="0">
                          <a:latin typeface="Franklin Gothic Book"/>
                          <a:cs typeface="Franklin Gothic Book"/>
                        </a:rPr>
                        <a:t>tr</a:t>
                      </a:r>
                      <a:r>
                        <a:rPr sz="1800" spc="-40" dirty="0">
                          <a:latin typeface="Franklin Gothic Book"/>
                          <a:cs typeface="Franklin Gothic Book"/>
                        </a:rPr>
                        <a:t>a</a:t>
                      </a:r>
                      <a:r>
                        <a:rPr sz="1800" dirty="0">
                          <a:latin typeface="Franklin Gothic Book"/>
                          <a:cs typeface="Franklin Gothic Book"/>
                        </a:rPr>
                        <a:t>vin</a:t>
                      </a:r>
                      <a:r>
                        <a:rPr sz="1800" spc="10" dirty="0">
                          <a:latin typeface="Franklin Gothic Book"/>
                          <a:cs typeface="Franklin Gothic Book"/>
                        </a:rPr>
                        <a:t>á</a:t>
                      </a:r>
                      <a:r>
                        <a:rPr sz="1800" dirty="0">
                          <a:latin typeface="Franklin Gothic Book"/>
                          <a:cs typeface="Franklin Gothic Book"/>
                        </a:rPr>
                        <a:t>rst</a:t>
                      </a:r>
                      <a:r>
                        <a:rPr sz="1800" spc="-20" dirty="0">
                          <a:latin typeface="Franklin Gothic Book"/>
                          <a:cs typeface="Franklin Gothic Book"/>
                        </a:rPr>
                        <a:t>v</a:t>
                      </a:r>
                      <a:r>
                        <a:rPr sz="1800" dirty="0">
                          <a:latin typeface="Franklin Gothic Book"/>
                          <a:cs typeface="Franklin Gothic Book"/>
                        </a:rPr>
                        <a:t>o,</a:t>
                      </a:r>
                      <a:r>
                        <a:rPr sz="1800" spc="-40" dirty="0"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800" spc="-10" dirty="0">
                          <a:latin typeface="Franklin Gothic Book"/>
                          <a:cs typeface="Franklin Gothic Book"/>
                        </a:rPr>
                        <a:t>l</a:t>
                      </a:r>
                      <a:r>
                        <a:rPr sz="1800" dirty="0">
                          <a:latin typeface="Franklin Gothic Book"/>
                          <a:cs typeface="Franklin Gothic Book"/>
                        </a:rPr>
                        <a:t>es</a:t>
                      </a:r>
                      <a:r>
                        <a:rPr sz="1800" spc="5" dirty="0">
                          <a:latin typeface="Franklin Gothic Book"/>
                          <a:cs typeface="Franklin Gothic Book"/>
                        </a:rPr>
                        <a:t>n</a:t>
                      </a:r>
                      <a:r>
                        <a:rPr sz="1800" dirty="0">
                          <a:latin typeface="Franklin Gothic Book"/>
                          <a:cs typeface="Franklin Gothic Book"/>
                        </a:rPr>
                        <a:t>íc</a:t>
                      </a:r>
                      <a:r>
                        <a:rPr sz="1800" spc="-10" dirty="0">
                          <a:latin typeface="Franklin Gothic Book"/>
                          <a:cs typeface="Franklin Gothic Book"/>
                        </a:rPr>
                        <a:t>t</a:t>
                      </a:r>
                      <a:r>
                        <a:rPr sz="1800" spc="-20" dirty="0">
                          <a:latin typeface="Franklin Gothic Book"/>
                          <a:cs typeface="Franklin Gothic Book"/>
                        </a:rPr>
                        <a:t>v</a:t>
                      </a:r>
                      <a:r>
                        <a:rPr sz="1800" dirty="0">
                          <a:latin typeface="Franklin Gothic Book"/>
                          <a:cs typeface="Franklin Gothic Book"/>
                        </a:rPr>
                        <a:t>o,</a:t>
                      </a:r>
                      <a:r>
                        <a:rPr sz="1800" spc="-15" dirty="0"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800" dirty="0">
                          <a:latin typeface="Franklin Gothic Book"/>
                          <a:cs typeface="Franklin Gothic Book"/>
                        </a:rPr>
                        <a:t>vi</a:t>
                      </a:r>
                      <a:r>
                        <a:rPr sz="1800" spc="-15" dirty="0">
                          <a:latin typeface="Franklin Gothic Book"/>
                          <a:cs typeface="Franklin Gothic Book"/>
                        </a:rPr>
                        <a:t>d</a:t>
                      </a:r>
                      <a:r>
                        <a:rPr sz="1800" dirty="0">
                          <a:latin typeface="Franklin Gothic Book"/>
                          <a:cs typeface="Franklin Gothic Book"/>
                        </a:rPr>
                        <a:t>i</a:t>
                      </a:r>
                      <a:r>
                        <a:rPr sz="1800" spc="-10" dirty="0">
                          <a:latin typeface="Franklin Gothic Book"/>
                          <a:cs typeface="Franklin Gothic Book"/>
                        </a:rPr>
                        <a:t>e</a:t>
                      </a:r>
                      <a:r>
                        <a:rPr sz="1800" dirty="0">
                          <a:latin typeface="Franklin Gothic Book"/>
                          <a:cs typeface="Franklin Gothic Book"/>
                        </a:rPr>
                        <a:t>c</a:t>
                      </a:r>
                      <a:r>
                        <a:rPr sz="1800" spc="5" dirty="0">
                          <a:latin typeface="Franklin Gothic Book"/>
                          <a:cs typeface="Franklin Gothic Book"/>
                        </a:rPr>
                        <a:t>k</a:t>
                      </a:r>
                      <a:r>
                        <a:rPr sz="1800" dirty="0">
                          <a:latin typeface="Franklin Gothic Book"/>
                          <a:cs typeface="Franklin Gothic Book"/>
                        </a:rPr>
                        <a:t>y ces</a:t>
                      </a:r>
                      <a:r>
                        <a:rPr sz="1800" spc="-30" dirty="0">
                          <a:latin typeface="Franklin Gothic Book"/>
                          <a:cs typeface="Franklin Gothic Book"/>
                        </a:rPr>
                        <a:t>to</a:t>
                      </a:r>
                      <a:r>
                        <a:rPr sz="1800" dirty="0">
                          <a:latin typeface="Franklin Gothic Book"/>
                          <a:cs typeface="Franklin Gothic Book"/>
                        </a:rPr>
                        <a:t>v</a:t>
                      </a:r>
                      <a:r>
                        <a:rPr sz="1800" spc="10" dirty="0">
                          <a:latin typeface="Franklin Gothic Book"/>
                          <a:cs typeface="Franklin Gothic Book"/>
                        </a:rPr>
                        <a:t>n</a:t>
                      </a:r>
                      <a:r>
                        <a:rPr sz="1800" dirty="0">
                          <a:latin typeface="Franklin Gothic Book"/>
                          <a:cs typeface="Franklin Gothic Book"/>
                        </a:rPr>
                        <a:t>ý</a:t>
                      </a:r>
                      <a:r>
                        <a:rPr sz="1800" spc="-25" dirty="0"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800" dirty="0">
                          <a:latin typeface="Franklin Gothic Book"/>
                          <a:cs typeface="Franklin Gothic Book"/>
                        </a:rPr>
                        <a:t>r</a:t>
                      </a:r>
                      <a:r>
                        <a:rPr sz="1800" spc="10" dirty="0">
                          <a:latin typeface="Franklin Gothic Book"/>
                          <a:cs typeface="Franklin Gothic Book"/>
                        </a:rPr>
                        <a:t>u</a:t>
                      </a:r>
                      <a:r>
                        <a:rPr sz="1800" dirty="0">
                          <a:latin typeface="Franklin Gothic Book"/>
                          <a:cs typeface="Franklin Gothic Book"/>
                        </a:rPr>
                        <a:t>c</a:t>
                      </a:r>
                      <a:r>
                        <a:rPr sz="1800" spc="5" dirty="0">
                          <a:latin typeface="Franklin Gothic Book"/>
                          <a:cs typeface="Franklin Gothic Book"/>
                        </a:rPr>
                        <a:t>h</a:t>
                      </a:r>
                      <a:r>
                        <a:rPr sz="1800" dirty="0">
                          <a:latin typeface="Franklin Gothic Book"/>
                          <a:cs typeface="Franklin Gothic Book"/>
                        </a:rPr>
                        <a:t>,</a:t>
                      </a:r>
                      <a:r>
                        <a:rPr sz="1800" spc="-40" dirty="0"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800" spc="-15" dirty="0">
                          <a:latin typeface="Franklin Gothic Book"/>
                          <a:cs typeface="Franklin Gothic Book"/>
                        </a:rPr>
                        <a:t>d</a:t>
                      </a:r>
                      <a:r>
                        <a:rPr sz="1800" dirty="0">
                          <a:latin typeface="Franklin Gothic Book"/>
                          <a:cs typeface="Franklin Gothic Book"/>
                        </a:rPr>
                        <a:t>i</a:t>
                      </a:r>
                      <a:r>
                        <a:rPr sz="1800" spc="-25" dirty="0">
                          <a:latin typeface="Franklin Gothic Book"/>
                          <a:cs typeface="Franklin Gothic Book"/>
                        </a:rPr>
                        <a:t>v</a:t>
                      </a:r>
                      <a:r>
                        <a:rPr sz="1800" dirty="0">
                          <a:latin typeface="Franklin Gothic Book"/>
                          <a:cs typeface="Franklin Gothic Book"/>
                        </a:rPr>
                        <a:t>e</a:t>
                      </a:r>
                      <a:r>
                        <a:rPr sz="1800" spc="25" dirty="0">
                          <a:latin typeface="Franklin Gothic Book"/>
                          <a:cs typeface="Franklin Gothic Book"/>
                        </a:rPr>
                        <a:t>r</a:t>
                      </a:r>
                      <a:r>
                        <a:rPr sz="1800" dirty="0">
                          <a:latin typeface="Franklin Gothic Book"/>
                          <a:cs typeface="Franklin Gothic Book"/>
                        </a:rPr>
                        <a:t>zi</a:t>
                      </a:r>
                      <a:r>
                        <a:rPr sz="1800" spc="-20" dirty="0">
                          <a:latin typeface="Franklin Gothic Book"/>
                          <a:cs typeface="Franklin Gothic Book"/>
                        </a:rPr>
                        <a:t>f</a:t>
                      </a:r>
                      <a:r>
                        <a:rPr sz="1800" dirty="0">
                          <a:latin typeface="Franklin Gothic Book"/>
                          <a:cs typeface="Franklin Gothic Book"/>
                        </a:rPr>
                        <a:t>ik</a:t>
                      </a:r>
                      <a:r>
                        <a:rPr sz="1800" spc="5" dirty="0">
                          <a:latin typeface="Franklin Gothic Book"/>
                          <a:cs typeface="Franklin Gothic Book"/>
                        </a:rPr>
                        <a:t>á</a:t>
                      </a:r>
                      <a:r>
                        <a:rPr sz="1800" dirty="0">
                          <a:latin typeface="Franklin Gothic Book"/>
                          <a:cs typeface="Franklin Gothic Book"/>
                        </a:rPr>
                        <a:t>cia p</a:t>
                      </a:r>
                      <a:r>
                        <a:rPr sz="1800" spc="20" dirty="0">
                          <a:latin typeface="Franklin Gothic Book"/>
                          <a:cs typeface="Franklin Gothic Book"/>
                        </a:rPr>
                        <a:t>o</a:t>
                      </a:r>
                      <a:r>
                        <a:rPr sz="1800" spc="15" dirty="0">
                          <a:latin typeface="Franklin Gothic Book"/>
                          <a:cs typeface="Franklin Gothic Book"/>
                        </a:rPr>
                        <a:t>Ň</a:t>
                      </a:r>
                      <a:r>
                        <a:rPr sz="1800" spc="5" dirty="0">
                          <a:latin typeface="Franklin Gothic Book"/>
                          <a:cs typeface="Franklin Gothic Book"/>
                        </a:rPr>
                        <a:t>n</a:t>
                      </a:r>
                      <a:r>
                        <a:rPr sz="1800" dirty="0">
                          <a:latin typeface="Franklin Gothic Book"/>
                          <a:cs typeface="Franklin Gothic Book"/>
                        </a:rPr>
                        <a:t>o</a:t>
                      </a:r>
                      <a:r>
                        <a:rPr sz="1800" spc="10" dirty="0">
                          <a:latin typeface="Franklin Gothic Book"/>
                          <a:cs typeface="Franklin Gothic Book"/>
                        </a:rPr>
                        <a:t>h</a:t>
                      </a:r>
                      <a:r>
                        <a:rPr sz="1800" dirty="0">
                          <a:latin typeface="Franklin Gothic Book"/>
                          <a:cs typeface="Franklin Gothic Book"/>
                        </a:rPr>
                        <a:t>ospo</a:t>
                      </a:r>
                      <a:r>
                        <a:rPr sz="1800" spc="-10" dirty="0">
                          <a:latin typeface="Franklin Gothic Book"/>
                          <a:cs typeface="Franklin Gothic Book"/>
                        </a:rPr>
                        <a:t>d</a:t>
                      </a:r>
                      <a:r>
                        <a:rPr sz="1800" spc="5" dirty="0">
                          <a:latin typeface="Franklin Gothic Book"/>
                          <a:cs typeface="Franklin Gothic Book"/>
                        </a:rPr>
                        <a:t>á</a:t>
                      </a:r>
                      <a:r>
                        <a:rPr sz="1800" dirty="0">
                          <a:latin typeface="Franklin Gothic Book"/>
                          <a:cs typeface="Franklin Gothic Book"/>
                        </a:rPr>
                        <a:t>rs</a:t>
                      </a:r>
                      <a:r>
                        <a:rPr sz="1800" spc="10" dirty="0">
                          <a:latin typeface="Franklin Gothic Book"/>
                          <a:cs typeface="Franklin Gothic Book"/>
                        </a:rPr>
                        <a:t>k</a:t>
                      </a:r>
                      <a:r>
                        <a:rPr sz="1800" spc="-30" dirty="0">
                          <a:latin typeface="Franklin Gothic Book"/>
                          <a:cs typeface="Franklin Gothic Book"/>
                        </a:rPr>
                        <a:t>y</a:t>
                      </a:r>
                      <a:r>
                        <a:rPr sz="1800" dirty="0">
                          <a:latin typeface="Franklin Gothic Book"/>
                          <a:cs typeface="Franklin Gothic Book"/>
                        </a:rPr>
                        <a:t>ch</a:t>
                      </a:r>
                      <a:r>
                        <a:rPr sz="1800" spc="85" dirty="0"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800" spc="5" dirty="0">
                          <a:latin typeface="Franklin Gothic Book"/>
                          <a:cs typeface="Franklin Gothic Book"/>
                        </a:rPr>
                        <a:t>ak</a:t>
                      </a:r>
                      <a:r>
                        <a:rPr sz="1800" dirty="0">
                          <a:latin typeface="Franklin Gothic Book"/>
                          <a:cs typeface="Franklin Gothic Book"/>
                        </a:rPr>
                        <a:t>t</a:t>
                      </a:r>
                      <a:r>
                        <a:rPr sz="1800" spc="-10" dirty="0">
                          <a:latin typeface="Franklin Gothic Book"/>
                          <a:cs typeface="Franklin Gothic Book"/>
                        </a:rPr>
                        <a:t>i</a:t>
                      </a:r>
                      <a:r>
                        <a:rPr sz="1800" dirty="0">
                          <a:latin typeface="Franklin Gothic Book"/>
                          <a:cs typeface="Franklin Gothic Book"/>
                        </a:rPr>
                        <a:t>ví</a:t>
                      </a:r>
                      <a:r>
                        <a:rPr sz="1800" spc="-10" dirty="0">
                          <a:latin typeface="Franklin Gothic Book"/>
                          <a:cs typeface="Franklin Gothic Book"/>
                        </a:rPr>
                        <a:t>t</a:t>
                      </a:r>
                      <a:r>
                        <a:rPr sz="1800" dirty="0">
                          <a:latin typeface="Franklin Gothic Book"/>
                          <a:cs typeface="Franklin Gothic Book"/>
                        </a:rPr>
                        <a:t>)</a:t>
                      </a:r>
                    </a:p>
                    <a:p>
                      <a:pPr marL="2540" algn="ctr">
                        <a:lnSpc>
                          <a:spcPct val="100000"/>
                        </a:lnSpc>
                        <a:spcBef>
                          <a:spcPts val="1200"/>
                        </a:spcBef>
                      </a:pPr>
                      <a:r>
                        <a:rPr sz="1800" dirty="0">
                          <a:latin typeface="Franklin Gothic Book"/>
                          <a:cs typeface="Franklin Gothic Book"/>
                        </a:rPr>
                        <a:t>o</a:t>
                      </a:r>
                      <a:r>
                        <a:rPr sz="1800" spc="-10" dirty="0">
                          <a:latin typeface="Franklin Gothic Book"/>
                          <a:cs typeface="Franklin Gothic Book"/>
                        </a:rPr>
                        <a:t>b</a:t>
                      </a:r>
                      <a:r>
                        <a:rPr sz="1800" spc="5" dirty="0">
                          <a:latin typeface="Franklin Gothic Book"/>
                          <a:cs typeface="Franklin Gothic Book"/>
                        </a:rPr>
                        <a:t>n</a:t>
                      </a:r>
                      <a:r>
                        <a:rPr sz="1800" spc="-25" dirty="0">
                          <a:latin typeface="Franklin Gothic Book"/>
                          <a:cs typeface="Franklin Gothic Book"/>
                        </a:rPr>
                        <a:t>ov</a:t>
                      </a:r>
                      <a:r>
                        <a:rPr sz="1800" dirty="0">
                          <a:latin typeface="Franklin Gothic Book"/>
                          <a:cs typeface="Franklin Gothic Book"/>
                        </a:rPr>
                        <a:t>a</a:t>
                      </a:r>
                      <a:r>
                        <a:rPr sz="18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Franklin Gothic Book"/>
                          <a:cs typeface="Franklin Gothic Book"/>
                        </a:rPr>
                        <a:t>a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20" dirty="0">
                          <a:latin typeface="Franklin Gothic Book"/>
                          <a:cs typeface="Franklin Gothic Book"/>
                        </a:rPr>
                        <a:t>r</a:t>
                      </a:r>
                      <a:r>
                        <a:rPr sz="1800" dirty="0">
                          <a:latin typeface="Franklin Gothic Book"/>
                          <a:cs typeface="Franklin Gothic Book"/>
                        </a:rPr>
                        <a:t>oz</a:t>
                      </a:r>
                      <a:r>
                        <a:rPr sz="1800" spc="-15" dirty="0">
                          <a:latin typeface="Franklin Gothic Book"/>
                          <a:cs typeface="Franklin Gothic Book"/>
                        </a:rPr>
                        <a:t>v</a:t>
                      </a:r>
                      <a:r>
                        <a:rPr sz="1800" dirty="0">
                          <a:latin typeface="Franklin Gothic Book"/>
                          <a:cs typeface="Franklin Gothic Book"/>
                        </a:rPr>
                        <a:t>oj</a:t>
                      </a:r>
                      <a:r>
                        <a:rPr sz="1800" spc="-25" dirty="0"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800" dirty="0">
                          <a:latin typeface="Franklin Gothic Book"/>
                          <a:cs typeface="Franklin Gothic Book"/>
                        </a:rPr>
                        <a:t>o</a:t>
                      </a:r>
                      <a:r>
                        <a:rPr sz="1800" spc="-10" dirty="0">
                          <a:latin typeface="Franklin Gothic Book"/>
                          <a:cs typeface="Franklin Gothic Book"/>
                        </a:rPr>
                        <a:t>b</a:t>
                      </a:r>
                      <a:r>
                        <a:rPr sz="1800" dirty="0">
                          <a:latin typeface="Franklin Gothic Book"/>
                          <a:cs typeface="Franklin Gothic Book"/>
                        </a:rPr>
                        <a:t>cí a</a:t>
                      </a:r>
                      <a:r>
                        <a:rPr sz="1800" spc="-10" dirty="0"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800" dirty="0">
                          <a:latin typeface="Franklin Gothic Book"/>
                          <a:cs typeface="Franklin Gothic Book"/>
                        </a:rPr>
                        <a:t>zvyš</a:t>
                      </a:r>
                      <a:r>
                        <a:rPr sz="1800" spc="-20" dirty="0">
                          <a:latin typeface="Franklin Gothic Book"/>
                          <a:cs typeface="Franklin Gothic Book"/>
                        </a:rPr>
                        <a:t>ov</a:t>
                      </a:r>
                      <a:r>
                        <a:rPr sz="1800" spc="5" dirty="0">
                          <a:latin typeface="Franklin Gothic Book"/>
                          <a:cs typeface="Franklin Gothic Book"/>
                        </a:rPr>
                        <a:t>an</a:t>
                      </a:r>
                      <a:r>
                        <a:rPr sz="1800" dirty="0">
                          <a:latin typeface="Franklin Gothic Book"/>
                          <a:cs typeface="Franklin Gothic Book"/>
                        </a:rPr>
                        <a:t>ie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800" spc="5" dirty="0">
                          <a:latin typeface="Franklin Gothic Book"/>
                          <a:cs typeface="Franklin Gothic Book"/>
                        </a:rPr>
                        <a:t>k</a:t>
                      </a:r>
                      <a:r>
                        <a:rPr sz="1800" spc="-20" dirty="0">
                          <a:latin typeface="Franklin Gothic Book"/>
                          <a:cs typeface="Franklin Gothic Book"/>
                        </a:rPr>
                        <a:t>v</a:t>
                      </a:r>
                      <a:r>
                        <a:rPr sz="1800" spc="5" dirty="0">
                          <a:latin typeface="Franklin Gothic Book"/>
                          <a:cs typeface="Franklin Gothic Book"/>
                        </a:rPr>
                        <a:t>a</a:t>
                      </a:r>
                      <a:r>
                        <a:rPr sz="1800" spc="-10" dirty="0">
                          <a:latin typeface="Franklin Gothic Book"/>
                          <a:cs typeface="Franklin Gothic Book"/>
                        </a:rPr>
                        <a:t>l</a:t>
                      </a:r>
                      <a:r>
                        <a:rPr sz="1800" dirty="0">
                          <a:latin typeface="Franklin Gothic Book"/>
                          <a:cs typeface="Franklin Gothic Book"/>
                        </a:rPr>
                        <a:t>i</a:t>
                      </a:r>
                      <a:r>
                        <a:rPr sz="1800" spc="-10" dirty="0">
                          <a:latin typeface="Franklin Gothic Book"/>
                          <a:cs typeface="Franklin Gothic Book"/>
                        </a:rPr>
                        <a:t>t</a:t>
                      </a:r>
                      <a:r>
                        <a:rPr sz="1800" dirty="0">
                          <a:latin typeface="Franklin Gothic Book"/>
                          <a:cs typeface="Franklin Gothic Book"/>
                        </a:rPr>
                        <a:t>y </a:t>
                      </a:r>
                      <a:r>
                        <a:rPr sz="1800" spc="5" dirty="0" err="1">
                          <a:latin typeface="Franklin Gothic Book"/>
                          <a:cs typeface="Franklin Gothic Book"/>
                        </a:rPr>
                        <a:t>ž</a:t>
                      </a:r>
                      <a:r>
                        <a:rPr sz="1800" dirty="0" err="1">
                          <a:latin typeface="Franklin Gothic Book"/>
                          <a:cs typeface="Franklin Gothic Book"/>
                        </a:rPr>
                        <a:t>i</a:t>
                      </a:r>
                      <a:r>
                        <a:rPr sz="1800" spc="-25" dirty="0" err="1">
                          <a:latin typeface="Franklin Gothic Book"/>
                          <a:cs typeface="Franklin Gothic Book"/>
                        </a:rPr>
                        <a:t>vo</a:t>
                      </a:r>
                      <a:r>
                        <a:rPr sz="1800" dirty="0" err="1">
                          <a:latin typeface="Franklin Gothic Book"/>
                          <a:cs typeface="Franklin Gothic Book"/>
                        </a:rPr>
                        <a:t>ta</a:t>
                      </a:r>
                      <a:r>
                        <a:rPr sz="1800" spc="-15" dirty="0"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800" dirty="0" err="1" smtClean="0">
                          <a:latin typeface="Franklin Gothic Book"/>
                          <a:cs typeface="Franklin Gothic Book"/>
                        </a:rPr>
                        <a:t>o</a:t>
                      </a:r>
                      <a:r>
                        <a:rPr sz="1800" spc="-35" dirty="0" err="1" smtClean="0">
                          <a:latin typeface="Franklin Gothic Book"/>
                          <a:cs typeface="Franklin Gothic Book"/>
                        </a:rPr>
                        <a:t>b</a:t>
                      </a:r>
                      <a:r>
                        <a:rPr sz="1800" dirty="0" err="1" smtClean="0">
                          <a:latin typeface="Franklin Gothic Book"/>
                          <a:cs typeface="Franklin Gothic Book"/>
                        </a:rPr>
                        <a:t>y</a:t>
                      </a:r>
                      <a:r>
                        <a:rPr sz="1800" spc="-25" dirty="0" err="1" smtClean="0">
                          <a:latin typeface="Franklin Gothic Book"/>
                          <a:cs typeface="Franklin Gothic Book"/>
                        </a:rPr>
                        <a:t>v</a:t>
                      </a:r>
                      <a:r>
                        <a:rPr sz="1800" spc="5" dirty="0" err="1" smtClean="0">
                          <a:latin typeface="Franklin Gothic Book"/>
                          <a:cs typeface="Franklin Gothic Book"/>
                        </a:rPr>
                        <a:t>a</a:t>
                      </a:r>
                      <a:r>
                        <a:rPr sz="1800" spc="-30" dirty="0" err="1" smtClean="0">
                          <a:latin typeface="Franklin Gothic Book"/>
                          <a:cs typeface="Franklin Gothic Book"/>
                        </a:rPr>
                        <a:t>t</a:t>
                      </a:r>
                      <a:r>
                        <a:rPr sz="1800" spc="15" dirty="0" err="1" smtClean="0">
                          <a:latin typeface="Franklin Gothic Book"/>
                          <a:cs typeface="Franklin Gothic Book"/>
                        </a:rPr>
                        <a:t>e</a:t>
                      </a:r>
                      <a:r>
                        <a:rPr lang="sk-SK" sz="1800" spc="-10" dirty="0" smtClean="0">
                          <a:latin typeface="Franklin Gothic Book"/>
                          <a:cs typeface="Franklin Gothic Book"/>
                        </a:rPr>
                        <a:t>ľ</a:t>
                      </a:r>
                      <a:r>
                        <a:rPr sz="1800" spc="-25" dirty="0" err="1" smtClean="0">
                          <a:latin typeface="Franklin Gothic Book"/>
                          <a:cs typeface="Franklin Gothic Book"/>
                        </a:rPr>
                        <a:t>o</a:t>
                      </a:r>
                      <a:r>
                        <a:rPr sz="1800" dirty="0" err="1" smtClean="0">
                          <a:latin typeface="Franklin Gothic Book"/>
                          <a:cs typeface="Franklin Gothic Book"/>
                        </a:rPr>
                        <a:t>v</a:t>
                      </a:r>
                      <a:endParaRPr sz="1800" dirty="0">
                        <a:latin typeface="Franklin Gothic Book"/>
                        <a:cs typeface="Franklin Gothic Book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087120" marR="1071245" indent="-6350" algn="ctr">
                        <a:lnSpc>
                          <a:spcPct val="100000"/>
                        </a:lnSpc>
                      </a:pPr>
                      <a:r>
                        <a:rPr sz="1800" spc="-5" dirty="0">
                          <a:latin typeface="Franklin Gothic Book"/>
                          <a:cs typeface="Franklin Gothic Book"/>
                        </a:rPr>
                        <a:t>podpo</a:t>
                      </a:r>
                      <a:r>
                        <a:rPr sz="1800" spc="5" dirty="0">
                          <a:latin typeface="Franklin Gothic Book"/>
                          <a:cs typeface="Franklin Gothic Book"/>
                        </a:rPr>
                        <a:t>r</a:t>
                      </a:r>
                      <a:r>
                        <a:rPr sz="1800" dirty="0">
                          <a:latin typeface="Franklin Gothic Book"/>
                          <a:cs typeface="Franklin Gothic Book"/>
                        </a:rPr>
                        <a:t>a</a:t>
                      </a:r>
                      <a:r>
                        <a:rPr sz="18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 err="1">
                          <a:latin typeface="Franklin Gothic Book"/>
                          <a:cs typeface="Franklin Gothic Book"/>
                        </a:rPr>
                        <a:t>o</a:t>
                      </a:r>
                      <a:r>
                        <a:rPr sz="1800" spc="5" dirty="0" err="1">
                          <a:latin typeface="Franklin Gothic Book"/>
                          <a:cs typeface="Franklin Gothic Book"/>
                        </a:rPr>
                        <a:t>s</a:t>
                      </a:r>
                      <a:r>
                        <a:rPr sz="1800" dirty="0" err="1">
                          <a:latin typeface="Franklin Gothic Book"/>
                          <a:cs typeface="Franklin Gothic Book"/>
                        </a:rPr>
                        <a:t>t</a:t>
                      </a:r>
                      <a:r>
                        <a:rPr sz="1800" spc="5" dirty="0" err="1">
                          <a:latin typeface="Franklin Gothic Book"/>
                          <a:cs typeface="Franklin Gothic Book"/>
                        </a:rPr>
                        <a:t>a</a:t>
                      </a:r>
                      <a:r>
                        <a:rPr sz="1800" dirty="0" err="1">
                          <a:latin typeface="Franklin Gothic Book"/>
                          <a:cs typeface="Franklin Gothic Book"/>
                        </a:rPr>
                        <a:t>t</a:t>
                      </a:r>
                      <a:r>
                        <a:rPr sz="1800" spc="5" dirty="0" err="1">
                          <a:latin typeface="Franklin Gothic Book"/>
                          <a:cs typeface="Franklin Gothic Book"/>
                        </a:rPr>
                        <a:t>n</a:t>
                      </a:r>
                      <a:r>
                        <a:rPr sz="1800" dirty="0" err="1">
                          <a:latin typeface="Franklin Gothic Book"/>
                          <a:cs typeface="Franklin Gothic Book"/>
                        </a:rPr>
                        <a:t>ých</a:t>
                      </a:r>
                      <a:r>
                        <a:rPr sz="1800" dirty="0"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800" dirty="0" err="1" smtClean="0">
                          <a:latin typeface="Franklin Gothic Book"/>
                          <a:cs typeface="Franklin Gothic Book"/>
                        </a:rPr>
                        <a:t>po</a:t>
                      </a:r>
                      <a:r>
                        <a:rPr sz="1800" spc="-10" dirty="0" err="1" smtClean="0">
                          <a:latin typeface="Franklin Gothic Book"/>
                          <a:cs typeface="Franklin Gothic Book"/>
                        </a:rPr>
                        <a:t>d</a:t>
                      </a:r>
                      <a:r>
                        <a:rPr sz="1800" spc="5" dirty="0" err="1" smtClean="0">
                          <a:latin typeface="Franklin Gothic Book"/>
                          <a:cs typeface="Franklin Gothic Book"/>
                        </a:rPr>
                        <a:t>n</a:t>
                      </a:r>
                      <a:r>
                        <a:rPr sz="1800" dirty="0" err="1" smtClean="0">
                          <a:latin typeface="Franklin Gothic Book"/>
                          <a:cs typeface="Franklin Gothic Book"/>
                        </a:rPr>
                        <a:t>i</a:t>
                      </a:r>
                      <a:r>
                        <a:rPr sz="1800" spc="-20" dirty="0" err="1" smtClean="0">
                          <a:latin typeface="Franklin Gothic Book"/>
                          <a:cs typeface="Franklin Gothic Book"/>
                        </a:rPr>
                        <a:t>k</a:t>
                      </a:r>
                      <a:r>
                        <a:rPr sz="1800" spc="5" dirty="0" err="1" smtClean="0">
                          <a:latin typeface="Franklin Gothic Book"/>
                          <a:cs typeface="Franklin Gothic Book"/>
                        </a:rPr>
                        <a:t>a</a:t>
                      </a:r>
                      <a:r>
                        <a:rPr sz="1800" spc="-30" dirty="0" err="1" smtClean="0">
                          <a:latin typeface="Franklin Gothic Book"/>
                          <a:cs typeface="Franklin Gothic Book"/>
                        </a:rPr>
                        <a:t>t</a:t>
                      </a:r>
                      <a:r>
                        <a:rPr sz="1800" spc="20" dirty="0" err="1" smtClean="0">
                          <a:latin typeface="Franklin Gothic Book"/>
                          <a:cs typeface="Franklin Gothic Book"/>
                        </a:rPr>
                        <a:t>e</a:t>
                      </a:r>
                      <a:r>
                        <a:rPr lang="sk-SK" sz="1800" spc="-10" dirty="0" smtClean="0">
                          <a:latin typeface="Franklin Gothic Book"/>
                          <a:cs typeface="Franklin Gothic Book"/>
                        </a:rPr>
                        <a:t>ľ</a:t>
                      </a:r>
                      <a:r>
                        <a:rPr sz="1800" dirty="0" err="1" smtClean="0">
                          <a:latin typeface="Franklin Gothic Book"/>
                          <a:cs typeface="Franklin Gothic Book"/>
                        </a:rPr>
                        <a:t>s</a:t>
                      </a:r>
                      <a:r>
                        <a:rPr sz="1800" spc="5" dirty="0" err="1" smtClean="0">
                          <a:latin typeface="Franklin Gothic Book"/>
                          <a:cs typeface="Franklin Gothic Book"/>
                        </a:rPr>
                        <a:t>k</a:t>
                      </a:r>
                      <a:r>
                        <a:rPr sz="1800" dirty="0" err="1" smtClean="0">
                          <a:latin typeface="Franklin Gothic Book"/>
                          <a:cs typeface="Franklin Gothic Book"/>
                        </a:rPr>
                        <a:t>ých</a:t>
                      </a:r>
                      <a:r>
                        <a:rPr sz="1800" spc="110" dirty="0" smtClean="0"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800" spc="5" dirty="0">
                          <a:latin typeface="Franklin Gothic Book"/>
                          <a:cs typeface="Franklin Gothic Book"/>
                        </a:rPr>
                        <a:t>ak</a:t>
                      </a:r>
                      <a:r>
                        <a:rPr sz="1800" dirty="0">
                          <a:latin typeface="Franklin Gothic Book"/>
                          <a:cs typeface="Franklin Gothic Book"/>
                        </a:rPr>
                        <a:t>t</a:t>
                      </a:r>
                      <a:r>
                        <a:rPr sz="1800" spc="-10" dirty="0">
                          <a:latin typeface="Franklin Gothic Book"/>
                          <a:cs typeface="Franklin Gothic Book"/>
                        </a:rPr>
                        <a:t>i</a:t>
                      </a:r>
                      <a:r>
                        <a:rPr sz="1800" spc="5" dirty="0">
                          <a:latin typeface="Franklin Gothic Book"/>
                          <a:cs typeface="Franklin Gothic Book"/>
                        </a:rPr>
                        <a:t>v</a:t>
                      </a:r>
                      <a:r>
                        <a:rPr sz="1800" dirty="0">
                          <a:latin typeface="Franklin Gothic Book"/>
                          <a:cs typeface="Franklin Gothic Book"/>
                        </a:rPr>
                        <a:t>i</a:t>
                      </a:r>
                      <a:r>
                        <a:rPr sz="1800" spc="-10" dirty="0">
                          <a:latin typeface="Franklin Gothic Book"/>
                          <a:cs typeface="Franklin Gothic Book"/>
                        </a:rPr>
                        <a:t>t</a:t>
                      </a:r>
                      <a:r>
                        <a:rPr sz="1800" dirty="0">
                          <a:latin typeface="Franklin Gothic Book"/>
                          <a:cs typeface="Franklin Gothic Book"/>
                        </a:rPr>
                        <a:t>y v</a:t>
                      </a:r>
                      <a:r>
                        <a:rPr sz="1800" spc="10" dirty="0"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800" spc="5" dirty="0">
                          <a:latin typeface="Franklin Gothic Book"/>
                          <a:cs typeface="Franklin Gothic Book"/>
                        </a:rPr>
                        <a:t>úz</a:t>
                      </a:r>
                      <a:r>
                        <a:rPr sz="1800" dirty="0">
                          <a:latin typeface="Franklin Gothic Book"/>
                          <a:cs typeface="Franklin Gothic Book"/>
                        </a:rPr>
                        <a:t>emí</a:t>
                      </a:r>
                      <a:r>
                        <a:rPr sz="1800" spc="-20" dirty="0"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800" spc="5" dirty="0">
                          <a:latin typeface="Franklin Gothic Book"/>
                          <a:cs typeface="Franklin Gothic Book"/>
                        </a:rPr>
                        <a:t>M</a:t>
                      </a:r>
                      <a:r>
                        <a:rPr sz="1800" dirty="0">
                          <a:latin typeface="Franklin Gothic Book"/>
                          <a:cs typeface="Franklin Gothic Book"/>
                        </a:rPr>
                        <a:t>AS</a:t>
                      </a:r>
                    </a:p>
                    <a:p>
                      <a:pPr marL="8255" algn="ctr">
                        <a:lnSpc>
                          <a:spcPct val="100000"/>
                        </a:lnSpc>
                        <a:spcBef>
                          <a:spcPts val="1200"/>
                        </a:spcBef>
                      </a:pPr>
                      <a:r>
                        <a:rPr sz="1800" spc="5" dirty="0" err="1">
                          <a:latin typeface="Franklin Gothic Book"/>
                          <a:cs typeface="Franklin Gothic Book"/>
                        </a:rPr>
                        <a:t>z</a:t>
                      </a:r>
                      <a:r>
                        <a:rPr sz="1800" spc="-10" dirty="0" err="1">
                          <a:latin typeface="Franklin Gothic Book"/>
                          <a:cs typeface="Franklin Gothic Book"/>
                        </a:rPr>
                        <a:t>l</a:t>
                      </a:r>
                      <a:r>
                        <a:rPr sz="1800" dirty="0" err="1">
                          <a:latin typeface="Franklin Gothic Book"/>
                          <a:cs typeface="Franklin Gothic Book"/>
                        </a:rPr>
                        <a:t>epše</a:t>
                      </a:r>
                      <a:r>
                        <a:rPr sz="1800" spc="10" dirty="0" err="1">
                          <a:latin typeface="Franklin Gothic Book"/>
                          <a:cs typeface="Franklin Gothic Book"/>
                        </a:rPr>
                        <a:t>n</a:t>
                      </a:r>
                      <a:r>
                        <a:rPr sz="1800" dirty="0" err="1">
                          <a:latin typeface="Franklin Gothic Book"/>
                          <a:cs typeface="Franklin Gothic Book"/>
                        </a:rPr>
                        <a:t>ie</a:t>
                      </a:r>
                      <a:r>
                        <a:rPr sz="1800" dirty="0"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800" spc="5" dirty="0" err="1" smtClean="0">
                          <a:latin typeface="Franklin Gothic Book"/>
                          <a:cs typeface="Franklin Gothic Book"/>
                        </a:rPr>
                        <a:t>vz</a:t>
                      </a:r>
                      <a:r>
                        <a:rPr lang="sk-SK" sz="1800" spc="5" dirty="0" smtClean="0">
                          <a:latin typeface="Franklin Gothic Book"/>
                          <a:cs typeface="Franklin Gothic Book"/>
                        </a:rPr>
                        <a:t>ť</a:t>
                      </a:r>
                      <a:r>
                        <a:rPr sz="1800" spc="5" dirty="0" err="1" smtClean="0">
                          <a:latin typeface="Franklin Gothic Book"/>
                          <a:cs typeface="Franklin Gothic Book"/>
                        </a:rPr>
                        <a:t>a</a:t>
                      </a:r>
                      <a:r>
                        <a:rPr sz="1800" spc="10" dirty="0" err="1" smtClean="0">
                          <a:latin typeface="Franklin Gothic Book"/>
                          <a:cs typeface="Franklin Gothic Book"/>
                        </a:rPr>
                        <a:t>h</a:t>
                      </a:r>
                      <a:r>
                        <a:rPr sz="1800" spc="-25" dirty="0" err="1" smtClean="0">
                          <a:latin typeface="Franklin Gothic Book"/>
                          <a:cs typeface="Franklin Gothic Book"/>
                        </a:rPr>
                        <a:t>o</a:t>
                      </a:r>
                      <a:r>
                        <a:rPr sz="1800" dirty="0" err="1" smtClean="0">
                          <a:latin typeface="Franklin Gothic Book"/>
                          <a:cs typeface="Franklin Gothic Book"/>
                        </a:rPr>
                        <a:t>v</a:t>
                      </a:r>
                      <a:r>
                        <a:rPr sz="1800" spc="-65" dirty="0" smtClean="0"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800" dirty="0">
                          <a:latin typeface="Franklin Gothic Book"/>
                          <a:cs typeface="Franklin Gothic Book"/>
                        </a:rPr>
                        <a:t>me</a:t>
                      </a:r>
                      <a:r>
                        <a:rPr sz="1800" spc="-15" dirty="0">
                          <a:latin typeface="Franklin Gothic Book"/>
                          <a:cs typeface="Franklin Gothic Book"/>
                        </a:rPr>
                        <a:t>d</a:t>
                      </a:r>
                      <a:r>
                        <a:rPr sz="1800" spc="5" dirty="0">
                          <a:latin typeface="Franklin Gothic Book"/>
                          <a:cs typeface="Franklin Gothic Book"/>
                        </a:rPr>
                        <a:t>z</a:t>
                      </a:r>
                      <a:r>
                        <a:rPr sz="1800" dirty="0">
                          <a:latin typeface="Franklin Gothic Book"/>
                          <a:cs typeface="Franklin Gothic Book"/>
                        </a:rPr>
                        <a:t>i</a:t>
                      </a:r>
                    </a:p>
                    <a:p>
                      <a:pPr marL="6350" algn="ctr">
                        <a:lnSpc>
                          <a:spcPct val="100000"/>
                        </a:lnSpc>
                      </a:pPr>
                      <a:r>
                        <a:rPr sz="1800" spc="5" dirty="0">
                          <a:latin typeface="Franklin Gothic Book"/>
                          <a:cs typeface="Franklin Gothic Book"/>
                        </a:rPr>
                        <a:t>v</a:t>
                      </a:r>
                      <a:r>
                        <a:rPr sz="1800" dirty="0">
                          <a:latin typeface="Franklin Gothic Book"/>
                          <a:cs typeface="Franklin Gothic Book"/>
                        </a:rPr>
                        <a:t>i</a:t>
                      </a:r>
                      <a:r>
                        <a:rPr sz="1800" spc="-15" dirty="0">
                          <a:latin typeface="Franklin Gothic Book"/>
                          <a:cs typeface="Franklin Gothic Book"/>
                        </a:rPr>
                        <a:t>d</a:t>
                      </a:r>
                      <a:r>
                        <a:rPr sz="1800" dirty="0">
                          <a:latin typeface="Franklin Gothic Book"/>
                          <a:cs typeface="Franklin Gothic Book"/>
                        </a:rPr>
                        <a:t>iec</a:t>
                      </a:r>
                      <a:r>
                        <a:rPr sz="1800" spc="10" dirty="0">
                          <a:latin typeface="Franklin Gothic Book"/>
                          <a:cs typeface="Franklin Gothic Book"/>
                        </a:rPr>
                        <a:t>k</a:t>
                      </a:r>
                      <a:r>
                        <a:rPr sz="1800" dirty="0">
                          <a:latin typeface="Franklin Gothic Book"/>
                          <a:cs typeface="Franklin Gothic Book"/>
                        </a:rPr>
                        <a:t>ymi </a:t>
                      </a:r>
                      <a:r>
                        <a:rPr sz="1800" spc="-20" dirty="0">
                          <a:latin typeface="Franklin Gothic Book"/>
                          <a:cs typeface="Franklin Gothic Book"/>
                        </a:rPr>
                        <a:t>r</a:t>
                      </a:r>
                      <a:r>
                        <a:rPr sz="1800" dirty="0">
                          <a:latin typeface="Franklin Gothic Book"/>
                          <a:cs typeface="Franklin Gothic Book"/>
                        </a:rPr>
                        <a:t>o</a:t>
                      </a:r>
                      <a:r>
                        <a:rPr sz="1800" spc="5" dirty="0">
                          <a:latin typeface="Franklin Gothic Book"/>
                          <a:cs typeface="Franklin Gothic Book"/>
                        </a:rPr>
                        <a:t>z</a:t>
                      </a:r>
                      <a:r>
                        <a:rPr sz="1800" spc="-20" dirty="0">
                          <a:latin typeface="Franklin Gothic Book"/>
                          <a:cs typeface="Franklin Gothic Book"/>
                        </a:rPr>
                        <a:t>v</a:t>
                      </a:r>
                      <a:r>
                        <a:rPr sz="1800" dirty="0">
                          <a:latin typeface="Franklin Gothic Book"/>
                          <a:cs typeface="Franklin Gothic Book"/>
                        </a:rPr>
                        <a:t>oj</a:t>
                      </a:r>
                      <a:r>
                        <a:rPr sz="1800" spc="-25" dirty="0">
                          <a:latin typeface="Franklin Gothic Book"/>
                          <a:cs typeface="Franklin Gothic Book"/>
                        </a:rPr>
                        <a:t>o</a:t>
                      </a:r>
                      <a:r>
                        <a:rPr sz="1800" spc="5" dirty="0">
                          <a:latin typeface="Franklin Gothic Book"/>
                          <a:cs typeface="Franklin Gothic Book"/>
                        </a:rPr>
                        <a:t>v</a:t>
                      </a:r>
                      <a:r>
                        <a:rPr sz="1800" dirty="0">
                          <a:latin typeface="Franklin Gothic Book"/>
                          <a:cs typeface="Franklin Gothic Book"/>
                        </a:rPr>
                        <a:t>ými</a:t>
                      </a:r>
                      <a:r>
                        <a:rPr sz="1800" spc="-25" dirty="0"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800" dirty="0">
                          <a:latin typeface="Franklin Gothic Book"/>
                          <a:cs typeface="Franklin Gothic Book"/>
                        </a:rPr>
                        <a:t>ce</a:t>
                      </a:r>
                      <a:r>
                        <a:rPr sz="1800" spc="10" dirty="0">
                          <a:latin typeface="Franklin Gothic Book"/>
                          <a:cs typeface="Franklin Gothic Book"/>
                        </a:rPr>
                        <a:t>n</a:t>
                      </a:r>
                      <a:r>
                        <a:rPr sz="1800" dirty="0">
                          <a:latin typeface="Franklin Gothic Book"/>
                          <a:cs typeface="Franklin Gothic Book"/>
                        </a:rPr>
                        <a:t>tr</a:t>
                      </a:r>
                      <a:r>
                        <a:rPr sz="1800" spc="10" dirty="0">
                          <a:latin typeface="Franklin Gothic Book"/>
                          <a:cs typeface="Franklin Gothic Book"/>
                        </a:rPr>
                        <a:t>a</a:t>
                      </a:r>
                      <a:r>
                        <a:rPr sz="1800" dirty="0">
                          <a:latin typeface="Franklin Gothic Book"/>
                          <a:cs typeface="Franklin Gothic Book"/>
                        </a:rPr>
                        <a:t>mi</a:t>
                      </a:r>
                    </a:p>
                    <a:p>
                      <a:pPr marL="3175" algn="ctr">
                        <a:lnSpc>
                          <a:spcPct val="100000"/>
                        </a:lnSpc>
                      </a:pPr>
                      <a:r>
                        <a:rPr sz="1800" dirty="0">
                          <a:latin typeface="Franklin Gothic Book"/>
                          <a:cs typeface="Franklin Gothic Book"/>
                        </a:rPr>
                        <a:t>a</a:t>
                      </a:r>
                      <a:r>
                        <a:rPr sz="18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Franklin Gothic Book"/>
                          <a:cs typeface="Franklin Gothic Book"/>
                        </a:rPr>
                        <a:t>ich</a:t>
                      </a:r>
                      <a:r>
                        <a:rPr sz="1800" spc="5" dirty="0"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800" spc="10" dirty="0">
                          <a:latin typeface="Franklin Gothic Book"/>
                          <a:cs typeface="Franklin Gothic Book"/>
                        </a:rPr>
                        <a:t>z</a:t>
                      </a:r>
                      <a:r>
                        <a:rPr sz="1800" spc="5" dirty="0">
                          <a:latin typeface="Franklin Gothic Book"/>
                          <a:cs typeface="Franklin Gothic Book"/>
                        </a:rPr>
                        <a:t>áz</a:t>
                      </a:r>
                      <a:r>
                        <a:rPr sz="1800" dirty="0">
                          <a:latin typeface="Franklin Gothic Book"/>
                          <a:cs typeface="Franklin Gothic Book"/>
                        </a:rPr>
                        <a:t>em</a:t>
                      </a:r>
                      <a:r>
                        <a:rPr sz="1800" spc="-10" dirty="0">
                          <a:latin typeface="Franklin Gothic Book"/>
                          <a:cs typeface="Franklin Gothic Book"/>
                        </a:rPr>
                        <a:t>í</a:t>
                      </a:r>
                      <a:r>
                        <a:rPr sz="1800" dirty="0">
                          <a:latin typeface="Franklin Gothic Book"/>
                          <a:cs typeface="Franklin Gothic Book"/>
                        </a:rPr>
                        <a:t>m</a:t>
                      </a:r>
                      <a:r>
                        <a:rPr sz="1800" spc="-20" dirty="0">
                          <a:latin typeface="Franklin Gothic Book"/>
                          <a:cs typeface="Franklin Gothic Book"/>
                        </a:rPr>
                        <a:t> v</a:t>
                      </a:r>
                      <a:r>
                        <a:rPr sz="1800" dirty="0">
                          <a:latin typeface="Franklin Gothic Book"/>
                          <a:cs typeface="Franklin Gothic Book"/>
                        </a:rPr>
                        <a:t>o</a:t>
                      </a:r>
                      <a:r>
                        <a:rPr sz="1800" spc="-20" dirty="0">
                          <a:latin typeface="Franklin Gothic Book"/>
                          <a:cs typeface="Franklin Gothic Book"/>
                        </a:rPr>
                        <a:t> v</a:t>
                      </a:r>
                      <a:r>
                        <a:rPr sz="1800" dirty="0">
                          <a:latin typeface="Franklin Gothic Book"/>
                          <a:cs typeface="Franklin Gothic Book"/>
                        </a:rPr>
                        <a:t>erej</a:t>
                      </a:r>
                      <a:r>
                        <a:rPr sz="1800" spc="5" dirty="0">
                          <a:latin typeface="Franklin Gothic Book"/>
                          <a:cs typeface="Franklin Gothic Book"/>
                        </a:rPr>
                        <a:t>n</a:t>
                      </a:r>
                      <a:r>
                        <a:rPr sz="1800" dirty="0">
                          <a:latin typeface="Franklin Gothic Book"/>
                          <a:cs typeface="Franklin Gothic Book"/>
                        </a:rPr>
                        <a:t>ých</a:t>
                      </a:r>
                      <a:r>
                        <a:rPr sz="1800" spc="-5" dirty="0"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800" dirty="0">
                          <a:latin typeface="Franklin Gothic Book"/>
                          <a:cs typeface="Franklin Gothic Book"/>
                        </a:rPr>
                        <a:t>s</a:t>
                      </a:r>
                      <a:r>
                        <a:rPr sz="1800" spc="-10" dirty="0">
                          <a:latin typeface="Franklin Gothic Book"/>
                          <a:cs typeface="Franklin Gothic Book"/>
                        </a:rPr>
                        <a:t>l</a:t>
                      </a:r>
                      <a:r>
                        <a:rPr sz="1800" spc="5" dirty="0">
                          <a:latin typeface="Franklin Gothic Book"/>
                          <a:cs typeface="Franklin Gothic Book"/>
                        </a:rPr>
                        <a:t>už</a:t>
                      </a:r>
                      <a:r>
                        <a:rPr sz="1800" spc="-10" dirty="0">
                          <a:latin typeface="Franklin Gothic Book"/>
                          <a:cs typeface="Franklin Gothic Book"/>
                        </a:rPr>
                        <a:t>b</a:t>
                      </a:r>
                      <a:r>
                        <a:rPr sz="1800" spc="5" dirty="0">
                          <a:latin typeface="Franklin Gothic Book"/>
                          <a:cs typeface="Franklin Gothic Book"/>
                        </a:rPr>
                        <a:t>á</a:t>
                      </a:r>
                      <a:r>
                        <a:rPr sz="1800" dirty="0">
                          <a:latin typeface="Franklin Gothic Book"/>
                          <a:cs typeface="Franklin Gothic Book"/>
                        </a:rPr>
                        <a:t>ch</a:t>
                      </a:r>
                      <a:r>
                        <a:rPr sz="1800" spc="-5" dirty="0"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800" dirty="0">
                          <a:latin typeface="Franklin Gothic Book"/>
                          <a:cs typeface="Franklin Gothic Book"/>
                        </a:rPr>
                        <a:t>a</a:t>
                      </a:r>
                      <a:r>
                        <a:rPr sz="1800" spc="-40" dirty="0"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800" spc="-20" dirty="0">
                          <a:latin typeface="Franklin Gothic Book"/>
                          <a:cs typeface="Franklin Gothic Book"/>
                        </a:rPr>
                        <a:t>v</a:t>
                      </a:r>
                      <a:r>
                        <a:rPr sz="1800" dirty="0">
                          <a:latin typeface="Franklin Gothic Book"/>
                          <a:cs typeface="Franklin Gothic Book"/>
                        </a:rPr>
                        <a:t>o</a:t>
                      </a:r>
                    </a:p>
                    <a:p>
                      <a:pPr marL="7620" algn="ctr">
                        <a:lnSpc>
                          <a:spcPct val="100000"/>
                        </a:lnSpc>
                      </a:pPr>
                      <a:r>
                        <a:rPr sz="1800" spc="-20" dirty="0">
                          <a:latin typeface="Franklin Gothic Book"/>
                          <a:cs typeface="Franklin Gothic Book"/>
                        </a:rPr>
                        <a:t>v</a:t>
                      </a:r>
                      <a:r>
                        <a:rPr sz="1800" dirty="0">
                          <a:latin typeface="Franklin Gothic Book"/>
                          <a:cs typeface="Franklin Gothic Book"/>
                        </a:rPr>
                        <a:t>e</a:t>
                      </a:r>
                      <a:r>
                        <a:rPr sz="1800" spc="5" dirty="0">
                          <a:latin typeface="Franklin Gothic Book"/>
                          <a:cs typeface="Franklin Gothic Book"/>
                        </a:rPr>
                        <a:t>r</a:t>
                      </a:r>
                      <a:r>
                        <a:rPr sz="1800" dirty="0">
                          <a:latin typeface="Franklin Gothic Book"/>
                          <a:cs typeface="Franklin Gothic Book"/>
                        </a:rPr>
                        <a:t>ej</a:t>
                      </a:r>
                      <a:r>
                        <a:rPr sz="1800" spc="5" dirty="0">
                          <a:latin typeface="Franklin Gothic Book"/>
                          <a:cs typeface="Franklin Gothic Book"/>
                        </a:rPr>
                        <a:t>n</a:t>
                      </a:r>
                      <a:r>
                        <a:rPr sz="1800" dirty="0">
                          <a:latin typeface="Franklin Gothic Book"/>
                          <a:cs typeface="Franklin Gothic Book"/>
                        </a:rPr>
                        <a:t>ých</a:t>
                      </a:r>
                      <a:r>
                        <a:rPr sz="1800" spc="-5" dirty="0"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800" dirty="0">
                          <a:latin typeface="Franklin Gothic Book"/>
                          <a:cs typeface="Franklin Gothic Book"/>
                        </a:rPr>
                        <a:t>i</a:t>
                      </a:r>
                      <a:r>
                        <a:rPr sz="1800" spc="5" dirty="0">
                          <a:latin typeface="Franklin Gothic Book"/>
                          <a:cs typeface="Franklin Gothic Book"/>
                        </a:rPr>
                        <a:t>n</a:t>
                      </a:r>
                      <a:r>
                        <a:rPr sz="1800" spc="-15" dirty="0">
                          <a:latin typeface="Franklin Gothic Book"/>
                          <a:cs typeface="Franklin Gothic Book"/>
                        </a:rPr>
                        <a:t>f</a:t>
                      </a:r>
                      <a:r>
                        <a:rPr sz="1800" dirty="0">
                          <a:latin typeface="Franklin Gothic Book"/>
                          <a:cs typeface="Franklin Gothic Book"/>
                        </a:rPr>
                        <a:t>r</a:t>
                      </a:r>
                      <a:r>
                        <a:rPr sz="1800" spc="5" dirty="0">
                          <a:latin typeface="Franklin Gothic Book"/>
                          <a:cs typeface="Franklin Gothic Book"/>
                        </a:rPr>
                        <a:t>aš</a:t>
                      </a:r>
                      <a:r>
                        <a:rPr sz="1800" dirty="0">
                          <a:latin typeface="Franklin Gothic Book"/>
                          <a:cs typeface="Franklin Gothic Book"/>
                        </a:rPr>
                        <a:t>tr</a:t>
                      </a:r>
                      <a:r>
                        <a:rPr sz="1800" spc="10" dirty="0">
                          <a:latin typeface="Franklin Gothic Book"/>
                          <a:cs typeface="Franklin Gothic Book"/>
                        </a:rPr>
                        <a:t>uk</a:t>
                      </a:r>
                      <a:r>
                        <a:rPr sz="1800" dirty="0">
                          <a:latin typeface="Franklin Gothic Book"/>
                          <a:cs typeface="Franklin Gothic Book"/>
                        </a:rPr>
                        <a:t>t</a:t>
                      </a:r>
                      <a:r>
                        <a:rPr sz="1800" spc="5" dirty="0">
                          <a:latin typeface="Franklin Gothic Book"/>
                          <a:cs typeface="Franklin Gothic Book"/>
                        </a:rPr>
                        <a:t>ú</a:t>
                      </a:r>
                      <a:r>
                        <a:rPr sz="1800" spc="-20" dirty="0">
                          <a:latin typeface="Franklin Gothic Book"/>
                          <a:cs typeface="Franklin Gothic Book"/>
                        </a:rPr>
                        <a:t>r</a:t>
                      </a:r>
                      <a:r>
                        <a:rPr sz="1800" spc="5" dirty="0">
                          <a:latin typeface="Franklin Gothic Book"/>
                          <a:cs typeface="Franklin Gothic Book"/>
                        </a:rPr>
                        <a:t>a</a:t>
                      </a:r>
                      <a:r>
                        <a:rPr sz="1800" dirty="0">
                          <a:latin typeface="Franklin Gothic Book"/>
                          <a:cs typeface="Franklin Gothic Book"/>
                        </a:rPr>
                        <a:t>ch</a:t>
                      </a: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/>
          <p:nvPr/>
        </p:nvSpPr>
        <p:spPr>
          <a:xfrm>
            <a:off x="8238743" y="786383"/>
            <a:ext cx="536448" cy="32613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739640" y="1213103"/>
            <a:ext cx="536448" cy="32613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xfrm>
            <a:off x="457200" y="582864"/>
            <a:ext cx="8229600" cy="86177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800" b="1" spc="30" dirty="0">
                <a:solidFill>
                  <a:schemeClr val="accent5">
                    <a:lumMod val="50000"/>
                  </a:schemeClr>
                </a:solidFill>
                <a:latin typeface="Franklin Gothic Medium"/>
                <a:cs typeface="Franklin Gothic Medium"/>
              </a:rPr>
              <a:t>M</a:t>
            </a:r>
            <a:r>
              <a:rPr sz="2800" b="1" spc="10" dirty="0">
                <a:solidFill>
                  <a:schemeClr val="accent5">
                    <a:lumMod val="50000"/>
                  </a:schemeClr>
                </a:solidFill>
                <a:latin typeface="Franklin Gothic Medium"/>
                <a:cs typeface="Franklin Gothic Medium"/>
              </a:rPr>
              <a:t>0</a:t>
            </a:r>
            <a:r>
              <a:rPr sz="2800" b="1" dirty="0">
                <a:solidFill>
                  <a:schemeClr val="accent5">
                    <a:lumMod val="50000"/>
                  </a:schemeClr>
                </a:solidFill>
                <a:latin typeface="Franklin Gothic Medium"/>
                <a:cs typeface="Franklin Gothic Medium"/>
              </a:rPr>
              <a:t>6</a:t>
            </a:r>
            <a:r>
              <a:rPr sz="2800" b="1" spc="-65" dirty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2800" b="1" dirty="0">
                <a:solidFill>
                  <a:schemeClr val="accent5">
                    <a:lumMod val="50000"/>
                  </a:schemeClr>
                </a:solidFill>
              </a:rPr>
              <a:t>–</a:t>
            </a:r>
            <a:r>
              <a:rPr sz="2800" b="1" spc="-2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sz="2800" b="1" dirty="0">
                <a:solidFill>
                  <a:schemeClr val="accent5">
                    <a:lumMod val="50000"/>
                  </a:schemeClr>
                </a:solidFill>
              </a:rPr>
              <a:t>R</a:t>
            </a:r>
            <a:r>
              <a:rPr sz="2800" b="1" spc="10" dirty="0">
                <a:solidFill>
                  <a:schemeClr val="accent5">
                    <a:lumMod val="50000"/>
                  </a:schemeClr>
                </a:solidFill>
              </a:rPr>
              <a:t>OZ</a:t>
            </a:r>
            <a:r>
              <a:rPr sz="2800" b="1" spc="-55" dirty="0">
                <a:solidFill>
                  <a:schemeClr val="accent5">
                    <a:lumMod val="50000"/>
                  </a:schemeClr>
                </a:solidFill>
              </a:rPr>
              <a:t>V</a:t>
            </a:r>
            <a:r>
              <a:rPr sz="2800" b="1" dirty="0">
                <a:solidFill>
                  <a:schemeClr val="accent5">
                    <a:lumMod val="50000"/>
                  </a:schemeClr>
                </a:solidFill>
              </a:rPr>
              <a:t>OJ</a:t>
            </a:r>
            <a:r>
              <a:rPr sz="2800" b="1" spc="-7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sz="2800" b="1" spc="20" dirty="0">
                <a:solidFill>
                  <a:schemeClr val="accent5">
                    <a:lumMod val="50000"/>
                  </a:schemeClr>
                </a:solidFill>
              </a:rPr>
              <a:t>P</a:t>
            </a:r>
            <a:r>
              <a:rPr sz="2800" b="1" spc="10" dirty="0">
                <a:solidFill>
                  <a:schemeClr val="accent5">
                    <a:lumMod val="50000"/>
                  </a:schemeClr>
                </a:solidFill>
              </a:rPr>
              <a:t>OĽ</a:t>
            </a:r>
            <a:r>
              <a:rPr sz="2800" b="1" dirty="0">
                <a:solidFill>
                  <a:schemeClr val="accent5">
                    <a:lumMod val="50000"/>
                  </a:schemeClr>
                </a:solidFill>
              </a:rPr>
              <a:t>NOHO</a:t>
            </a:r>
            <a:r>
              <a:rPr sz="2800" b="1" spc="-30" dirty="0">
                <a:solidFill>
                  <a:schemeClr val="accent5">
                    <a:lumMod val="50000"/>
                  </a:schemeClr>
                </a:solidFill>
              </a:rPr>
              <a:t>S</a:t>
            </a:r>
            <a:r>
              <a:rPr sz="2800" b="1" dirty="0">
                <a:solidFill>
                  <a:schemeClr val="accent5">
                    <a:lumMod val="50000"/>
                  </a:schemeClr>
                </a:solidFill>
              </a:rPr>
              <a:t>PODÁRSK</a:t>
            </a:r>
            <a:r>
              <a:rPr sz="2800" b="1" spc="-80" dirty="0">
                <a:solidFill>
                  <a:schemeClr val="accent5">
                    <a:lumMod val="50000"/>
                  </a:schemeClr>
                </a:solidFill>
              </a:rPr>
              <a:t>Y</a:t>
            </a:r>
            <a:r>
              <a:rPr sz="2800" b="1" spc="-15" dirty="0">
                <a:solidFill>
                  <a:schemeClr val="accent5">
                    <a:lumMod val="50000"/>
                  </a:schemeClr>
                </a:solidFill>
              </a:rPr>
              <a:t>C</a:t>
            </a:r>
            <a:r>
              <a:rPr sz="2800" b="1" dirty="0">
                <a:solidFill>
                  <a:schemeClr val="accent5">
                    <a:lumMod val="50000"/>
                  </a:schemeClr>
                </a:solidFill>
              </a:rPr>
              <a:t>H</a:t>
            </a:r>
            <a:r>
              <a:rPr sz="2800" b="1" spc="-5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sz="2800" b="1" spc="20" dirty="0">
                <a:solidFill>
                  <a:schemeClr val="accent5">
                    <a:lumMod val="50000"/>
                  </a:schemeClr>
                </a:solidFill>
              </a:rPr>
              <a:t>P</a:t>
            </a:r>
            <a:r>
              <a:rPr sz="2800" b="1" spc="10" dirty="0">
                <a:solidFill>
                  <a:schemeClr val="accent5">
                    <a:lumMod val="50000"/>
                  </a:schemeClr>
                </a:solidFill>
              </a:rPr>
              <a:t>O</a:t>
            </a:r>
            <a:r>
              <a:rPr sz="2800" b="1" spc="5" dirty="0">
                <a:solidFill>
                  <a:schemeClr val="accent5">
                    <a:lumMod val="50000"/>
                  </a:schemeClr>
                </a:solidFill>
              </a:rPr>
              <a:t>D</a:t>
            </a:r>
            <a:r>
              <a:rPr sz="2800" b="1" dirty="0">
                <a:solidFill>
                  <a:schemeClr val="accent5">
                    <a:lumMod val="50000"/>
                  </a:schemeClr>
                </a:solidFill>
              </a:rPr>
              <a:t>NI</a:t>
            </a:r>
            <a:r>
              <a:rPr sz="2800" b="1" spc="-70" dirty="0">
                <a:solidFill>
                  <a:schemeClr val="accent5">
                    <a:lumMod val="50000"/>
                  </a:schemeClr>
                </a:solidFill>
              </a:rPr>
              <a:t>K</a:t>
            </a:r>
            <a:r>
              <a:rPr sz="2800" b="1" spc="-55" dirty="0">
                <a:solidFill>
                  <a:schemeClr val="accent5">
                    <a:lumMod val="50000"/>
                  </a:schemeClr>
                </a:solidFill>
              </a:rPr>
              <a:t>O</a:t>
            </a:r>
            <a:r>
              <a:rPr sz="2800" b="1" dirty="0">
                <a:solidFill>
                  <a:schemeClr val="accent5">
                    <a:lumMod val="50000"/>
                  </a:schemeClr>
                </a:solidFill>
              </a:rPr>
              <a:t>V</a:t>
            </a:r>
            <a:endParaRPr sz="2800" b="1" dirty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800" b="1" dirty="0">
                <a:solidFill>
                  <a:schemeClr val="accent5">
                    <a:lumMod val="50000"/>
                  </a:schemeClr>
                </a:solidFill>
              </a:rPr>
              <a:t>A</a:t>
            </a:r>
            <a:r>
              <a:rPr sz="2800" b="1" spc="-2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sz="2800" b="1" spc="15" dirty="0">
                <a:solidFill>
                  <a:schemeClr val="accent5">
                    <a:lumMod val="50000"/>
                  </a:schemeClr>
                </a:solidFill>
              </a:rPr>
              <a:t>P</a:t>
            </a:r>
            <a:r>
              <a:rPr sz="2800" b="1" spc="10" dirty="0">
                <a:solidFill>
                  <a:schemeClr val="accent5">
                    <a:lumMod val="50000"/>
                  </a:schemeClr>
                </a:solidFill>
              </a:rPr>
              <a:t>O</a:t>
            </a:r>
            <a:r>
              <a:rPr sz="2800" b="1" spc="30" dirty="0">
                <a:solidFill>
                  <a:schemeClr val="accent5">
                    <a:lumMod val="50000"/>
                  </a:schemeClr>
                </a:solidFill>
              </a:rPr>
              <a:t>D</a:t>
            </a:r>
            <a:r>
              <a:rPr sz="2800" b="1" dirty="0">
                <a:solidFill>
                  <a:schemeClr val="accent5">
                    <a:lumMod val="50000"/>
                  </a:schemeClr>
                </a:solidFill>
              </a:rPr>
              <a:t>NIK</a:t>
            </a:r>
            <a:r>
              <a:rPr sz="2800" b="1" spc="-155" dirty="0">
                <a:solidFill>
                  <a:schemeClr val="accent5">
                    <a:lumMod val="50000"/>
                  </a:schemeClr>
                </a:solidFill>
              </a:rPr>
              <a:t>A</a:t>
            </a:r>
            <a:r>
              <a:rPr sz="2800" b="1" spc="-15" dirty="0">
                <a:solidFill>
                  <a:schemeClr val="accent5">
                    <a:lumMod val="50000"/>
                  </a:schemeClr>
                </a:solidFill>
              </a:rPr>
              <a:t>T</a:t>
            </a:r>
            <a:r>
              <a:rPr sz="2800" b="1" dirty="0">
                <a:solidFill>
                  <a:schemeClr val="accent5">
                    <a:lumMod val="50000"/>
                  </a:schemeClr>
                </a:solidFill>
              </a:rPr>
              <a:t>EĽSK</a:t>
            </a:r>
            <a:r>
              <a:rPr sz="2800" b="1" spc="-15" dirty="0">
                <a:solidFill>
                  <a:schemeClr val="accent5">
                    <a:lumMod val="50000"/>
                  </a:schemeClr>
                </a:solidFill>
              </a:rPr>
              <a:t>E</a:t>
            </a:r>
            <a:r>
              <a:rPr sz="2800" b="1" dirty="0">
                <a:solidFill>
                  <a:schemeClr val="accent5">
                    <a:lumMod val="50000"/>
                  </a:schemeClr>
                </a:solidFill>
              </a:rPr>
              <a:t>J</a:t>
            </a:r>
            <a:r>
              <a:rPr sz="2800" b="1" spc="-65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sz="2800" b="1" spc="25" dirty="0">
                <a:solidFill>
                  <a:schemeClr val="accent5">
                    <a:lumMod val="50000"/>
                  </a:schemeClr>
                </a:solidFill>
              </a:rPr>
              <a:t>Č</a:t>
            </a:r>
            <a:r>
              <a:rPr sz="2800" b="1" spc="15" dirty="0">
                <a:solidFill>
                  <a:schemeClr val="accent5">
                    <a:lumMod val="50000"/>
                  </a:schemeClr>
                </a:solidFill>
              </a:rPr>
              <a:t>IN</a:t>
            </a:r>
            <a:r>
              <a:rPr sz="2800" b="1" dirty="0">
                <a:solidFill>
                  <a:schemeClr val="accent5">
                    <a:lumMod val="50000"/>
                  </a:schemeClr>
                </a:solidFill>
              </a:rPr>
              <a:t>NO</a:t>
            </a:r>
            <a:r>
              <a:rPr sz="2800" b="1" spc="-30" dirty="0">
                <a:solidFill>
                  <a:schemeClr val="accent5">
                    <a:lumMod val="50000"/>
                  </a:schemeClr>
                </a:solidFill>
              </a:rPr>
              <a:t>S</a:t>
            </a:r>
            <a:r>
              <a:rPr sz="2800" b="1" spc="-15" dirty="0">
                <a:solidFill>
                  <a:schemeClr val="accent5">
                    <a:lumMod val="50000"/>
                  </a:schemeClr>
                </a:solidFill>
              </a:rPr>
              <a:t>T</a:t>
            </a:r>
            <a:r>
              <a:rPr sz="2800" b="1" dirty="0">
                <a:solidFill>
                  <a:schemeClr val="accent5">
                    <a:lumMod val="50000"/>
                  </a:schemeClr>
                </a:solidFill>
              </a:rPr>
              <a:t>I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383540" y="1630271"/>
            <a:ext cx="8557260" cy="487312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356870" algn="l"/>
              </a:tabLst>
            </a:pPr>
            <a:r>
              <a:rPr lang="sk-SK" sz="1400" spc="-15" dirty="0">
                <a:solidFill>
                  <a:srgbClr val="F0A12D"/>
                </a:solidFill>
                <a:latin typeface="Wingdings 2"/>
                <a:cs typeface="Franklin Gothic Book"/>
              </a:rPr>
              <a:t> </a:t>
            </a:r>
            <a:r>
              <a:rPr lang="sk-SK" sz="1400" spc="-15" dirty="0" smtClean="0">
                <a:solidFill>
                  <a:srgbClr val="F0A12D"/>
                </a:solidFill>
                <a:latin typeface="Wingdings 2"/>
                <a:cs typeface="Franklin Gothic Book"/>
              </a:rPr>
              <a:t> </a:t>
            </a:r>
            <a:r>
              <a:rPr sz="2000" b="1" dirty="0" err="1" smtClean="0">
                <a:solidFill>
                  <a:srgbClr val="0070C0"/>
                </a:solidFill>
                <a:latin typeface="Franklin Gothic Book"/>
                <a:cs typeface="Franklin Gothic Book"/>
              </a:rPr>
              <a:t>p</a:t>
            </a:r>
            <a:r>
              <a:rPr sz="2000" b="1" spc="0" dirty="0" err="1" smtClean="0">
                <a:solidFill>
                  <a:srgbClr val="0070C0"/>
                </a:solidFill>
                <a:latin typeface="Franklin Gothic Book"/>
                <a:cs typeface="Franklin Gothic Book"/>
              </a:rPr>
              <a:t>o</a:t>
            </a:r>
            <a:r>
              <a:rPr sz="2000" b="1" spc="15" dirty="0" err="1" smtClean="0">
                <a:solidFill>
                  <a:srgbClr val="0070C0"/>
                </a:solidFill>
                <a:latin typeface="Franklin Gothic Book"/>
                <a:cs typeface="Franklin Gothic Book"/>
              </a:rPr>
              <a:t>d</a:t>
            </a:r>
            <a:r>
              <a:rPr sz="2000" b="1" spc="0" dirty="0" err="1" smtClean="0">
                <a:solidFill>
                  <a:srgbClr val="0070C0"/>
                </a:solidFill>
                <a:latin typeface="Franklin Gothic Book"/>
                <a:cs typeface="Franklin Gothic Book"/>
              </a:rPr>
              <a:t>o</a:t>
            </a:r>
            <a:r>
              <a:rPr sz="2000" b="1" dirty="0" err="1" smtClean="0">
                <a:solidFill>
                  <a:srgbClr val="0070C0"/>
                </a:solidFill>
                <a:latin typeface="Franklin Gothic Book"/>
                <a:cs typeface="Franklin Gothic Book"/>
              </a:rPr>
              <a:t>p</a:t>
            </a:r>
            <a:r>
              <a:rPr sz="2000" b="1" spc="-15" dirty="0" err="1" smtClean="0">
                <a:solidFill>
                  <a:srgbClr val="0070C0"/>
                </a:solidFill>
                <a:latin typeface="Franklin Gothic Book"/>
                <a:cs typeface="Franklin Gothic Book"/>
              </a:rPr>
              <a:t>a</a:t>
            </a:r>
            <a:r>
              <a:rPr sz="2000" b="1" dirty="0" err="1" smtClean="0">
                <a:solidFill>
                  <a:srgbClr val="0070C0"/>
                </a:solidFill>
                <a:latin typeface="Franklin Gothic Book"/>
                <a:cs typeface="Franklin Gothic Book"/>
              </a:rPr>
              <a:t>t</a:t>
            </a:r>
            <a:r>
              <a:rPr sz="2000" b="1" spc="-20" dirty="0" err="1" smtClean="0">
                <a:solidFill>
                  <a:srgbClr val="0070C0"/>
                </a:solidFill>
                <a:latin typeface="Franklin Gothic Book"/>
                <a:cs typeface="Franklin Gothic Book"/>
              </a:rPr>
              <a:t>r</a:t>
            </a:r>
            <a:r>
              <a:rPr sz="2000" b="1" spc="-15" dirty="0" err="1" smtClean="0">
                <a:solidFill>
                  <a:srgbClr val="0070C0"/>
                </a:solidFill>
                <a:latin typeface="Franklin Gothic Book"/>
                <a:cs typeface="Franklin Gothic Book"/>
              </a:rPr>
              <a:t>e</a:t>
            </a:r>
            <a:r>
              <a:rPr sz="2000" b="1" dirty="0" err="1" smtClean="0">
                <a:solidFill>
                  <a:srgbClr val="0070C0"/>
                </a:solidFill>
                <a:latin typeface="Franklin Gothic Book"/>
                <a:cs typeface="Franklin Gothic Book"/>
              </a:rPr>
              <a:t>n</a:t>
            </a:r>
            <a:r>
              <a:rPr sz="2000" b="1" spc="-10" dirty="0" err="1" smtClean="0">
                <a:solidFill>
                  <a:srgbClr val="0070C0"/>
                </a:solidFill>
                <a:latin typeface="Franklin Gothic Book"/>
                <a:cs typeface="Franklin Gothic Book"/>
              </a:rPr>
              <a:t>i</a:t>
            </a:r>
            <a:r>
              <a:rPr sz="2000" b="1" spc="-15" dirty="0" err="1" smtClean="0">
                <a:solidFill>
                  <a:srgbClr val="0070C0"/>
                </a:solidFill>
                <a:latin typeface="Franklin Gothic Book"/>
                <a:cs typeface="Franklin Gothic Book"/>
              </a:rPr>
              <a:t>e</a:t>
            </a:r>
            <a:r>
              <a:rPr sz="2000" b="1" spc="-70" dirty="0" smtClean="0">
                <a:solidFill>
                  <a:srgbClr val="0070C0"/>
                </a:solidFill>
                <a:latin typeface="Times New Roman"/>
                <a:cs typeface="Times New Roman"/>
              </a:rPr>
              <a:t> </a:t>
            </a:r>
            <a:r>
              <a:rPr sz="2000" b="1" spc="15" dirty="0">
                <a:solidFill>
                  <a:srgbClr val="0070C0"/>
                </a:solidFill>
                <a:latin typeface="Franklin Gothic Book"/>
                <a:cs typeface="Franklin Gothic Book"/>
              </a:rPr>
              <a:t>6</a:t>
            </a:r>
            <a:r>
              <a:rPr sz="2000" b="1" spc="-45" dirty="0">
                <a:solidFill>
                  <a:srgbClr val="0070C0"/>
                </a:solidFill>
                <a:latin typeface="Franklin Gothic Book"/>
                <a:cs typeface="Franklin Gothic Book"/>
              </a:rPr>
              <a:t>.</a:t>
            </a:r>
            <a:r>
              <a:rPr sz="2000" b="1" spc="-10" dirty="0">
                <a:solidFill>
                  <a:srgbClr val="0070C0"/>
                </a:solidFill>
                <a:latin typeface="Franklin Gothic Book"/>
                <a:cs typeface="Franklin Gothic Book"/>
              </a:rPr>
              <a:t>1</a:t>
            </a:r>
            <a:r>
              <a:rPr sz="2000" b="1" spc="-5" dirty="0">
                <a:solidFill>
                  <a:srgbClr val="0070C0"/>
                </a:solidFill>
                <a:latin typeface="Franklin Gothic Book"/>
                <a:cs typeface="Franklin Gothic Book"/>
              </a:rPr>
              <a:t>.</a:t>
            </a:r>
            <a:r>
              <a:rPr sz="2000" b="1" spc="-85" dirty="0">
                <a:solidFill>
                  <a:srgbClr val="0070C0"/>
                </a:solidFill>
                <a:latin typeface="Times New Roman"/>
                <a:cs typeface="Times New Roman"/>
              </a:rPr>
              <a:t> </a:t>
            </a:r>
            <a:r>
              <a:rPr sz="2000" b="1" spc="-15" dirty="0">
                <a:solidFill>
                  <a:srgbClr val="0070C0"/>
                </a:solidFill>
                <a:latin typeface="Franklin Gothic Book"/>
                <a:cs typeface="Franklin Gothic Book"/>
              </a:rPr>
              <a:t>–</a:t>
            </a:r>
            <a:r>
              <a:rPr sz="2000" b="1" spc="10" dirty="0">
                <a:solidFill>
                  <a:srgbClr val="0070C0"/>
                </a:solidFill>
                <a:latin typeface="Franklin Gothic Book"/>
                <a:cs typeface="Franklin Gothic Book"/>
              </a:rPr>
              <a:t> </a:t>
            </a:r>
            <a:r>
              <a:rPr sz="2000" b="1" spc="-25" dirty="0">
                <a:solidFill>
                  <a:srgbClr val="0070C0"/>
                </a:solidFill>
                <a:latin typeface="Franklin Gothic Book"/>
                <a:cs typeface="Franklin Gothic Book"/>
              </a:rPr>
              <a:t>P</a:t>
            </a:r>
            <a:r>
              <a:rPr sz="2000" b="1" spc="0" dirty="0">
                <a:solidFill>
                  <a:srgbClr val="0070C0"/>
                </a:solidFill>
                <a:latin typeface="Franklin Gothic Book"/>
                <a:cs typeface="Franklin Gothic Book"/>
              </a:rPr>
              <a:t>o</a:t>
            </a:r>
            <a:r>
              <a:rPr sz="2000" b="1" spc="10" dirty="0">
                <a:solidFill>
                  <a:srgbClr val="0070C0"/>
                </a:solidFill>
                <a:latin typeface="Franklin Gothic Book"/>
                <a:cs typeface="Franklin Gothic Book"/>
              </a:rPr>
              <a:t>m</a:t>
            </a:r>
            <a:r>
              <a:rPr sz="2000" b="1" spc="-10" dirty="0">
                <a:solidFill>
                  <a:srgbClr val="0070C0"/>
                </a:solidFill>
                <a:latin typeface="Franklin Gothic Book"/>
                <a:cs typeface="Franklin Gothic Book"/>
              </a:rPr>
              <a:t>oc</a:t>
            </a:r>
            <a:r>
              <a:rPr sz="2000" b="1" spc="-65" dirty="0">
                <a:solidFill>
                  <a:srgbClr val="0070C0"/>
                </a:solidFill>
                <a:latin typeface="Franklin Gothic Book"/>
                <a:cs typeface="Franklin Gothic Book"/>
              </a:rPr>
              <a:t> </a:t>
            </a:r>
            <a:r>
              <a:rPr sz="2000" b="1" spc="0" dirty="0">
                <a:solidFill>
                  <a:srgbClr val="0070C0"/>
                </a:solidFill>
                <a:latin typeface="Franklin Gothic Book"/>
                <a:cs typeface="Franklin Gothic Book"/>
              </a:rPr>
              <a:t>n</a:t>
            </a:r>
            <a:r>
              <a:rPr sz="2000" b="1" spc="-15" dirty="0">
                <a:solidFill>
                  <a:srgbClr val="0070C0"/>
                </a:solidFill>
                <a:latin typeface="Franklin Gothic Book"/>
                <a:cs typeface="Franklin Gothic Book"/>
              </a:rPr>
              <a:t>a</a:t>
            </a:r>
            <a:r>
              <a:rPr sz="2000" b="1" spc="5" dirty="0">
                <a:solidFill>
                  <a:srgbClr val="0070C0"/>
                </a:solidFill>
                <a:latin typeface="Franklin Gothic Book"/>
                <a:cs typeface="Franklin Gothic Book"/>
              </a:rPr>
              <a:t> </a:t>
            </a:r>
            <a:r>
              <a:rPr sz="2000" b="1" spc="5" dirty="0" err="1">
                <a:solidFill>
                  <a:srgbClr val="0070C0"/>
                </a:solidFill>
                <a:latin typeface="Franklin Gothic Book"/>
                <a:cs typeface="Franklin Gothic Book"/>
              </a:rPr>
              <a:t>z</a:t>
            </a:r>
            <a:r>
              <a:rPr sz="2000" b="1" spc="10" dirty="0" err="1">
                <a:solidFill>
                  <a:srgbClr val="0070C0"/>
                </a:solidFill>
                <a:latin typeface="Franklin Gothic Book"/>
                <a:cs typeface="Franklin Gothic Book"/>
              </a:rPr>
              <a:t>a</a:t>
            </a:r>
            <a:r>
              <a:rPr sz="2000" b="1" spc="20" dirty="0" err="1">
                <a:solidFill>
                  <a:srgbClr val="0070C0"/>
                </a:solidFill>
                <a:latin typeface="Franklin Gothic Book"/>
                <a:cs typeface="Franklin Gothic Book"/>
              </a:rPr>
              <a:t>č</a:t>
            </a:r>
            <a:r>
              <a:rPr sz="2000" b="1" spc="-15" dirty="0" err="1">
                <a:solidFill>
                  <a:srgbClr val="0070C0"/>
                </a:solidFill>
                <a:latin typeface="Franklin Gothic Book"/>
                <a:cs typeface="Franklin Gothic Book"/>
              </a:rPr>
              <a:t>a</a:t>
            </a:r>
            <a:r>
              <a:rPr sz="2000" b="1" dirty="0" err="1">
                <a:solidFill>
                  <a:srgbClr val="0070C0"/>
                </a:solidFill>
                <a:latin typeface="Franklin Gothic Book"/>
                <a:cs typeface="Franklin Gothic Book"/>
              </a:rPr>
              <a:t>t</a:t>
            </a:r>
            <a:r>
              <a:rPr sz="2000" b="1" spc="-10" dirty="0" err="1">
                <a:solidFill>
                  <a:srgbClr val="0070C0"/>
                </a:solidFill>
                <a:latin typeface="Franklin Gothic Book"/>
                <a:cs typeface="Franklin Gothic Book"/>
              </a:rPr>
              <a:t>ie</a:t>
            </a:r>
            <a:r>
              <a:rPr sz="2000" b="1" spc="-50" dirty="0">
                <a:solidFill>
                  <a:srgbClr val="0070C0"/>
                </a:solidFill>
                <a:latin typeface="Franklin Gothic Book"/>
                <a:cs typeface="Franklin Gothic Book"/>
              </a:rPr>
              <a:t> </a:t>
            </a:r>
            <a:r>
              <a:rPr sz="2000" b="1" dirty="0" err="1" smtClean="0">
                <a:solidFill>
                  <a:srgbClr val="0070C0"/>
                </a:solidFill>
                <a:latin typeface="Franklin Gothic Book"/>
                <a:cs typeface="Franklin Gothic Book"/>
              </a:rPr>
              <a:t>p</a:t>
            </a:r>
            <a:r>
              <a:rPr sz="2000" b="1" spc="0" dirty="0" err="1" smtClean="0">
                <a:solidFill>
                  <a:srgbClr val="0070C0"/>
                </a:solidFill>
                <a:latin typeface="Franklin Gothic Book"/>
                <a:cs typeface="Franklin Gothic Book"/>
              </a:rPr>
              <a:t>o</a:t>
            </a:r>
            <a:r>
              <a:rPr sz="2000" b="1" spc="15" dirty="0" err="1" smtClean="0">
                <a:solidFill>
                  <a:srgbClr val="0070C0"/>
                </a:solidFill>
                <a:latin typeface="Franklin Gothic Book"/>
                <a:cs typeface="Franklin Gothic Book"/>
              </a:rPr>
              <a:t>d</a:t>
            </a:r>
            <a:r>
              <a:rPr sz="2000" b="1" spc="0" dirty="0" err="1" smtClean="0">
                <a:solidFill>
                  <a:srgbClr val="0070C0"/>
                </a:solidFill>
                <a:latin typeface="Franklin Gothic Book"/>
                <a:cs typeface="Franklin Gothic Book"/>
              </a:rPr>
              <a:t>n</a:t>
            </a:r>
            <a:r>
              <a:rPr sz="2000" b="1" spc="-5" dirty="0" err="1" smtClean="0">
                <a:solidFill>
                  <a:srgbClr val="0070C0"/>
                </a:solidFill>
                <a:latin typeface="Franklin Gothic Book"/>
                <a:cs typeface="Franklin Gothic Book"/>
              </a:rPr>
              <a:t>i</a:t>
            </a:r>
            <a:r>
              <a:rPr sz="2000" b="1" spc="-25" dirty="0" err="1" smtClean="0">
                <a:solidFill>
                  <a:srgbClr val="0070C0"/>
                </a:solidFill>
                <a:latin typeface="Franklin Gothic Book"/>
                <a:cs typeface="Franklin Gothic Book"/>
              </a:rPr>
              <a:t>k</a:t>
            </a:r>
            <a:r>
              <a:rPr sz="2000" b="1" spc="-15" dirty="0" err="1" smtClean="0">
                <a:solidFill>
                  <a:srgbClr val="0070C0"/>
                </a:solidFill>
                <a:latin typeface="Franklin Gothic Book"/>
                <a:cs typeface="Franklin Gothic Book"/>
              </a:rPr>
              <a:t>a</a:t>
            </a:r>
            <a:r>
              <a:rPr sz="2000" b="1" spc="-45" dirty="0" err="1" smtClean="0">
                <a:solidFill>
                  <a:srgbClr val="0070C0"/>
                </a:solidFill>
                <a:latin typeface="Franklin Gothic Book"/>
                <a:cs typeface="Franklin Gothic Book"/>
              </a:rPr>
              <a:t>t</a:t>
            </a:r>
            <a:r>
              <a:rPr sz="2000" b="1" dirty="0" err="1" smtClean="0">
                <a:solidFill>
                  <a:srgbClr val="0070C0"/>
                </a:solidFill>
                <a:latin typeface="Franklin Gothic Book"/>
                <a:cs typeface="Franklin Gothic Book"/>
              </a:rPr>
              <a:t>e</a:t>
            </a:r>
            <a:r>
              <a:rPr lang="sk-SK" sz="2000" b="1" dirty="0" err="1" smtClean="0">
                <a:solidFill>
                  <a:srgbClr val="0070C0"/>
                </a:solidFill>
                <a:latin typeface="Franklin Gothic Book"/>
                <a:cs typeface="Franklin Gothic Book"/>
              </a:rPr>
              <a:t>ľs</a:t>
            </a:r>
            <a:r>
              <a:rPr sz="2000" b="1" spc="-25" dirty="0" err="1" smtClean="0">
                <a:solidFill>
                  <a:srgbClr val="0070C0"/>
                </a:solidFill>
                <a:latin typeface="Franklin Gothic Book"/>
                <a:cs typeface="Franklin Gothic Book"/>
              </a:rPr>
              <a:t>k</a:t>
            </a:r>
            <a:r>
              <a:rPr sz="2000" b="1" dirty="0" err="1" smtClean="0">
                <a:solidFill>
                  <a:srgbClr val="0070C0"/>
                </a:solidFill>
                <a:latin typeface="Franklin Gothic Book"/>
                <a:cs typeface="Franklin Gothic Book"/>
              </a:rPr>
              <a:t>e</a:t>
            </a:r>
            <a:r>
              <a:rPr sz="2000" b="1" spc="-5" dirty="0" err="1" smtClean="0">
                <a:solidFill>
                  <a:srgbClr val="0070C0"/>
                </a:solidFill>
                <a:latin typeface="Franklin Gothic Book"/>
                <a:cs typeface="Franklin Gothic Book"/>
              </a:rPr>
              <a:t>j</a:t>
            </a:r>
            <a:r>
              <a:rPr sz="2000" b="1" spc="-20" dirty="0" smtClean="0">
                <a:solidFill>
                  <a:srgbClr val="0070C0"/>
                </a:solidFill>
                <a:latin typeface="Franklin Gothic Book"/>
                <a:cs typeface="Franklin Gothic Book"/>
              </a:rPr>
              <a:t> </a:t>
            </a:r>
            <a:r>
              <a:rPr sz="2000" b="1" spc="20" dirty="0">
                <a:solidFill>
                  <a:srgbClr val="0070C0"/>
                </a:solidFill>
                <a:latin typeface="Franklin Gothic Book"/>
                <a:cs typeface="Franklin Gothic Book"/>
              </a:rPr>
              <a:t>č</a:t>
            </a:r>
            <a:r>
              <a:rPr sz="2000" b="1" spc="5" dirty="0">
                <a:solidFill>
                  <a:srgbClr val="0070C0"/>
                </a:solidFill>
                <a:latin typeface="Franklin Gothic Book"/>
                <a:cs typeface="Franklin Gothic Book"/>
              </a:rPr>
              <a:t>inn</a:t>
            </a:r>
            <a:r>
              <a:rPr sz="2000" b="1" spc="-15" dirty="0">
                <a:solidFill>
                  <a:srgbClr val="0070C0"/>
                </a:solidFill>
                <a:latin typeface="Franklin Gothic Book"/>
                <a:cs typeface="Franklin Gothic Book"/>
              </a:rPr>
              <a:t>o</a:t>
            </a:r>
            <a:r>
              <a:rPr sz="2000" b="1" spc="-5" dirty="0">
                <a:solidFill>
                  <a:srgbClr val="0070C0"/>
                </a:solidFill>
                <a:latin typeface="Franklin Gothic Book"/>
                <a:cs typeface="Franklin Gothic Book"/>
              </a:rPr>
              <a:t>s</a:t>
            </a:r>
            <a:r>
              <a:rPr sz="2000" b="1" dirty="0">
                <a:solidFill>
                  <a:srgbClr val="0070C0"/>
                </a:solidFill>
                <a:latin typeface="Franklin Gothic Book"/>
                <a:cs typeface="Franklin Gothic Book"/>
              </a:rPr>
              <a:t>t</a:t>
            </a:r>
            <a:r>
              <a:rPr sz="2000" b="1" spc="-5" dirty="0">
                <a:solidFill>
                  <a:srgbClr val="0070C0"/>
                </a:solidFill>
                <a:latin typeface="Franklin Gothic Book"/>
                <a:cs typeface="Franklin Gothic Book"/>
              </a:rPr>
              <a:t>i</a:t>
            </a:r>
            <a:r>
              <a:rPr sz="2000" b="1" spc="-65" dirty="0">
                <a:solidFill>
                  <a:srgbClr val="0070C0"/>
                </a:solidFill>
                <a:latin typeface="Franklin Gothic Book"/>
                <a:cs typeface="Franklin Gothic Book"/>
              </a:rPr>
              <a:t> </a:t>
            </a:r>
            <a:r>
              <a:rPr sz="2000" b="1" dirty="0">
                <a:solidFill>
                  <a:srgbClr val="0070C0"/>
                </a:solidFill>
                <a:latin typeface="Franklin Gothic Book"/>
                <a:cs typeface="Franklin Gothic Book"/>
              </a:rPr>
              <a:t>pr</a:t>
            </a:r>
            <a:r>
              <a:rPr sz="2000" b="1" spc="-15" dirty="0">
                <a:solidFill>
                  <a:srgbClr val="0070C0"/>
                </a:solidFill>
                <a:latin typeface="Franklin Gothic Book"/>
                <a:cs typeface="Franklin Gothic Book"/>
              </a:rPr>
              <a:t>e</a:t>
            </a:r>
            <a:r>
              <a:rPr sz="2000" b="1" spc="-25" dirty="0">
                <a:solidFill>
                  <a:srgbClr val="0070C0"/>
                </a:solidFill>
                <a:latin typeface="Franklin Gothic Book"/>
                <a:cs typeface="Franklin Gothic Book"/>
              </a:rPr>
              <a:t> </a:t>
            </a:r>
            <a:r>
              <a:rPr sz="2000" b="1" spc="10" dirty="0">
                <a:solidFill>
                  <a:srgbClr val="0070C0"/>
                </a:solidFill>
                <a:latin typeface="Franklin Gothic Book"/>
                <a:cs typeface="Franklin Gothic Book"/>
              </a:rPr>
              <a:t>mla</a:t>
            </a:r>
            <a:r>
              <a:rPr sz="2000" b="1" spc="-10" dirty="0">
                <a:solidFill>
                  <a:srgbClr val="0070C0"/>
                </a:solidFill>
                <a:latin typeface="Franklin Gothic Book"/>
                <a:cs typeface="Franklin Gothic Book"/>
              </a:rPr>
              <a:t>d</a:t>
            </a:r>
            <a:r>
              <a:rPr sz="2000" b="1" dirty="0">
                <a:solidFill>
                  <a:srgbClr val="0070C0"/>
                </a:solidFill>
                <a:latin typeface="Franklin Gothic Book"/>
                <a:cs typeface="Franklin Gothic Book"/>
              </a:rPr>
              <a:t>ý</a:t>
            </a:r>
            <a:r>
              <a:rPr sz="2000" b="1" spc="-5" dirty="0">
                <a:solidFill>
                  <a:srgbClr val="0070C0"/>
                </a:solidFill>
                <a:latin typeface="Franklin Gothic Book"/>
                <a:cs typeface="Franklin Gothic Book"/>
              </a:rPr>
              <a:t>c</a:t>
            </a:r>
            <a:r>
              <a:rPr sz="2000" b="1" spc="-15" dirty="0">
                <a:solidFill>
                  <a:srgbClr val="0070C0"/>
                </a:solidFill>
                <a:latin typeface="Franklin Gothic Book"/>
                <a:cs typeface="Franklin Gothic Book"/>
              </a:rPr>
              <a:t>h</a:t>
            </a:r>
            <a:endParaRPr sz="2000" b="1" dirty="0">
              <a:solidFill>
                <a:srgbClr val="0070C0"/>
              </a:solidFill>
              <a:latin typeface="Franklin Gothic Book"/>
              <a:cs typeface="Franklin Gothic Book"/>
            </a:endParaRPr>
          </a:p>
          <a:p>
            <a:pPr marL="356870">
              <a:lnSpc>
                <a:spcPct val="100000"/>
              </a:lnSpc>
            </a:pPr>
            <a:r>
              <a:rPr sz="2000" b="1" dirty="0" err="1" smtClean="0">
                <a:solidFill>
                  <a:srgbClr val="0070C0"/>
                </a:solidFill>
                <a:latin typeface="Franklin Gothic Book"/>
                <a:cs typeface="Franklin Gothic Book"/>
              </a:rPr>
              <a:t>po</a:t>
            </a:r>
            <a:r>
              <a:rPr lang="sk-SK" sz="2000" b="1" dirty="0" err="1" smtClean="0">
                <a:solidFill>
                  <a:srgbClr val="0070C0"/>
                </a:solidFill>
                <a:latin typeface="Franklin Gothic Book"/>
                <a:cs typeface="Franklin Gothic Book"/>
              </a:rPr>
              <a:t>ľnoh</a:t>
            </a:r>
            <a:r>
              <a:rPr sz="2000" b="1" dirty="0" err="1" smtClean="0">
                <a:solidFill>
                  <a:srgbClr val="0070C0"/>
                </a:solidFill>
                <a:latin typeface="Franklin Gothic Book"/>
                <a:cs typeface="Franklin Gothic Book"/>
              </a:rPr>
              <a:t>o</a:t>
            </a:r>
            <a:r>
              <a:rPr sz="2000" b="1" spc="25" dirty="0" err="1" smtClean="0">
                <a:solidFill>
                  <a:srgbClr val="0070C0"/>
                </a:solidFill>
                <a:latin typeface="Franklin Gothic Book"/>
                <a:cs typeface="Franklin Gothic Book"/>
              </a:rPr>
              <a:t>s</a:t>
            </a:r>
            <a:r>
              <a:rPr sz="2000" b="1" dirty="0" err="1" smtClean="0">
                <a:solidFill>
                  <a:srgbClr val="0070C0"/>
                </a:solidFill>
                <a:latin typeface="Franklin Gothic Book"/>
                <a:cs typeface="Franklin Gothic Book"/>
              </a:rPr>
              <a:t>po</a:t>
            </a:r>
            <a:r>
              <a:rPr sz="2000" b="1" spc="10" dirty="0" err="1" smtClean="0">
                <a:solidFill>
                  <a:srgbClr val="0070C0"/>
                </a:solidFill>
                <a:latin typeface="Franklin Gothic Book"/>
                <a:cs typeface="Franklin Gothic Book"/>
              </a:rPr>
              <a:t>dá</a:t>
            </a:r>
            <a:r>
              <a:rPr sz="2000" b="1" spc="-45" dirty="0" err="1" smtClean="0">
                <a:solidFill>
                  <a:srgbClr val="0070C0"/>
                </a:solidFill>
                <a:latin typeface="Franklin Gothic Book"/>
                <a:cs typeface="Franklin Gothic Book"/>
              </a:rPr>
              <a:t>ro</a:t>
            </a:r>
            <a:r>
              <a:rPr sz="2000" b="1" spc="-10" dirty="0" err="1" smtClean="0">
                <a:solidFill>
                  <a:srgbClr val="0070C0"/>
                </a:solidFill>
                <a:latin typeface="Franklin Gothic Book"/>
                <a:cs typeface="Franklin Gothic Book"/>
              </a:rPr>
              <a:t>v</a:t>
            </a:r>
            <a:endParaRPr sz="2000" b="1" dirty="0">
              <a:solidFill>
                <a:srgbClr val="0070C0"/>
              </a:solidFill>
              <a:latin typeface="Franklin Gothic Book"/>
              <a:cs typeface="Franklin Gothic Book"/>
            </a:endParaRPr>
          </a:p>
          <a:p>
            <a:pPr marL="12700">
              <a:lnSpc>
                <a:spcPct val="100000"/>
              </a:lnSpc>
              <a:spcBef>
                <a:spcPts val="480"/>
              </a:spcBef>
              <a:tabLst>
                <a:tab pos="356870" algn="l"/>
              </a:tabLst>
            </a:pPr>
            <a:r>
              <a:rPr sz="1400" spc="-15" dirty="0">
                <a:solidFill>
                  <a:srgbClr val="F0A12D"/>
                </a:solidFill>
                <a:latin typeface="Times New Roman"/>
                <a:cs typeface="Times New Roman"/>
              </a:rPr>
              <a:t>	</a:t>
            </a:r>
            <a:r>
              <a:rPr sz="2000" b="1" u="heavy" spc="0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2000" b="1" u="heavy" dirty="0">
                <a:solidFill>
                  <a:srgbClr val="4E3A2F"/>
                </a:solidFill>
                <a:latin typeface="Franklin Gothic Book"/>
                <a:cs typeface="Franklin Gothic Book"/>
              </a:rPr>
              <a:t>pr</a:t>
            </a:r>
            <a:r>
              <a:rPr sz="2000" b="1" u="heavy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á</a:t>
            </a:r>
            <a:r>
              <a:rPr sz="2000" b="1" u="heavy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2000" b="1" u="heavy" spc="0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2000" b="1" u="heavy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ené</a:t>
            </a:r>
            <a:r>
              <a:rPr sz="2000" b="1" u="heavy" spc="-80" dirty="0">
                <a:solidFill>
                  <a:srgbClr val="4E3A2F"/>
                </a:solidFill>
                <a:latin typeface="Times New Roman"/>
                <a:cs typeface="Times New Roman"/>
              </a:rPr>
              <a:t> </a:t>
            </a:r>
            <a:r>
              <a:rPr sz="2000" b="1" u="heavy" spc="20" dirty="0">
                <a:solidFill>
                  <a:srgbClr val="4E3A2F"/>
                </a:solidFill>
                <a:latin typeface="Franklin Gothic Book"/>
                <a:cs typeface="Franklin Gothic Book"/>
              </a:rPr>
              <a:t>č</a:t>
            </a:r>
            <a:r>
              <a:rPr sz="2000" b="1" u="heavy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inn</a:t>
            </a:r>
            <a:r>
              <a:rPr sz="2000" b="1" u="heavy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2000" b="1" u="heavy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s</a:t>
            </a:r>
            <a:r>
              <a:rPr sz="2000" b="1" u="heavy" dirty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2000" b="1" u="heavy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i:</a:t>
            </a:r>
            <a:endParaRPr sz="2000" dirty="0">
              <a:latin typeface="Franklin Gothic Book"/>
              <a:cs typeface="Franklin Gothic Book"/>
            </a:endParaRPr>
          </a:p>
          <a:p>
            <a:pPr marL="356870" marR="5080" indent="-344805">
              <a:lnSpc>
                <a:spcPct val="100000"/>
              </a:lnSpc>
              <a:spcBef>
                <a:spcPts val="480"/>
              </a:spcBef>
              <a:tabLst>
                <a:tab pos="356870" algn="l"/>
              </a:tabLst>
            </a:pPr>
            <a:r>
              <a:rPr sz="1400" spc="-15" dirty="0">
                <a:solidFill>
                  <a:srgbClr val="F0A12D"/>
                </a:solidFill>
                <a:latin typeface="Times New Roman"/>
                <a:cs typeface="Times New Roman"/>
              </a:rPr>
              <a:t>	</a:t>
            </a:r>
            <a:r>
              <a:rPr sz="20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po</a:t>
            </a:r>
            <a:r>
              <a:rPr sz="20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d</a:t>
            </a:r>
            <a:r>
              <a:rPr sz="20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por</a:t>
            </a:r>
            <a:r>
              <a:rPr sz="20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2000" spc="40" dirty="0">
                <a:solidFill>
                  <a:srgbClr val="4E3A2F"/>
                </a:solidFill>
                <a:latin typeface="Times New Roman"/>
                <a:cs typeface="Times New Roman"/>
              </a:rPr>
              <a:t> </a:t>
            </a:r>
            <a:r>
              <a:rPr sz="2000" b="1" spc="15" dirty="0" err="1">
                <a:solidFill>
                  <a:srgbClr val="0070C0"/>
                </a:solidFill>
                <a:latin typeface="Franklin Gothic Book"/>
                <a:cs typeface="Franklin Gothic Book"/>
              </a:rPr>
              <a:t>m</a:t>
            </a:r>
            <a:r>
              <a:rPr sz="2000" b="1" spc="10" dirty="0" err="1">
                <a:solidFill>
                  <a:srgbClr val="0070C0"/>
                </a:solidFill>
                <a:latin typeface="Franklin Gothic Book"/>
                <a:cs typeface="Franklin Gothic Book"/>
              </a:rPr>
              <a:t>la</a:t>
            </a:r>
            <a:r>
              <a:rPr sz="2000" b="1" spc="-10" dirty="0" err="1">
                <a:solidFill>
                  <a:srgbClr val="0070C0"/>
                </a:solidFill>
                <a:latin typeface="Franklin Gothic Book"/>
                <a:cs typeface="Franklin Gothic Book"/>
              </a:rPr>
              <a:t>d</a:t>
            </a:r>
            <a:r>
              <a:rPr sz="2000" b="1" spc="-15" dirty="0" err="1">
                <a:solidFill>
                  <a:srgbClr val="0070C0"/>
                </a:solidFill>
                <a:latin typeface="Franklin Gothic Book"/>
                <a:cs typeface="Franklin Gothic Book"/>
              </a:rPr>
              <a:t>é</a:t>
            </a:r>
            <a:r>
              <a:rPr sz="2000" b="1" spc="-35" dirty="0" err="1">
                <a:solidFill>
                  <a:srgbClr val="0070C0"/>
                </a:solidFill>
                <a:latin typeface="Franklin Gothic Book"/>
                <a:cs typeface="Franklin Gothic Book"/>
              </a:rPr>
              <a:t>m</a:t>
            </a:r>
            <a:r>
              <a:rPr sz="2000" b="1" spc="-15" dirty="0" err="1">
                <a:solidFill>
                  <a:srgbClr val="0070C0"/>
                </a:solidFill>
                <a:latin typeface="Franklin Gothic Book"/>
                <a:cs typeface="Franklin Gothic Book"/>
              </a:rPr>
              <a:t>u</a:t>
            </a:r>
            <a:r>
              <a:rPr sz="2000" b="1" spc="-45" dirty="0">
                <a:solidFill>
                  <a:srgbClr val="0070C0"/>
                </a:solidFill>
                <a:latin typeface="Franklin Gothic Book"/>
                <a:cs typeface="Franklin Gothic Book"/>
              </a:rPr>
              <a:t> </a:t>
            </a:r>
            <a:r>
              <a:rPr sz="2000" b="1" dirty="0" err="1" smtClean="0">
                <a:solidFill>
                  <a:srgbClr val="0070C0"/>
                </a:solidFill>
                <a:latin typeface="Franklin Gothic Book"/>
                <a:cs typeface="Franklin Gothic Book"/>
              </a:rPr>
              <a:t>po</a:t>
            </a:r>
            <a:r>
              <a:rPr lang="sk-SK" sz="2000" b="1" dirty="0" err="1" smtClean="0">
                <a:solidFill>
                  <a:srgbClr val="0070C0"/>
                </a:solidFill>
                <a:latin typeface="Franklin Gothic Book"/>
                <a:cs typeface="Franklin Gothic Book"/>
              </a:rPr>
              <a:t>ľno</a:t>
            </a:r>
            <a:r>
              <a:rPr sz="2000" b="1" spc="10" dirty="0" err="1" smtClean="0">
                <a:solidFill>
                  <a:srgbClr val="0070C0"/>
                </a:solidFill>
                <a:latin typeface="Franklin Gothic Book"/>
                <a:cs typeface="Franklin Gothic Book"/>
              </a:rPr>
              <a:t>h</a:t>
            </a:r>
            <a:r>
              <a:rPr sz="2000" b="1" spc="0" dirty="0" err="1" smtClean="0">
                <a:solidFill>
                  <a:srgbClr val="0070C0"/>
                </a:solidFill>
                <a:latin typeface="Franklin Gothic Book"/>
                <a:cs typeface="Franklin Gothic Book"/>
              </a:rPr>
              <a:t>o</a:t>
            </a:r>
            <a:r>
              <a:rPr sz="2000" b="1" spc="25" dirty="0" err="1" smtClean="0">
                <a:solidFill>
                  <a:srgbClr val="0070C0"/>
                </a:solidFill>
                <a:latin typeface="Franklin Gothic Book"/>
                <a:cs typeface="Franklin Gothic Book"/>
              </a:rPr>
              <a:t>s</a:t>
            </a:r>
            <a:r>
              <a:rPr sz="2000" b="1" dirty="0" err="1" smtClean="0">
                <a:solidFill>
                  <a:srgbClr val="0070C0"/>
                </a:solidFill>
                <a:latin typeface="Franklin Gothic Book"/>
                <a:cs typeface="Franklin Gothic Book"/>
              </a:rPr>
              <a:t>po</a:t>
            </a:r>
            <a:r>
              <a:rPr sz="2000" b="1" spc="10" dirty="0" err="1" smtClean="0">
                <a:solidFill>
                  <a:srgbClr val="0070C0"/>
                </a:solidFill>
                <a:latin typeface="Franklin Gothic Book"/>
                <a:cs typeface="Franklin Gothic Book"/>
              </a:rPr>
              <a:t>dá</a:t>
            </a:r>
            <a:r>
              <a:rPr sz="2000" b="1" spc="-45" dirty="0" err="1" smtClean="0">
                <a:solidFill>
                  <a:srgbClr val="0070C0"/>
                </a:solidFill>
                <a:latin typeface="Franklin Gothic Book"/>
                <a:cs typeface="Franklin Gothic Book"/>
              </a:rPr>
              <a:t>ro</a:t>
            </a:r>
            <a:r>
              <a:rPr sz="2000" b="1" spc="-20" dirty="0" err="1" smtClean="0">
                <a:solidFill>
                  <a:srgbClr val="0070C0"/>
                </a:solidFill>
                <a:latin typeface="Franklin Gothic Book"/>
                <a:cs typeface="Franklin Gothic Book"/>
              </a:rPr>
              <a:t>v</a:t>
            </a:r>
            <a:r>
              <a:rPr sz="2000" b="1" spc="-5" dirty="0" err="1" smtClean="0">
                <a:solidFill>
                  <a:srgbClr val="0070C0"/>
                </a:solidFill>
                <a:latin typeface="Franklin Gothic Book"/>
                <a:cs typeface="Franklin Gothic Book"/>
              </a:rPr>
              <a:t>i</a:t>
            </a:r>
            <a:r>
              <a:rPr sz="2000" b="1" spc="-75" dirty="0" smtClean="0">
                <a:solidFill>
                  <a:srgbClr val="0070C0"/>
                </a:solidFill>
                <a:latin typeface="Franklin Gothic Book"/>
                <a:cs typeface="Franklin Gothic Book"/>
              </a:rPr>
              <a:t> </a:t>
            </a:r>
            <a:r>
              <a:rPr sz="20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na</a:t>
            </a:r>
            <a:r>
              <a:rPr sz="2000" spc="3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20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za</a:t>
            </a:r>
            <a:r>
              <a:rPr sz="2000" dirty="0">
                <a:solidFill>
                  <a:srgbClr val="4E3A2F"/>
                </a:solidFill>
                <a:latin typeface="Franklin Gothic Book"/>
                <a:cs typeface="Franklin Gothic Book"/>
              </a:rPr>
              <a:t>č</a:t>
            </a:r>
            <a:r>
              <a:rPr sz="20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2000" spc="0" dirty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20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ie</a:t>
            </a:r>
            <a:r>
              <a:rPr sz="2000" spc="2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2000" spc="-10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jeho</a:t>
            </a:r>
            <a:r>
              <a:rPr sz="20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2000" spc="-15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2000" spc="-25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2000" spc="-1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dni</a:t>
            </a:r>
            <a:r>
              <a:rPr sz="2000" spc="-2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2000" spc="-15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2000" spc="-2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200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lang="sk-SK" sz="200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ľs</a:t>
            </a:r>
            <a:r>
              <a:rPr sz="2000" spc="-5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2000" spc="-1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ej</a:t>
            </a:r>
            <a:r>
              <a:rPr sz="2000" spc="95" dirty="0" smtClean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20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č</a:t>
            </a:r>
            <a:r>
              <a:rPr sz="20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inn</a:t>
            </a:r>
            <a:r>
              <a:rPr sz="20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2000" dirty="0">
                <a:solidFill>
                  <a:srgbClr val="4E3A2F"/>
                </a:solidFill>
                <a:latin typeface="Franklin Gothic Book"/>
                <a:cs typeface="Franklin Gothic Book"/>
              </a:rPr>
              <a:t>st</a:t>
            </a:r>
            <a:r>
              <a:rPr sz="20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i </a:t>
            </a:r>
            <a:r>
              <a:rPr sz="20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2000" spc="-10" dirty="0">
                <a:solidFill>
                  <a:srgbClr val="4E3A2F"/>
                </a:solidFill>
                <a:latin typeface="Times New Roman"/>
                <a:cs typeface="Times New Roman"/>
              </a:rPr>
              <a:t> </a:t>
            </a:r>
            <a:r>
              <a:rPr sz="20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20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bla</a:t>
            </a:r>
            <a:r>
              <a:rPr sz="2000" dirty="0">
                <a:solidFill>
                  <a:srgbClr val="4E3A2F"/>
                </a:solidFill>
                <a:latin typeface="Franklin Gothic Book"/>
                <a:cs typeface="Franklin Gothic Book"/>
              </a:rPr>
              <a:t>st</a:t>
            </a:r>
            <a:r>
              <a:rPr sz="20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i</a:t>
            </a:r>
            <a:r>
              <a:rPr sz="20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20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ži</a:t>
            </a:r>
            <a:r>
              <a:rPr sz="2000" spc="-40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20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očí</a:t>
            </a:r>
            <a:r>
              <a:rPr sz="2000" dirty="0">
                <a:solidFill>
                  <a:srgbClr val="4E3A2F"/>
                </a:solidFill>
                <a:latin typeface="Franklin Gothic Book"/>
                <a:cs typeface="Franklin Gothic Book"/>
              </a:rPr>
              <a:t>š</a:t>
            </a:r>
            <a:r>
              <a:rPr sz="20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nej</a:t>
            </a:r>
            <a:r>
              <a:rPr sz="2000" spc="5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20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2000" spc="-2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2000" dirty="0">
                <a:solidFill>
                  <a:srgbClr val="4E3A2F"/>
                </a:solidFill>
                <a:latin typeface="Franklin Gothic Book"/>
                <a:cs typeface="Franklin Gothic Book"/>
              </a:rPr>
              <a:t>š</a:t>
            </a:r>
            <a:r>
              <a:rPr sz="2000" spc="-25" dirty="0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20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ecializ</a:t>
            </a:r>
            <a:r>
              <a:rPr sz="2000" spc="-40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2000" spc="-45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20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anej</a:t>
            </a:r>
            <a:r>
              <a:rPr sz="2000" spc="7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20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20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2000" dirty="0">
                <a:solidFill>
                  <a:srgbClr val="4E3A2F"/>
                </a:solidFill>
                <a:latin typeface="Franklin Gothic Book"/>
                <a:cs typeface="Franklin Gothic Book"/>
              </a:rPr>
              <a:t>st</a:t>
            </a:r>
            <a:r>
              <a:rPr sz="20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linnej</a:t>
            </a:r>
            <a:r>
              <a:rPr sz="2000" spc="3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20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vý</a:t>
            </a:r>
            <a:r>
              <a:rPr sz="2000" spc="-70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20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2000" spc="-35" dirty="0">
                <a:solidFill>
                  <a:srgbClr val="4E3A2F"/>
                </a:solidFill>
                <a:latin typeface="Franklin Gothic Book"/>
                <a:cs typeface="Franklin Gothic Book"/>
              </a:rPr>
              <a:t>b</a:t>
            </a:r>
            <a:r>
              <a:rPr sz="20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y</a:t>
            </a:r>
            <a:r>
              <a:rPr sz="2000" spc="4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20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na</a:t>
            </a:r>
            <a:r>
              <a:rPr sz="2000" spc="3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2000" spc="-20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2000" spc="-10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ealizá</a:t>
            </a:r>
            <a:r>
              <a:rPr sz="2000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c</a:t>
            </a:r>
            <a:r>
              <a:rPr sz="2000" spc="-10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iu</a:t>
            </a:r>
            <a:r>
              <a:rPr sz="20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2000" spc="-1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2000" spc="-25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2000" spc="-1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dni</a:t>
            </a:r>
            <a:r>
              <a:rPr sz="2000" spc="-2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2000" spc="-15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2000" spc="-2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200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lang="sk-SK" sz="200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ľsk</a:t>
            </a:r>
            <a:r>
              <a:rPr sz="2000" spc="-15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ého</a:t>
            </a:r>
            <a:r>
              <a:rPr sz="2000" spc="100" dirty="0" smtClean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20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plánu</a:t>
            </a:r>
            <a:endParaRPr sz="2000" dirty="0">
              <a:latin typeface="Franklin Gothic Book"/>
              <a:cs typeface="Franklin Gothic Book"/>
            </a:endParaRPr>
          </a:p>
          <a:p>
            <a:pPr marL="12700">
              <a:lnSpc>
                <a:spcPct val="100000"/>
              </a:lnSpc>
              <a:spcBef>
                <a:spcPts val="480"/>
              </a:spcBef>
              <a:tabLst>
                <a:tab pos="356870" algn="l"/>
              </a:tabLst>
            </a:pPr>
            <a:r>
              <a:rPr sz="1400" spc="-15" dirty="0">
                <a:solidFill>
                  <a:srgbClr val="F0A12D"/>
                </a:solidFill>
                <a:latin typeface="Times New Roman"/>
                <a:cs typeface="Times New Roman"/>
              </a:rPr>
              <a:t>	</a:t>
            </a:r>
            <a:r>
              <a:rPr sz="2000" b="1" u="heavy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pr</a:t>
            </a:r>
            <a:r>
              <a:rPr sz="2000" b="1" u="heavy" spc="1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ijí</a:t>
            </a:r>
            <a:r>
              <a:rPr sz="2000" b="1" u="heavy" spc="-15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ma</a:t>
            </a:r>
            <a:r>
              <a:rPr sz="2000" b="1" u="heavy" spc="-45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2000" b="1" u="heavy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lang="sk-SK" sz="2000" b="1" u="heavy" dirty="0" smtClean="0">
                <a:solidFill>
                  <a:srgbClr val="4E3A2F"/>
                </a:solidFill>
                <a:latin typeface="Franklin Gothic Book"/>
                <a:cs typeface="Franklin Gothic Book"/>
              </a:rPr>
              <a:t>ľ </a:t>
            </a:r>
            <a:r>
              <a:rPr sz="2000" b="1" u="heavy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2000" b="1" u="heavy" spc="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2000" b="1" u="heavy" spc="15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d</a:t>
            </a:r>
            <a:r>
              <a:rPr sz="2000" b="1" u="heavy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2000" b="1" u="heavy" spc="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2000" b="1" u="heavy" spc="5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2000" b="1" u="heavy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y</a:t>
            </a:r>
            <a:r>
              <a:rPr sz="2000" b="1" u="heavy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:</a:t>
            </a:r>
            <a:endParaRPr sz="2000" dirty="0">
              <a:latin typeface="Franklin Gothic Book"/>
              <a:cs typeface="Franklin Gothic Book"/>
            </a:endParaRPr>
          </a:p>
          <a:p>
            <a:pPr marL="356870" marR="146685" indent="-344805">
              <a:lnSpc>
                <a:spcPct val="100000"/>
              </a:lnSpc>
              <a:spcBef>
                <a:spcPts val="480"/>
              </a:spcBef>
              <a:tabLst>
                <a:tab pos="356870" algn="l"/>
              </a:tabLst>
            </a:pPr>
            <a:r>
              <a:rPr sz="1400" spc="-15" dirty="0">
                <a:solidFill>
                  <a:srgbClr val="F0A12D"/>
                </a:solidFill>
                <a:latin typeface="Times New Roman"/>
                <a:cs typeface="Times New Roman"/>
              </a:rPr>
              <a:t>	</a:t>
            </a:r>
            <a:r>
              <a:rPr sz="2000" b="1" spc="15" dirty="0" err="1">
                <a:solidFill>
                  <a:srgbClr val="0070C0"/>
                </a:solidFill>
                <a:latin typeface="Franklin Gothic Book"/>
                <a:cs typeface="Franklin Gothic Book"/>
              </a:rPr>
              <a:t>m</a:t>
            </a:r>
            <a:r>
              <a:rPr sz="2000" b="1" spc="10" dirty="0" err="1">
                <a:solidFill>
                  <a:srgbClr val="0070C0"/>
                </a:solidFill>
                <a:latin typeface="Franklin Gothic Book"/>
                <a:cs typeface="Franklin Gothic Book"/>
              </a:rPr>
              <a:t>la</a:t>
            </a:r>
            <a:r>
              <a:rPr sz="2000" b="1" spc="-10" dirty="0" err="1">
                <a:solidFill>
                  <a:srgbClr val="0070C0"/>
                </a:solidFill>
                <a:latin typeface="Franklin Gothic Book"/>
                <a:cs typeface="Franklin Gothic Book"/>
              </a:rPr>
              <a:t>dý</a:t>
            </a:r>
            <a:r>
              <a:rPr sz="2000" b="1" spc="-75" dirty="0">
                <a:solidFill>
                  <a:srgbClr val="0070C0"/>
                </a:solidFill>
                <a:latin typeface="Franklin Gothic Book"/>
                <a:cs typeface="Franklin Gothic Book"/>
              </a:rPr>
              <a:t> </a:t>
            </a:r>
            <a:r>
              <a:rPr sz="2000" b="1" dirty="0" err="1" smtClean="0">
                <a:solidFill>
                  <a:srgbClr val="0070C0"/>
                </a:solidFill>
                <a:latin typeface="Franklin Gothic Book"/>
                <a:cs typeface="Franklin Gothic Book"/>
              </a:rPr>
              <a:t>po</a:t>
            </a:r>
            <a:r>
              <a:rPr lang="sk-SK" sz="2000" b="1" dirty="0" err="1" smtClean="0">
                <a:solidFill>
                  <a:srgbClr val="0070C0"/>
                </a:solidFill>
                <a:latin typeface="Franklin Gothic Book"/>
                <a:cs typeface="Franklin Gothic Book"/>
              </a:rPr>
              <a:t>ľn</a:t>
            </a:r>
            <a:r>
              <a:rPr sz="2000" b="1" dirty="0" err="1" smtClean="0">
                <a:solidFill>
                  <a:srgbClr val="0070C0"/>
                </a:solidFill>
                <a:latin typeface="Franklin Gothic Book"/>
                <a:cs typeface="Franklin Gothic Book"/>
              </a:rPr>
              <a:t>o</a:t>
            </a:r>
            <a:r>
              <a:rPr sz="2000" b="1" spc="10" dirty="0" err="1" smtClean="0">
                <a:solidFill>
                  <a:srgbClr val="0070C0"/>
                </a:solidFill>
                <a:latin typeface="Franklin Gothic Book"/>
                <a:cs typeface="Franklin Gothic Book"/>
              </a:rPr>
              <a:t>h</a:t>
            </a:r>
            <a:r>
              <a:rPr sz="2000" b="1" spc="0" dirty="0" err="1" smtClean="0">
                <a:solidFill>
                  <a:srgbClr val="0070C0"/>
                </a:solidFill>
                <a:latin typeface="Franklin Gothic Book"/>
                <a:cs typeface="Franklin Gothic Book"/>
              </a:rPr>
              <a:t>o</a:t>
            </a:r>
            <a:r>
              <a:rPr sz="2000" b="1" spc="25" dirty="0" err="1" smtClean="0">
                <a:solidFill>
                  <a:srgbClr val="0070C0"/>
                </a:solidFill>
                <a:latin typeface="Franklin Gothic Book"/>
                <a:cs typeface="Franklin Gothic Book"/>
              </a:rPr>
              <a:t>s</a:t>
            </a:r>
            <a:r>
              <a:rPr sz="2000" b="1" dirty="0" err="1" smtClean="0">
                <a:solidFill>
                  <a:srgbClr val="0070C0"/>
                </a:solidFill>
                <a:latin typeface="Franklin Gothic Book"/>
                <a:cs typeface="Franklin Gothic Book"/>
              </a:rPr>
              <a:t>po</a:t>
            </a:r>
            <a:r>
              <a:rPr sz="2000" b="1" spc="10" dirty="0" err="1" smtClean="0">
                <a:solidFill>
                  <a:srgbClr val="0070C0"/>
                </a:solidFill>
                <a:latin typeface="Franklin Gothic Book"/>
                <a:cs typeface="Franklin Gothic Book"/>
              </a:rPr>
              <a:t>dá</a:t>
            </a:r>
            <a:r>
              <a:rPr sz="2000" b="1" spc="-10" dirty="0" err="1" smtClean="0">
                <a:solidFill>
                  <a:srgbClr val="0070C0"/>
                </a:solidFill>
                <a:latin typeface="Franklin Gothic Book"/>
                <a:cs typeface="Franklin Gothic Book"/>
              </a:rPr>
              <a:t>r</a:t>
            </a:r>
            <a:r>
              <a:rPr sz="2000" b="1" spc="-50" dirty="0" smtClean="0">
                <a:solidFill>
                  <a:srgbClr val="0070C0"/>
                </a:solidFill>
                <a:latin typeface="Franklin Gothic Book"/>
                <a:cs typeface="Franklin Gothic Book"/>
              </a:rPr>
              <a:t> </a:t>
            </a:r>
            <a:r>
              <a:rPr sz="20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-</a:t>
            </a:r>
            <a:r>
              <a:rPr sz="2000" spc="10" dirty="0">
                <a:solidFill>
                  <a:srgbClr val="4E3A2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4E3A2F"/>
                </a:solidFill>
                <a:latin typeface="Franklin Gothic Book"/>
                <a:cs typeface="Franklin Gothic Book"/>
              </a:rPr>
              <a:t>s</a:t>
            </a:r>
            <a:r>
              <a:rPr sz="20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20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m</a:t>
            </a:r>
            <a:r>
              <a:rPr sz="20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2000" dirty="0">
                <a:solidFill>
                  <a:srgbClr val="4E3A2F"/>
                </a:solidFill>
                <a:latin typeface="Franklin Gothic Book"/>
                <a:cs typeface="Franklin Gothic Book"/>
              </a:rPr>
              <a:t>st</a:t>
            </a:r>
            <a:r>
              <a:rPr sz="20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2000" spc="0" dirty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20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ne</a:t>
            </a:r>
            <a:r>
              <a:rPr sz="20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2000" spc="-15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ho</a:t>
            </a:r>
            <a:r>
              <a:rPr sz="2000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s</a:t>
            </a:r>
            <a:r>
              <a:rPr sz="2000" spc="-15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2000" spc="-25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2000" spc="-10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dária</a:t>
            </a:r>
            <a:r>
              <a:rPr sz="2000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c</a:t>
            </a:r>
            <a:r>
              <a:rPr sz="2000" spc="-5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i</a:t>
            </a:r>
            <a:r>
              <a:rPr sz="2000" spc="2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2000" spc="-7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200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lang="sk-SK" sz="200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ľn</a:t>
            </a:r>
            <a:r>
              <a:rPr sz="2000" spc="-1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ík</a:t>
            </a:r>
            <a:r>
              <a:rPr sz="2000" spc="114" dirty="0" smtClean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20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(</a:t>
            </a:r>
            <a:r>
              <a:rPr sz="20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m</a:t>
            </a:r>
            <a:r>
              <a:rPr sz="20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i</a:t>
            </a:r>
            <a:r>
              <a:rPr sz="2000" dirty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2000" spc="-70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20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2000" spc="-25" dirty="0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20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20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dnik</a:t>
            </a:r>
            <a:r>
              <a:rPr sz="2000" spc="6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20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ale</a:t>
            </a:r>
            <a:r>
              <a:rPr sz="20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b</a:t>
            </a:r>
            <a:r>
              <a:rPr sz="20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20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20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malý</a:t>
            </a:r>
            <a:r>
              <a:rPr sz="20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20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podnik</a:t>
            </a:r>
            <a:r>
              <a:rPr sz="2000" spc="4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20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20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20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z</a:t>
            </a:r>
            <a:r>
              <a:rPr sz="2000" spc="-60" dirty="0">
                <a:solidFill>
                  <a:srgbClr val="4E3A2F"/>
                </a:solidFill>
                <a:latin typeface="Franklin Gothic Book"/>
                <a:cs typeface="Franklin Gothic Book"/>
              </a:rPr>
              <a:t>m</a:t>
            </a:r>
            <a:r>
              <a:rPr sz="20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y</a:t>
            </a:r>
            <a:r>
              <a:rPr sz="2000" dirty="0">
                <a:solidFill>
                  <a:srgbClr val="4E3A2F"/>
                </a:solidFill>
                <a:latin typeface="Franklin Gothic Book"/>
                <a:cs typeface="Franklin Gothic Book"/>
              </a:rPr>
              <a:t>s</a:t>
            </a:r>
            <a:r>
              <a:rPr sz="20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le</a:t>
            </a:r>
            <a:r>
              <a:rPr sz="2000" spc="2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20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20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d</a:t>
            </a:r>
            <a:r>
              <a:rPr sz="20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20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or</a:t>
            </a:r>
            <a:r>
              <a:rPr sz="20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ú</a:t>
            </a:r>
            <a:r>
              <a:rPr sz="2000" dirty="0">
                <a:solidFill>
                  <a:srgbClr val="4E3A2F"/>
                </a:solidFill>
                <a:latin typeface="Franklin Gothic Book"/>
                <a:cs typeface="Franklin Gothic Book"/>
              </a:rPr>
              <a:t>č</a:t>
            </a:r>
            <a:r>
              <a:rPr sz="20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20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nia</a:t>
            </a:r>
            <a:r>
              <a:rPr sz="2000" spc="5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2000" spc="-65" dirty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20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20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m</a:t>
            </a:r>
            <a:r>
              <a:rPr sz="20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i</a:t>
            </a:r>
            <a:r>
              <a:rPr sz="2000" dirty="0">
                <a:solidFill>
                  <a:srgbClr val="4E3A2F"/>
                </a:solidFill>
                <a:latin typeface="Franklin Gothic Book"/>
                <a:cs typeface="Franklin Gothic Book"/>
              </a:rPr>
              <a:t>s</a:t>
            </a:r>
            <a:r>
              <a:rPr sz="20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ie</a:t>
            </a:r>
            <a:r>
              <a:rPr sz="2000" spc="2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20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2003/3</a:t>
            </a:r>
            <a:r>
              <a:rPr sz="2000" spc="-80" dirty="0">
                <a:solidFill>
                  <a:srgbClr val="4E3A2F"/>
                </a:solidFill>
                <a:latin typeface="Franklin Gothic Book"/>
                <a:cs typeface="Franklin Gothic Book"/>
              </a:rPr>
              <a:t>6</a:t>
            </a:r>
            <a:r>
              <a:rPr sz="20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1/</a:t>
            </a:r>
            <a:r>
              <a:rPr sz="2000" spc="-25" dirty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20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S</a:t>
            </a:r>
            <a:r>
              <a:rPr sz="20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)</a:t>
            </a:r>
            <a:r>
              <a:rPr sz="20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,</a:t>
            </a:r>
            <a:r>
              <a:rPr sz="2000" spc="3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2000" dirty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2000" spc="-25" dirty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20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20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20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ý</a:t>
            </a:r>
            <a:r>
              <a:rPr sz="2000" spc="-8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2000" spc="-20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vy</a:t>
            </a:r>
            <a:r>
              <a:rPr sz="2000" spc="-50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2000" spc="-15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oná</a:t>
            </a:r>
            <a:r>
              <a:rPr sz="2000" spc="-35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2000" spc="-15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20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2000" spc="-1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200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lang="sk-SK" sz="200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ľn</a:t>
            </a:r>
            <a:r>
              <a:rPr sz="2000" spc="-15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2000" spc="-1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h</a:t>
            </a:r>
            <a:r>
              <a:rPr sz="2000" spc="-15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200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s</a:t>
            </a:r>
            <a:r>
              <a:rPr sz="2000" spc="-15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2000" spc="-25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2000" spc="-1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d</a:t>
            </a:r>
            <a:r>
              <a:rPr sz="2000" spc="1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á</a:t>
            </a:r>
            <a:r>
              <a:rPr sz="2000" spc="-2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200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s</a:t>
            </a:r>
            <a:r>
              <a:rPr sz="2000" spc="-5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2000" spc="-15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u</a:t>
            </a:r>
            <a:r>
              <a:rPr sz="2000" spc="125" dirty="0" smtClean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20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2000" spc="20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2000" spc="-40" dirty="0">
                <a:solidFill>
                  <a:srgbClr val="4E3A2F"/>
                </a:solidFill>
                <a:latin typeface="Franklin Gothic Book"/>
                <a:cs typeface="Franklin Gothic Book"/>
              </a:rPr>
              <a:t>vo</a:t>
            </a:r>
            <a:r>
              <a:rPr sz="20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vý</a:t>
            </a:r>
            <a:r>
              <a:rPr sz="2000" spc="-70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20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20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b</a:t>
            </a:r>
            <a:r>
              <a:rPr sz="20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u</a:t>
            </a:r>
            <a:r>
              <a:rPr sz="2000" spc="7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20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2000" spc="-45" dirty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20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2000" dirty="0">
                <a:solidFill>
                  <a:srgbClr val="4E3A2F"/>
                </a:solidFill>
                <a:latin typeface="Franklin Gothic Book"/>
                <a:cs typeface="Franklin Gothic Book"/>
              </a:rPr>
              <a:t> s</a:t>
            </a:r>
            <a:r>
              <a:rPr sz="20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ú</a:t>
            </a:r>
            <a:r>
              <a:rPr sz="2000" dirty="0">
                <a:solidFill>
                  <a:srgbClr val="4E3A2F"/>
                </a:solidFill>
                <a:latin typeface="Franklin Gothic Book"/>
                <a:cs typeface="Franklin Gothic Book"/>
              </a:rPr>
              <a:t>st</a:t>
            </a:r>
            <a:r>
              <a:rPr sz="2000" spc="-60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20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20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nú</a:t>
            </a:r>
            <a:r>
              <a:rPr sz="20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20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20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2000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s</a:t>
            </a:r>
            <a:r>
              <a:rPr sz="2000" spc="-15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2000" spc="-5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m</a:t>
            </a:r>
            <a:r>
              <a:rPr sz="2000" spc="-15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2000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st</a:t>
            </a:r>
            <a:r>
              <a:rPr sz="2000" spc="-15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2000" spc="0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2000" spc="-15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nú</a:t>
            </a:r>
            <a:r>
              <a:rPr sz="20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2000" spc="-5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č</a:t>
            </a:r>
            <a:r>
              <a:rPr sz="2000" spc="-1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inn</a:t>
            </a:r>
            <a:r>
              <a:rPr sz="2000" spc="-15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200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s</a:t>
            </a:r>
            <a:r>
              <a:rPr lang="sk-SK" sz="2000" dirty="0" smtClean="0">
                <a:solidFill>
                  <a:srgbClr val="4E3A2F"/>
                </a:solidFill>
                <a:latin typeface="Franklin Gothic Book"/>
                <a:cs typeface="Franklin Gothic Book"/>
              </a:rPr>
              <a:t>ť</a:t>
            </a:r>
            <a:r>
              <a:rPr sz="2000" spc="-5" dirty="0" smtClean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20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pod</a:t>
            </a:r>
            <a:r>
              <a:rPr sz="20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20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20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la</a:t>
            </a:r>
            <a:r>
              <a:rPr sz="2000" dirty="0">
                <a:solidFill>
                  <a:srgbClr val="4E3A2F"/>
                </a:solidFill>
                <a:latin typeface="Franklin Gothic Book"/>
                <a:cs typeface="Franklin Gothic Book"/>
              </a:rPr>
              <a:t>st</a:t>
            </a:r>
            <a:r>
              <a:rPr sz="20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20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ým</a:t>
            </a:r>
            <a:r>
              <a:rPr sz="20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20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menom,</a:t>
            </a:r>
            <a:r>
              <a:rPr sz="20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20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na</a:t>
            </a:r>
            <a:r>
              <a:rPr sz="2000" spc="3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2000" spc="-20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2000" spc="-10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la</a:t>
            </a:r>
            <a:r>
              <a:rPr sz="2000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st</a:t>
            </a:r>
            <a:r>
              <a:rPr sz="2000" spc="-15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nú</a:t>
            </a:r>
            <a:r>
              <a:rPr sz="20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2000" spc="-1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zodp</a:t>
            </a:r>
            <a:r>
              <a:rPr sz="2000" spc="-45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ov</a:t>
            </a:r>
            <a:r>
              <a:rPr sz="2000" spc="-15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edno</a:t>
            </a:r>
            <a:r>
              <a:rPr sz="200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s</a:t>
            </a:r>
            <a:r>
              <a:rPr lang="sk-SK" sz="2000" dirty="0" smtClean="0">
                <a:solidFill>
                  <a:srgbClr val="4E3A2F"/>
                </a:solidFill>
                <a:latin typeface="Franklin Gothic Book"/>
                <a:cs typeface="Franklin Gothic Book"/>
              </a:rPr>
              <a:t>ť</a:t>
            </a:r>
            <a:r>
              <a:rPr sz="2000" spc="20" dirty="0" smtClean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20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20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20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za</a:t>
            </a:r>
            <a:r>
              <a:rPr sz="2000" spc="3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20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ú</a:t>
            </a:r>
            <a:r>
              <a:rPr sz="20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č</a:t>
            </a:r>
            <a:r>
              <a:rPr sz="20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el</a:t>
            </a:r>
            <a:r>
              <a:rPr sz="2000" spc="-25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20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m</a:t>
            </a:r>
            <a:r>
              <a:rPr sz="20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20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d</a:t>
            </a:r>
            <a:r>
              <a:rPr sz="20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20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s</a:t>
            </a:r>
            <a:r>
              <a:rPr sz="20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iah</a:t>
            </a:r>
            <a:r>
              <a:rPr sz="20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nu</a:t>
            </a:r>
            <a:r>
              <a:rPr sz="2000" dirty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20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ia</a:t>
            </a:r>
            <a:r>
              <a:rPr sz="2000" spc="3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20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zi</a:t>
            </a:r>
            <a:r>
              <a:rPr sz="2000" dirty="0">
                <a:solidFill>
                  <a:srgbClr val="4E3A2F"/>
                </a:solidFill>
                <a:latin typeface="Franklin Gothic Book"/>
                <a:cs typeface="Franklin Gothic Book"/>
              </a:rPr>
              <a:t>s</a:t>
            </a:r>
            <a:r>
              <a:rPr sz="2000" spc="-50" dirty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20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u,</a:t>
            </a:r>
            <a:r>
              <a:rPr sz="20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2000" dirty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2000" spc="-25" dirty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20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20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20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ý</a:t>
            </a:r>
            <a:r>
              <a:rPr sz="20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20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je</a:t>
            </a:r>
            <a:r>
              <a:rPr sz="200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20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hl</a:t>
            </a:r>
            <a:r>
              <a:rPr sz="2000" spc="-60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20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20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ným</a:t>
            </a:r>
            <a:r>
              <a:rPr sz="2000" spc="3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20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zd</a:t>
            </a:r>
            <a:r>
              <a:rPr sz="2000" spc="-70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20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ojom</a:t>
            </a:r>
            <a:r>
              <a:rPr sz="2000" spc="6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20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jeho</a:t>
            </a:r>
            <a:r>
              <a:rPr sz="20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20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2000" spc="-25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20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íjm</a:t>
            </a:r>
            <a:r>
              <a:rPr sz="20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u</a:t>
            </a:r>
            <a:r>
              <a:rPr sz="200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20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-</a:t>
            </a:r>
            <a:r>
              <a:rPr sz="2000" spc="-15" dirty="0">
                <a:solidFill>
                  <a:srgbClr val="4E3A2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20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á</a:t>
            </a:r>
            <a:r>
              <a:rPr sz="20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20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20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20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fyzi</a:t>
            </a:r>
            <a:r>
              <a:rPr sz="20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c</a:t>
            </a:r>
            <a:r>
              <a:rPr sz="2000" dirty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20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á</a:t>
            </a:r>
            <a:r>
              <a:rPr sz="2000" spc="3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20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2000" dirty="0">
                <a:solidFill>
                  <a:srgbClr val="4E3A2F"/>
                </a:solidFill>
                <a:latin typeface="Franklin Gothic Book"/>
                <a:cs typeface="Franklin Gothic Book"/>
              </a:rPr>
              <a:t>s</a:t>
            </a:r>
            <a:r>
              <a:rPr sz="20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20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b</a:t>
            </a:r>
            <a:r>
              <a:rPr sz="20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20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20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2000" spc="2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20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č</a:t>
            </a:r>
            <a:r>
              <a:rPr sz="20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2000" spc="0" dirty="0">
                <a:solidFill>
                  <a:srgbClr val="4E3A2F"/>
                </a:solidFill>
                <a:latin typeface="Franklin Gothic Book"/>
                <a:cs typeface="Franklin Gothic Book"/>
              </a:rPr>
              <a:t>s</a:t>
            </a:r>
            <a:r>
              <a:rPr sz="20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2000" spc="-2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20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2000" spc="-25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20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d</a:t>
            </a:r>
            <a:r>
              <a:rPr sz="20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20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nia Ž</a:t>
            </a:r>
            <a:r>
              <a:rPr sz="2000" spc="-25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20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20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FP</a:t>
            </a:r>
            <a:r>
              <a:rPr sz="2000" spc="1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20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nemá</a:t>
            </a:r>
            <a:r>
              <a:rPr sz="20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20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20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iac</a:t>
            </a:r>
            <a:r>
              <a:rPr sz="2000" spc="4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20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2000" spc="-45" dirty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20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20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 4</a:t>
            </a:r>
            <a:r>
              <a:rPr sz="20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0</a:t>
            </a:r>
            <a:r>
              <a:rPr sz="20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2000" spc="-70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20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2000" spc="-50" dirty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2000" spc="-45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2000" spc="-114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20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,</a:t>
            </a:r>
            <a:r>
              <a:rPr sz="2000" spc="3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20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má</a:t>
            </a:r>
            <a:r>
              <a:rPr sz="20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20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zodp</a:t>
            </a:r>
            <a:r>
              <a:rPr sz="2000" spc="-45" dirty="0">
                <a:solidFill>
                  <a:srgbClr val="4E3A2F"/>
                </a:solidFill>
                <a:latin typeface="Franklin Gothic Book"/>
                <a:cs typeface="Franklin Gothic Book"/>
              </a:rPr>
              <a:t>ov</a:t>
            </a:r>
            <a:r>
              <a:rPr sz="20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edajú</a:t>
            </a:r>
            <a:r>
              <a:rPr sz="2000" dirty="0">
                <a:solidFill>
                  <a:srgbClr val="4E3A2F"/>
                </a:solidFill>
                <a:latin typeface="Franklin Gothic Book"/>
                <a:cs typeface="Franklin Gothic Book"/>
              </a:rPr>
              <a:t>c</a:t>
            </a:r>
            <a:r>
              <a:rPr sz="20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2000" spc="4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2000" spc="-25" dirty="0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2000" spc="-70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20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2000" spc="-60" dirty="0">
                <a:solidFill>
                  <a:srgbClr val="4E3A2F"/>
                </a:solidFill>
                <a:latin typeface="Franklin Gothic Book"/>
                <a:cs typeface="Franklin Gothic Book"/>
              </a:rPr>
              <a:t>f</a:t>
            </a:r>
            <a:r>
              <a:rPr sz="20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20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s</a:t>
            </a:r>
            <a:r>
              <a:rPr sz="20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ijné</a:t>
            </a:r>
            <a:r>
              <a:rPr sz="2000" spc="5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20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z</a:t>
            </a:r>
            <a:r>
              <a:rPr sz="20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20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u</a:t>
            </a:r>
            <a:r>
              <a:rPr sz="20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č</a:t>
            </a:r>
            <a:r>
              <a:rPr sz="20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no</a:t>
            </a:r>
            <a:r>
              <a:rPr sz="2000" dirty="0">
                <a:solidFill>
                  <a:srgbClr val="4E3A2F"/>
                </a:solidFill>
                <a:latin typeface="Franklin Gothic Book"/>
                <a:cs typeface="Franklin Gothic Book"/>
              </a:rPr>
              <a:t>st</a:t>
            </a:r>
            <a:r>
              <a:rPr sz="20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i</a:t>
            </a:r>
            <a:endParaRPr sz="2000" dirty="0">
              <a:latin typeface="Franklin Gothic Book"/>
              <a:cs typeface="Franklin Gothic Book"/>
            </a:endParaRPr>
          </a:p>
          <a:p>
            <a:pPr marL="356870">
              <a:lnSpc>
                <a:spcPct val="100000"/>
              </a:lnSpc>
            </a:pPr>
            <a:r>
              <a:rPr sz="20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2000" spc="5" dirty="0">
                <a:solidFill>
                  <a:srgbClr val="4E3A2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4E3A2F"/>
                </a:solidFill>
                <a:latin typeface="Franklin Gothic Book"/>
                <a:cs typeface="Franklin Gothic Book"/>
              </a:rPr>
              <a:t>s</a:t>
            </a:r>
            <a:r>
              <a:rPr sz="20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c</a:t>
            </a:r>
            <a:r>
              <a:rPr sz="20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ho</a:t>
            </a:r>
            <a:r>
              <a:rPr sz="2000" spc="-25" dirty="0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20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no</a:t>
            </a:r>
            <a:r>
              <a:rPr sz="2000" dirty="0">
                <a:solidFill>
                  <a:srgbClr val="4E3A2F"/>
                </a:solidFill>
                <a:latin typeface="Franklin Gothic Book"/>
                <a:cs typeface="Franklin Gothic Book"/>
              </a:rPr>
              <a:t>st</a:t>
            </a:r>
            <a:r>
              <a:rPr sz="20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i</a:t>
            </a:r>
            <a:r>
              <a:rPr sz="20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20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20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20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2000" spc="20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20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vý</a:t>
            </a:r>
            <a:r>
              <a:rPr sz="2000" dirty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20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20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át</a:t>
            </a:r>
            <a:r>
              <a:rPr sz="2000" spc="6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2000" spc="-10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za</a:t>
            </a:r>
            <a:r>
              <a:rPr sz="2000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2000" spc="-10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la</a:t>
            </a:r>
            <a:r>
              <a:rPr sz="2000" spc="-5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d</a:t>
            </a:r>
            <a:r>
              <a:rPr sz="2000" spc="-15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á</a:t>
            </a:r>
            <a:r>
              <a:rPr sz="20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2000" spc="-15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200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lang="sk-SK" sz="200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ľn</a:t>
            </a:r>
            <a:r>
              <a:rPr sz="2000" spc="-15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oho</a:t>
            </a:r>
            <a:r>
              <a:rPr sz="2000" spc="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s</a:t>
            </a:r>
            <a:r>
              <a:rPr sz="2000" spc="-15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2000" spc="-25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2000" spc="-1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d</a:t>
            </a:r>
            <a:r>
              <a:rPr sz="2000" spc="1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á</a:t>
            </a:r>
            <a:r>
              <a:rPr sz="2000" spc="-2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200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sk</a:t>
            </a:r>
            <a:r>
              <a:rPr sz="2000" spc="-1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y</a:t>
            </a:r>
            <a:r>
              <a:rPr sz="2000" spc="90" dirty="0" smtClean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20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2000" spc="-25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20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dnik</a:t>
            </a:r>
            <a:r>
              <a:rPr sz="2000" spc="4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20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2000" spc="-45" dirty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20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200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20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jeho</a:t>
            </a:r>
            <a:r>
              <a:rPr sz="20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20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jediný</a:t>
            </a:r>
            <a:r>
              <a:rPr sz="2000" spc="2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20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endParaRPr sz="2000" dirty="0">
              <a:latin typeface="Franklin Gothic Book"/>
              <a:cs typeface="Franklin Gothic Book"/>
            </a:endParaRPr>
          </a:p>
          <a:p>
            <a:pPr marL="356870">
              <a:lnSpc>
                <a:spcPct val="100000"/>
              </a:lnSpc>
            </a:pPr>
            <a:r>
              <a:rPr sz="2000" spc="-10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naj</a:t>
            </a:r>
            <a:r>
              <a:rPr sz="2000" spc="-20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vy</a:t>
            </a:r>
            <a:r>
              <a:rPr sz="2000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šš</a:t>
            </a:r>
            <a:r>
              <a:rPr sz="2000" spc="-5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í</a:t>
            </a:r>
            <a:r>
              <a:rPr sz="2000" spc="3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2000" spc="-2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pr</a:t>
            </a:r>
            <a:r>
              <a:rPr sz="2000" spc="-15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ed</a:t>
            </a:r>
            <a:r>
              <a:rPr sz="200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st</a:t>
            </a:r>
            <a:r>
              <a:rPr sz="2000" spc="-6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2000" spc="-2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2000" spc="-5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i</a:t>
            </a:r>
            <a:r>
              <a:rPr sz="2000" spc="-2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200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lang="sk-SK" sz="2000" dirty="0" smtClean="0">
                <a:solidFill>
                  <a:srgbClr val="4E3A2F"/>
                </a:solidFill>
                <a:latin typeface="Franklin Gothic Book"/>
                <a:cs typeface="Franklin Gothic Book"/>
              </a:rPr>
              <a:t>ľ</a:t>
            </a:r>
            <a:endParaRPr sz="2000" dirty="0">
              <a:latin typeface="Franklin Gothic Book"/>
              <a:cs typeface="Franklin Gothic Book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/>
          <p:nvPr/>
        </p:nvSpPr>
        <p:spPr>
          <a:xfrm>
            <a:off x="1176527" y="786383"/>
            <a:ext cx="527304" cy="32613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8238743" y="786383"/>
            <a:ext cx="536448" cy="32613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739640" y="1213103"/>
            <a:ext cx="536448" cy="32613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>
            <a:spLocks noGrp="1"/>
          </p:cNvSpPr>
          <p:nvPr>
            <p:ph idx="1"/>
          </p:nvPr>
        </p:nvSpPr>
        <p:spPr>
          <a:xfrm>
            <a:off x="830410" y="2286000"/>
            <a:ext cx="7408333" cy="40780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indent="0">
              <a:lnSpc>
                <a:spcPct val="100000"/>
              </a:lnSpc>
              <a:buNone/>
              <a:tabLst>
                <a:tab pos="478155" algn="l"/>
              </a:tabLst>
            </a:pPr>
            <a:r>
              <a:rPr sz="2000" b="1" dirty="0" err="1" smtClean="0">
                <a:solidFill>
                  <a:srgbClr val="0070C0"/>
                </a:solidFill>
                <a:latin typeface="Franklin Gothic Book"/>
                <a:cs typeface="Franklin Gothic Book"/>
              </a:rPr>
              <a:t>p</a:t>
            </a:r>
            <a:r>
              <a:rPr sz="2000" b="1" spc="0" dirty="0" err="1" smtClean="0">
                <a:solidFill>
                  <a:srgbClr val="0070C0"/>
                </a:solidFill>
                <a:latin typeface="Franklin Gothic Book"/>
                <a:cs typeface="Franklin Gothic Book"/>
              </a:rPr>
              <a:t>o</a:t>
            </a:r>
            <a:r>
              <a:rPr sz="2000" b="1" spc="15" dirty="0" err="1" smtClean="0">
                <a:solidFill>
                  <a:srgbClr val="0070C0"/>
                </a:solidFill>
                <a:latin typeface="Franklin Gothic Book"/>
                <a:cs typeface="Franklin Gothic Book"/>
              </a:rPr>
              <a:t>d</a:t>
            </a:r>
            <a:r>
              <a:rPr sz="2000" b="1" spc="0" dirty="0" err="1" smtClean="0">
                <a:solidFill>
                  <a:srgbClr val="0070C0"/>
                </a:solidFill>
                <a:latin typeface="Franklin Gothic Book"/>
                <a:cs typeface="Franklin Gothic Book"/>
              </a:rPr>
              <a:t>o</a:t>
            </a:r>
            <a:r>
              <a:rPr sz="2000" b="1" dirty="0" err="1" smtClean="0">
                <a:solidFill>
                  <a:srgbClr val="0070C0"/>
                </a:solidFill>
                <a:latin typeface="Franklin Gothic Book"/>
                <a:cs typeface="Franklin Gothic Book"/>
              </a:rPr>
              <a:t>p</a:t>
            </a:r>
            <a:r>
              <a:rPr sz="2000" b="1" spc="-15" dirty="0" err="1" smtClean="0">
                <a:solidFill>
                  <a:srgbClr val="0070C0"/>
                </a:solidFill>
                <a:latin typeface="Franklin Gothic Book"/>
                <a:cs typeface="Franklin Gothic Book"/>
              </a:rPr>
              <a:t>a</a:t>
            </a:r>
            <a:r>
              <a:rPr sz="2000" b="1" dirty="0" err="1" smtClean="0">
                <a:solidFill>
                  <a:srgbClr val="0070C0"/>
                </a:solidFill>
                <a:latin typeface="Franklin Gothic Book"/>
                <a:cs typeface="Franklin Gothic Book"/>
              </a:rPr>
              <a:t>t</a:t>
            </a:r>
            <a:r>
              <a:rPr sz="2000" b="1" spc="-20" dirty="0" err="1" smtClean="0">
                <a:solidFill>
                  <a:srgbClr val="0070C0"/>
                </a:solidFill>
                <a:latin typeface="Franklin Gothic Book"/>
                <a:cs typeface="Franklin Gothic Book"/>
              </a:rPr>
              <a:t>r</a:t>
            </a:r>
            <a:r>
              <a:rPr sz="2000" b="1" spc="-15" dirty="0" err="1" smtClean="0">
                <a:solidFill>
                  <a:srgbClr val="0070C0"/>
                </a:solidFill>
                <a:latin typeface="Franklin Gothic Book"/>
                <a:cs typeface="Franklin Gothic Book"/>
              </a:rPr>
              <a:t>e</a:t>
            </a:r>
            <a:r>
              <a:rPr sz="2000" b="1" dirty="0" err="1" smtClean="0">
                <a:solidFill>
                  <a:srgbClr val="0070C0"/>
                </a:solidFill>
                <a:latin typeface="Franklin Gothic Book"/>
                <a:cs typeface="Franklin Gothic Book"/>
              </a:rPr>
              <a:t>n</a:t>
            </a:r>
            <a:r>
              <a:rPr sz="2000" b="1" spc="-10" dirty="0" err="1" smtClean="0">
                <a:solidFill>
                  <a:srgbClr val="0070C0"/>
                </a:solidFill>
                <a:latin typeface="Franklin Gothic Book"/>
                <a:cs typeface="Franklin Gothic Book"/>
              </a:rPr>
              <a:t>i</a:t>
            </a:r>
            <a:r>
              <a:rPr sz="2000" b="1" spc="-15" dirty="0" err="1" smtClean="0">
                <a:solidFill>
                  <a:srgbClr val="0070C0"/>
                </a:solidFill>
                <a:latin typeface="Franklin Gothic Book"/>
                <a:cs typeface="Franklin Gothic Book"/>
              </a:rPr>
              <a:t>e</a:t>
            </a:r>
            <a:r>
              <a:rPr sz="2000" b="1" spc="-70" dirty="0" smtClean="0">
                <a:solidFill>
                  <a:srgbClr val="0070C0"/>
                </a:solidFill>
                <a:latin typeface="Times New Roman"/>
                <a:cs typeface="Times New Roman"/>
              </a:rPr>
              <a:t> </a:t>
            </a:r>
            <a:r>
              <a:rPr sz="2000" b="1" spc="15" dirty="0">
                <a:solidFill>
                  <a:srgbClr val="0070C0"/>
                </a:solidFill>
                <a:latin typeface="Franklin Gothic Book"/>
                <a:cs typeface="Franklin Gothic Book"/>
              </a:rPr>
              <a:t>6</a:t>
            </a:r>
            <a:r>
              <a:rPr sz="2000" b="1" spc="-45" dirty="0">
                <a:solidFill>
                  <a:srgbClr val="0070C0"/>
                </a:solidFill>
                <a:latin typeface="Franklin Gothic Book"/>
                <a:cs typeface="Franklin Gothic Book"/>
              </a:rPr>
              <a:t>.</a:t>
            </a:r>
            <a:r>
              <a:rPr sz="2000" b="1" spc="-10" dirty="0">
                <a:solidFill>
                  <a:srgbClr val="0070C0"/>
                </a:solidFill>
                <a:latin typeface="Franklin Gothic Book"/>
                <a:cs typeface="Franklin Gothic Book"/>
              </a:rPr>
              <a:t>1</a:t>
            </a:r>
            <a:r>
              <a:rPr sz="2000" b="1" spc="-5" dirty="0">
                <a:solidFill>
                  <a:srgbClr val="0070C0"/>
                </a:solidFill>
                <a:latin typeface="Franklin Gothic Book"/>
                <a:cs typeface="Franklin Gothic Book"/>
              </a:rPr>
              <a:t>.</a:t>
            </a:r>
            <a:r>
              <a:rPr sz="2000" b="1" spc="-85" dirty="0">
                <a:solidFill>
                  <a:srgbClr val="0070C0"/>
                </a:solidFill>
                <a:latin typeface="Times New Roman"/>
                <a:cs typeface="Times New Roman"/>
              </a:rPr>
              <a:t> </a:t>
            </a:r>
            <a:r>
              <a:rPr sz="2000" b="1" spc="-15" dirty="0">
                <a:solidFill>
                  <a:srgbClr val="0070C0"/>
                </a:solidFill>
              </a:rPr>
              <a:t>–</a:t>
            </a:r>
            <a:r>
              <a:rPr sz="2000" b="1" spc="10" dirty="0">
                <a:solidFill>
                  <a:srgbClr val="0070C0"/>
                </a:solidFill>
              </a:rPr>
              <a:t> </a:t>
            </a:r>
            <a:r>
              <a:rPr sz="2000" b="1" spc="-25" dirty="0">
                <a:solidFill>
                  <a:srgbClr val="0070C0"/>
                </a:solidFill>
              </a:rPr>
              <a:t>P</a:t>
            </a:r>
            <a:r>
              <a:rPr sz="2000" b="1" spc="0" dirty="0">
                <a:solidFill>
                  <a:srgbClr val="0070C0"/>
                </a:solidFill>
              </a:rPr>
              <a:t>o</a:t>
            </a:r>
            <a:r>
              <a:rPr sz="2000" b="1" spc="10" dirty="0">
                <a:solidFill>
                  <a:srgbClr val="0070C0"/>
                </a:solidFill>
              </a:rPr>
              <a:t>m</a:t>
            </a:r>
            <a:r>
              <a:rPr sz="2000" b="1" spc="-10" dirty="0">
                <a:solidFill>
                  <a:srgbClr val="0070C0"/>
                </a:solidFill>
              </a:rPr>
              <a:t>oc</a:t>
            </a:r>
            <a:r>
              <a:rPr sz="2000" b="1" spc="-65" dirty="0">
                <a:solidFill>
                  <a:srgbClr val="0070C0"/>
                </a:solidFill>
              </a:rPr>
              <a:t> </a:t>
            </a:r>
            <a:r>
              <a:rPr sz="2000" b="1" spc="0" dirty="0">
                <a:solidFill>
                  <a:srgbClr val="0070C0"/>
                </a:solidFill>
              </a:rPr>
              <a:t>n</a:t>
            </a:r>
            <a:r>
              <a:rPr sz="2000" b="1" spc="-15" dirty="0">
                <a:solidFill>
                  <a:srgbClr val="0070C0"/>
                </a:solidFill>
              </a:rPr>
              <a:t>a</a:t>
            </a:r>
            <a:r>
              <a:rPr sz="2000" b="1" spc="5" dirty="0">
                <a:solidFill>
                  <a:srgbClr val="0070C0"/>
                </a:solidFill>
              </a:rPr>
              <a:t> </a:t>
            </a:r>
            <a:r>
              <a:rPr sz="2000" b="1" spc="5" dirty="0" err="1">
                <a:solidFill>
                  <a:srgbClr val="0070C0"/>
                </a:solidFill>
              </a:rPr>
              <a:t>z</a:t>
            </a:r>
            <a:r>
              <a:rPr sz="2000" b="1" spc="10" dirty="0" err="1">
                <a:solidFill>
                  <a:srgbClr val="0070C0"/>
                </a:solidFill>
              </a:rPr>
              <a:t>a</a:t>
            </a:r>
            <a:r>
              <a:rPr sz="2000" b="1" spc="20" dirty="0" err="1">
                <a:solidFill>
                  <a:srgbClr val="0070C0"/>
                </a:solidFill>
              </a:rPr>
              <a:t>č</a:t>
            </a:r>
            <a:r>
              <a:rPr sz="2000" b="1" spc="-15" dirty="0" err="1">
                <a:solidFill>
                  <a:srgbClr val="0070C0"/>
                </a:solidFill>
              </a:rPr>
              <a:t>a</a:t>
            </a:r>
            <a:r>
              <a:rPr sz="2000" b="1" dirty="0" err="1">
                <a:solidFill>
                  <a:srgbClr val="0070C0"/>
                </a:solidFill>
              </a:rPr>
              <a:t>t</a:t>
            </a:r>
            <a:r>
              <a:rPr sz="2000" b="1" spc="-10" dirty="0" err="1">
                <a:solidFill>
                  <a:srgbClr val="0070C0"/>
                </a:solidFill>
              </a:rPr>
              <a:t>ie</a:t>
            </a:r>
            <a:r>
              <a:rPr sz="2000" b="1" spc="-50" dirty="0">
                <a:solidFill>
                  <a:srgbClr val="0070C0"/>
                </a:solidFill>
              </a:rPr>
              <a:t> </a:t>
            </a:r>
            <a:r>
              <a:rPr sz="2000" b="1" dirty="0" err="1" smtClean="0">
                <a:solidFill>
                  <a:srgbClr val="0070C0"/>
                </a:solidFill>
              </a:rPr>
              <a:t>p</a:t>
            </a:r>
            <a:r>
              <a:rPr sz="2000" b="1" spc="0" dirty="0" err="1" smtClean="0">
                <a:solidFill>
                  <a:srgbClr val="0070C0"/>
                </a:solidFill>
              </a:rPr>
              <a:t>o</a:t>
            </a:r>
            <a:r>
              <a:rPr sz="2000" b="1" spc="15" dirty="0" err="1" smtClean="0">
                <a:solidFill>
                  <a:srgbClr val="0070C0"/>
                </a:solidFill>
              </a:rPr>
              <a:t>d</a:t>
            </a:r>
            <a:r>
              <a:rPr sz="2000" b="1" spc="0" dirty="0" err="1" smtClean="0">
                <a:solidFill>
                  <a:srgbClr val="0070C0"/>
                </a:solidFill>
              </a:rPr>
              <a:t>n</a:t>
            </a:r>
            <a:r>
              <a:rPr sz="2000" b="1" spc="-5" dirty="0" err="1" smtClean="0">
                <a:solidFill>
                  <a:srgbClr val="0070C0"/>
                </a:solidFill>
              </a:rPr>
              <a:t>i</a:t>
            </a:r>
            <a:r>
              <a:rPr sz="2000" b="1" spc="-25" dirty="0" err="1" smtClean="0">
                <a:solidFill>
                  <a:srgbClr val="0070C0"/>
                </a:solidFill>
              </a:rPr>
              <a:t>k</a:t>
            </a:r>
            <a:r>
              <a:rPr sz="2000" b="1" spc="-15" dirty="0" err="1" smtClean="0">
                <a:solidFill>
                  <a:srgbClr val="0070C0"/>
                </a:solidFill>
              </a:rPr>
              <a:t>a</a:t>
            </a:r>
            <a:r>
              <a:rPr sz="2000" b="1" spc="-45" dirty="0" err="1" smtClean="0">
                <a:solidFill>
                  <a:srgbClr val="0070C0"/>
                </a:solidFill>
              </a:rPr>
              <a:t>t</a:t>
            </a:r>
            <a:r>
              <a:rPr lang="sk-SK" sz="2000" b="1" spc="-45" dirty="0" err="1" smtClean="0">
                <a:solidFill>
                  <a:srgbClr val="0070C0"/>
                </a:solidFill>
              </a:rPr>
              <a:t>eľs</a:t>
            </a:r>
            <a:r>
              <a:rPr sz="2000" b="1" spc="-25" dirty="0" err="1" smtClean="0">
                <a:solidFill>
                  <a:srgbClr val="0070C0"/>
                </a:solidFill>
              </a:rPr>
              <a:t>k</a:t>
            </a:r>
            <a:r>
              <a:rPr sz="2000" b="1" dirty="0" err="1" smtClean="0">
                <a:solidFill>
                  <a:srgbClr val="0070C0"/>
                </a:solidFill>
              </a:rPr>
              <a:t>e</a:t>
            </a:r>
            <a:r>
              <a:rPr sz="2000" b="1" spc="-5" dirty="0" err="1" smtClean="0">
                <a:solidFill>
                  <a:srgbClr val="0070C0"/>
                </a:solidFill>
              </a:rPr>
              <a:t>j</a:t>
            </a:r>
            <a:r>
              <a:rPr sz="2000" b="1" spc="-20" dirty="0" smtClean="0">
                <a:solidFill>
                  <a:srgbClr val="0070C0"/>
                </a:solidFill>
              </a:rPr>
              <a:t> </a:t>
            </a:r>
            <a:r>
              <a:rPr sz="2000" b="1" spc="20" dirty="0">
                <a:solidFill>
                  <a:srgbClr val="0070C0"/>
                </a:solidFill>
              </a:rPr>
              <a:t>č</a:t>
            </a:r>
            <a:r>
              <a:rPr sz="2000" b="1" spc="5" dirty="0">
                <a:solidFill>
                  <a:srgbClr val="0070C0"/>
                </a:solidFill>
              </a:rPr>
              <a:t>inn</a:t>
            </a:r>
            <a:r>
              <a:rPr sz="2000" b="1" spc="-15" dirty="0">
                <a:solidFill>
                  <a:srgbClr val="0070C0"/>
                </a:solidFill>
              </a:rPr>
              <a:t>o</a:t>
            </a:r>
            <a:r>
              <a:rPr sz="2000" b="1" spc="-5" dirty="0">
                <a:solidFill>
                  <a:srgbClr val="0070C0"/>
                </a:solidFill>
              </a:rPr>
              <a:t>s</a:t>
            </a:r>
            <a:r>
              <a:rPr sz="2000" b="1" dirty="0">
                <a:solidFill>
                  <a:srgbClr val="0070C0"/>
                </a:solidFill>
              </a:rPr>
              <a:t>t</a:t>
            </a:r>
            <a:r>
              <a:rPr sz="2000" b="1" spc="-5" dirty="0">
                <a:solidFill>
                  <a:srgbClr val="0070C0"/>
                </a:solidFill>
              </a:rPr>
              <a:t>i</a:t>
            </a:r>
            <a:r>
              <a:rPr sz="2000" b="1" spc="-65" dirty="0">
                <a:solidFill>
                  <a:srgbClr val="0070C0"/>
                </a:solidFill>
              </a:rPr>
              <a:t> </a:t>
            </a:r>
            <a:r>
              <a:rPr sz="2000" b="1" dirty="0">
                <a:solidFill>
                  <a:srgbClr val="0070C0"/>
                </a:solidFill>
              </a:rPr>
              <a:t>pr</a:t>
            </a:r>
            <a:r>
              <a:rPr sz="2000" b="1" spc="-15" dirty="0">
                <a:solidFill>
                  <a:srgbClr val="0070C0"/>
                </a:solidFill>
              </a:rPr>
              <a:t>e</a:t>
            </a:r>
            <a:r>
              <a:rPr sz="2000" b="1" spc="-25" dirty="0">
                <a:solidFill>
                  <a:srgbClr val="0070C0"/>
                </a:solidFill>
              </a:rPr>
              <a:t> </a:t>
            </a:r>
            <a:r>
              <a:rPr sz="2000" b="1" spc="10" dirty="0" err="1" smtClean="0">
                <a:solidFill>
                  <a:srgbClr val="0070C0"/>
                </a:solidFill>
              </a:rPr>
              <a:t>mla</a:t>
            </a:r>
            <a:r>
              <a:rPr sz="2000" b="1" spc="-10" dirty="0" err="1" smtClean="0">
                <a:solidFill>
                  <a:srgbClr val="0070C0"/>
                </a:solidFill>
              </a:rPr>
              <a:t>d</a:t>
            </a:r>
            <a:r>
              <a:rPr sz="2000" b="1" dirty="0" err="1" smtClean="0">
                <a:solidFill>
                  <a:srgbClr val="0070C0"/>
                </a:solidFill>
              </a:rPr>
              <a:t>ý</a:t>
            </a:r>
            <a:r>
              <a:rPr sz="2000" b="1" spc="-5" dirty="0" err="1" smtClean="0">
                <a:solidFill>
                  <a:srgbClr val="0070C0"/>
                </a:solidFill>
              </a:rPr>
              <a:t>c</a:t>
            </a:r>
            <a:r>
              <a:rPr sz="2000" b="1" spc="-15" dirty="0" err="1" smtClean="0">
                <a:solidFill>
                  <a:srgbClr val="0070C0"/>
                </a:solidFill>
              </a:rPr>
              <a:t>h</a:t>
            </a:r>
            <a:r>
              <a:rPr lang="sk-SK" sz="2000" b="1" dirty="0">
                <a:solidFill>
                  <a:srgbClr val="0070C0"/>
                </a:solidFill>
                <a:latin typeface="Times New Roman"/>
                <a:cs typeface="Times New Roman"/>
              </a:rPr>
              <a:t> </a:t>
            </a:r>
            <a:r>
              <a:rPr sz="2000" b="1" dirty="0" smtClean="0">
                <a:solidFill>
                  <a:srgbClr val="0070C0"/>
                </a:solidFill>
              </a:rPr>
              <a:t>p</a:t>
            </a:r>
            <a:r>
              <a:rPr lang="sk-SK" sz="2000" b="1" dirty="0" err="1" smtClean="0">
                <a:solidFill>
                  <a:srgbClr val="0070C0"/>
                </a:solidFill>
              </a:rPr>
              <a:t>oľn</a:t>
            </a:r>
            <a:r>
              <a:rPr sz="2000" b="1" dirty="0" err="1" smtClean="0">
                <a:solidFill>
                  <a:srgbClr val="0070C0"/>
                </a:solidFill>
              </a:rPr>
              <a:t>o</a:t>
            </a:r>
            <a:r>
              <a:rPr sz="2000" b="1" spc="10" dirty="0" err="1" smtClean="0">
                <a:solidFill>
                  <a:srgbClr val="0070C0"/>
                </a:solidFill>
              </a:rPr>
              <a:t>h</a:t>
            </a:r>
            <a:r>
              <a:rPr sz="2000" b="1" dirty="0" err="1" smtClean="0">
                <a:solidFill>
                  <a:srgbClr val="0070C0"/>
                </a:solidFill>
              </a:rPr>
              <a:t>o</a:t>
            </a:r>
            <a:r>
              <a:rPr sz="2000" b="1" spc="25" dirty="0" err="1" smtClean="0">
                <a:solidFill>
                  <a:srgbClr val="0070C0"/>
                </a:solidFill>
              </a:rPr>
              <a:t>s</a:t>
            </a:r>
            <a:r>
              <a:rPr sz="2000" b="1" dirty="0" err="1" smtClean="0">
                <a:solidFill>
                  <a:srgbClr val="0070C0"/>
                </a:solidFill>
              </a:rPr>
              <a:t>po</a:t>
            </a:r>
            <a:r>
              <a:rPr sz="2000" b="1" spc="10" dirty="0" err="1" smtClean="0">
                <a:solidFill>
                  <a:srgbClr val="0070C0"/>
                </a:solidFill>
              </a:rPr>
              <a:t>dá</a:t>
            </a:r>
            <a:r>
              <a:rPr sz="2000" b="1" spc="-45" dirty="0" err="1" smtClean="0">
                <a:solidFill>
                  <a:srgbClr val="0070C0"/>
                </a:solidFill>
              </a:rPr>
              <a:t>ro</a:t>
            </a:r>
            <a:r>
              <a:rPr sz="2000" b="1" spc="-10" dirty="0" err="1" smtClean="0">
                <a:solidFill>
                  <a:srgbClr val="0070C0"/>
                </a:solidFill>
              </a:rPr>
              <a:t>v</a:t>
            </a:r>
            <a:endParaRPr sz="2000" b="1" dirty="0">
              <a:solidFill>
                <a:srgbClr val="0070C0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480"/>
              </a:spcBef>
              <a:buNone/>
              <a:tabLst>
                <a:tab pos="478155" algn="l"/>
              </a:tabLst>
            </a:pPr>
            <a:r>
              <a:rPr sz="2000" u="heavy" spc="0" dirty="0" err="1" smtClean="0">
                <a:solidFill>
                  <a:srgbClr val="4E3A2F"/>
                </a:solidFill>
              </a:rPr>
              <a:t>o</a:t>
            </a:r>
            <a:r>
              <a:rPr sz="2000" u="heavy" dirty="0" err="1" smtClean="0">
                <a:solidFill>
                  <a:srgbClr val="4E3A2F"/>
                </a:solidFill>
              </a:rPr>
              <a:t>pr</a:t>
            </a:r>
            <a:r>
              <a:rPr sz="2000" u="heavy" spc="10" dirty="0" err="1" smtClean="0">
                <a:solidFill>
                  <a:srgbClr val="4E3A2F"/>
                </a:solidFill>
              </a:rPr>
              <a:t>á</a:t>
            </a:r>
            <a:r>
              <a:rPr sz="2000" u="heavy" dirty="0" err="1" smtClean="0">
                <a:solidFill>
                  <a:srgbClr val="4E3A2F"/>
                </a:solidFill>
              </a:rPr>
              <a:t>v</a:t>
            </a:r>
            <a:r>
              <a:rPr sz="2000" u="heavy" spc="0" dirty="0" err="1" smtClean="0">
                <a:solidFill>
                  <a:srgbClr val="4E3A2F"/>
                </a:solidFill>
              </a:rPr>
              <a:t>n</a:t>
            </a:r>
            <a:r>
              <a:rPr sz="2000" u="heavy" spc="-15" dirty="0" err="1" smtClean="0">
                <a:solidFill>
                  <a:srgbClr val="4E3A2F"/>
                </a:solidFill>
              </a:rPr>
              <a:t>ené</a:t>
            </a:r>
            <a:r>
              <a:rPr sz="2000" u="heavy" spc="-80" dirty="0" smtClean="0">
                <a:solidFill>
                  <a:srgbClr val="4E3A2F"/>
                </a:solidFill>
                <a:latin typeface="Times New Roman"/>
                <a:cs typeface="Times New Roman"/>
              </a:rPr>
              <a:t> </a:t>
            </a:r>
            <a:r>
              <a:rPr sz="2000" u="heavy" spc="0" dirty="0">
                <a:solidFill>
                  <a:srgbClr val="4E3A2F"/>
                </a:solidFill>
              </a:rPr>
              <a:t>n</a:t>
            </a:r>
            <a:r>
              <a:rPr sz="2000" u="heavy" spc="10" dirty="0">
                <a:solidFill>
                  <a:srgbClr val="4E3A2F"/>
                </a:solidFill>
              </a:rPr>
              <a:t>á</a:t>
            </a:r>
            <a:r>
              <a:rPr sz="2000" u="heavy" spc="20" dirty="0">
                <a:solidFill>
                  <a:srgbClr val="4E3A2F"/>
                </a:solidFill>
              </a:rPr>
              <a:t>k</a:t>
            </a:r>
            <a:r>
              <a:rPr sz="2000" u="heavy" spc="10" dirty="0">
                <a:solidFill>
                  <a:srgbClr val="4E3A2F"/>
                </a:solidFill>
              </a:rPr>
              <a:t>l</a:t>
            </a:r>
            <a:r>
              <a:rPr sz="2000" u="heavy" spc="-15" dirty="0">
                <a:solidFill>
                  <a:srgbClr val="4E3A2F"/>
                </a:solidFill>
              </a:rPr>
              <a:t>a</a:t>
            </a:r>
            <a:r>
              <a:rPr sz="2000" u="heavy" spc="-10" dirty="0">
                <a:solidFill>
                  <a:srgbClr val="4E3A2F"/>
                </a:solidFill>
              </a:rPr>
              <a:t>d</a:t>
            </a:r>
            <a:r>
              <a:rPr sz="2000" u="heavy" spc="-20" dirty="0">
                <a:solidFill>
                  <a:srgbClr val="4E3A2F"/>
                </a:solidFill>
              </a:rPr>
              <a:t>y</a:t>
            </a:r>
            <a:r>
              <a:rPr sz="2000" u="heavy" spc="-5" dirty="0">
                <a:solidFill>
                  <a:srgbClr val="4E3A2F"/>
                </a:solidFill>
              </a:rPr>
              <a:t>:</a:t>
            </a:r>
            <a:endParaRPr sz="2000" dirty="0">
              <a:latin typeface="Times New Roman"/>
              <a:cs typeface="Times New Roman"/>
            </a:endParaRPr>
          </a:p>
          <a:p>
            <a:pPr marL="0" indent="0">
              <a:lnSpc>
                <a:spcPct val="100000"/>
              </a:lnSpc>
              <a:spcBef>
                <a:spcPts val="480"/>
              </a:spcBef>
              <a:buNone/>
              <a:tabLst>
                <a:tab pos="478155" algn="l"/>
              </a:tabLst>
            </a:pPr>
            <a:r>
              <a:rPr sz="2000" b="0" spc="-15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2000" b="0" spc="-1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á</a:t>
            </a:r>
            <a:r>
              <a:rPr sz="2000" b="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2000" b="0" spc="-1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la</a:t>
            </a:r>
            <a:r>
              <a:rPr sz="2000" b="0" spc="-5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d</a:t>
            </a:r>
            <a:r>
              <a:rPr sz="2000" b="0" spc="-1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y</a:t>
            </a:r>
            <a:r>
              <a:rPr sz="2000" b="0" spc="20" dirty="0" smtClean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2000" b="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u</a:t>
            </a:r>
            <a:r>
              <a:rPr sz="2000" b="0" spc="-40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2000" b="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edené</a:t>
            </a:r>
            <a:r>
              <a:rPr sz="2000" b="0" spc="2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2000" b="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2000" b="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2000" b="0" spc="-15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2000" b="0" spc="-25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2000" b="0" spc="-1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dni</a:t>
            </a:r>
            <a:r>
              <a:rPr sz="2000" b="0" spc="-2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2000" b="0" spc="-15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2000" b="0" spc="-2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2000" b="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lang="sk-SK" sz="2000" b="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ľs</a:t>
            </a:r>
            <a:r>
              <a:rPr sz="2000" b="0" spc="-5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2000" b="0" spc="-15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om</a:t>
            </a:r>
            <a:r>
              <a:rPr sz="2000" b="0" spc="105" dirty="0" smtClean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2000" b="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pláne</a:t>
            </a:r>
            <a:endParaRPr sz="2000" dirty="0">
              <a:latin typeface="Franklin Gothic Book"/>
              <a:cs typeface="Franklin Gothic Book"/>
            </a:endParaRPr>
          </a:p>
          <a:p>
            <a:pPr marL="0" indent="0">
              <a:lnSpc>
                <a:spcPct val="100000"/>
              </a:lnSpc>
              <a:spcBef>
                <a:spcPts val="480"/>
              </a:spcBef>
              <a:buNone/>
              <a:tabLst>
                <a:tab pos="478155" algn="l"/>
              </a:tabLst>
            </a:pPr>
            <a:r>
              <a:rPr lang="en-GB" sz="2000" b="0" spc="-20" dirty="0" smtClean="0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2000" b="0" spc="-2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2000" b="0" spc="-5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ijí</a:t>
            </a:r>
            <a:r>
              <a:rPr sz="2000" b="0" spc="-1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m</a:t>
            </a:r>
            <a:r>
              <a:rPr sz="2000" b="0" spc="-15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2000" b="0" spc="-2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2000" b="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lang="sk-SK" sz="2000" b="0" dirty="0" smtClean="0">
                <a:solidFill>
                  <a:srgbClr val="4E3A2F"/>
                </a:solidFill>
                <a:latin typeface="Franklin Gothic Book"/>
                <a:cs typeface="Franklin Gothic Book"/>
              </a:rPr>
              <a:t>ľ </a:t>
            </a:r>
            <a:r>
              <a:rPr sz="2000" b="0" spc="-25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2000" b="0" spc="-15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odpo</a:t>
            </a:r>
            <a:r>
              <a:rPr sz="2000" b="0" spc="2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2000" b="0" spc="-1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y</a:t>
            </a:r>
            <a:r>
              <a:rPr sz="2000" b="0" spc="40" dirty="0" smtClean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2000" b="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nie</a:t>
            </a:r>
            <a:r>
              <a:rPr sz="2000" b="0" spc="2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2000" b="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je</a:t>
            </a:r>
            <a:r>
              <a:rPr sz="2000" b="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2000" b="0" spc="-15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2000" b="0" spc="-45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2000" b="0" spc="-20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2000" b="0" spc="-10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inný</a:t>
            </a:r>
            <a:r>
              <a:rPr sz="2000" b="0" spc="4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2000" b="0" spc="-2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pr</a:t>
            </a:r>
            <a:r>
              <a:rPr sz="2000" b="0" spc="-15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eu</a:t>
            </a:r>
            <a:r>
              <a:rPr sz="2000" b="0" spc="-3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2000" b="0" spc="-1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az</a:t>
            </a:r>
            <a:r>
              <a:rPr sz="2000" b="0" spc="-4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2000" b="0" spc="-45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2000" b="0" spc="-165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lang="sk-SK" sz="2000" b="0" spc="-165" dirty="0" smtClean="0">
                <a:solidFill>
                  <a:srgbClr val="4E3A2F"/>
                </a:solidFill>
                <a:latin typeface="Franklin Gothic Book"/>
                <a:cs typeface="Franklin Gothic Book"/>
              </a:rPr>
              <a:t>ť</a:t>
            </a:r>
            <a:r>
              <a:rPr sz="2000" b="0" spc="50" dirty="0" smtClean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2000" b="0" dirty="0">
                <a:solidFill>
                  <a:srgbClr val="4E3A2F"/>
                </a:solidFill>
                <a:latin typeface="Franklin Gothic Book"/>
                <a:cs typeface="Franklin Gothic Book"/>
              </a:rPr>
              <a:t>s</a:t>
            </a:r>
            <a:r>
              <a:rPr sz="2000" b="0" spc="-50" dirty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2000" b="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u</a:t>
            </a:r>
            <a:r>
              <a:rPr sz="2000" b="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2000" b="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očný</a:t>
            </a:r>
            <a:r>
              <a:rPr sz="2000" b="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2000" b="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ú</a:t>
            </a:r>
            <a:r>
              <a:rPr sz="2000" b="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č</a:t>
            </a:r>
            <a:r>
              <a:rPr sz="2000" b="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el</a:t>
            </a:r>
            <a:r>
              <a:rPr sz="2000" b="0" spc="2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2000" b="0" spc="-25" dirty="0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2000" b="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ouži</a:t>
            </a:r>
            <a:r>
              <a:rPr sz="2000" b="0" dirty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2000" b="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ia</a:t>
            </a:r>
            <a:r>
              <a:rPr sz="2000" b="0" spc="3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2000" b="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2000" b="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FP</a:t>
            </a:r>
            <a:r>
              <a:rPr sz="2000" b="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2000" b="0" spc="-15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na</a:t>
            </a:r>
            <a:r>
              <a:rPr lang="sk-SK" sz="2000" dirty="0">
                <a:latin typeface="Franklin Gothic Book"/>
                <a:cs typeface="Franklin Gothic Book"/>
              </a:rPr>
              <a:t> </a:t>
            </a:r>
            <a:r>
              <a:rPr sz="2000" b="0" spc="-1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jed</a:t>
            </a:r>
            <a:r>
              <a:rPr sz="2000" b="0" spc="-15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2000" b="0" spc="-4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2000" b="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2000" b="0" spc="-1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livé</a:t>
            </a:r>
            <a:r>
              <a:rPr sz="2000" b="0" spc="45" dirty="0" smtClean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2000" b="0" dirty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2000" b="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y</a:t>
            </a:r>
            <a:r>
              <a:rPr sz="2000" b="0" spc="-45" dirty="0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2000" b="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y</a:t>
            </a:r>
            <a:r>
              <a:rPr sz="2000" b="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2000" b="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2000" b="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á</a:t>
            </a:r>
            <a:r>
              <a:rPr sz="2000" b="0" dirty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2000" b="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la</a:t>
            </a:r>
            <a:r>
              <a:rPr sz="2000" b="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d</a:t>
            </a:r>
            <a:r>
              <a:rPr sz="2000" b="0" spc="-45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2000" b="0" spc="-114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2000" b="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,</a:t>
            </a:r>
            <a:r>
              <a:rPr sz="2000" b="0" spc="3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2000" b="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u</a:t>
            </a:r>
            <a:r>
              <a:rPr sz="2000" b="0" spc="-40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2000" b="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edených</a:t>
            </a:r>
            <a:r>
              <a:rPr sz="2000" b="0" spc="3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2000" b="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2000" b="0" spc="-3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2000" b="0" spc="-15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2000" b="0" spc="-25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2000" b="0" spc="-1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dni</a:t>
            </a:r>
            <a:r>
              <a:rPr sz="2000" b="0" spc="-2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2000" b="0" spc="-15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2000" b="0" spc="-2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2000" b="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lang="sk-SK" sz="2000" b="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ľsk</a:t>
            </a:r>
            <a:r>
              <a:rPr sz="2000" b="0" spc="-15" dirty="0" smtClean="0">
                <a:solidFill>
                  <a:srgbClr val="4E3A2F"/>
                </a:solidFill>
                <a:latin typeface="Franklin Gothic Book"/>
                <a:cs typeface="Franklin Gothic Book"/>
              </a:rPr>
              <a:t>om</a:t>
            </a:r>
            <a:r>
              <a:rPr sz="2000" b="0" spc="105" dirty="0" smtClean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2000" b="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pláne</a:t>
            </a:r>
            <a:endParaRPr sz="2000" dirty="0">
              <a:latin typeface="Franklin Gothic Book"/>
              <a:cs typeface="Franklin Gothic Book"/>
            </a:endParaRPr>
          </a:p>
          <a:p>
            <a:pPr marL="0" indent="0">
              <a:lnSpc>
                <a:spcPct val="100000"/>
              </a:lnSpc>
              <a:spcBef>
                <a:spcPts val="480"/>
              </a:spcBef>
              <a:buNone/>
              <a:tabLst>
                <a:tab pos="478155" algn="l"/>
              </a:tabLst>
            </a:pPr>
            <a:r>
              <a:rPr sz="2000" b="0" u="heavy" spc="15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d</a:t>
            </a:r>
            <a:r>
              <a:rPr sz="2000" b="0" u="heavy" spc="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ru</a:t>
            </a:r>
            <a:r>
              <a:rPr sz="2000" b="0" u="heavy" spc="-15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h</a:t>
            </a:r>
            <a:r>
              <a:rPr sz="2000" b="0" u="heavy" spc="-65" dirty="0" smtClean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2000" b="0" u="heavy" dirty="0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2000" b="0" u="heavy" spc="0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2000" b="0" u="heavy" spc="15" dirty="0">
                <a:solidFill>
                  <a:srgbClr val="4E3A2F"/>
                </a:solidFill>
                <a:latin typeface="Franklin Gothic Book"/>
                <a:cs typeface="Franklin Gothic Book"/>
              </a:rPr>
              <a:t>d</a:t>
            </a:r>
            <a:r>
              <a:rPr sz="2000" b="0" u="heavy" dirty="0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2000" b="0" u="heavy" spc="0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2000" b="0" u="heavy" spc="50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2000" b="0" u="heavy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y</a:t>
            </a:r>
            <a:r>
              <a:rPr sz="2000" b="0" u="heavy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:</a:t>
            </a:r>
            <a:r>
              <a:rPr sz="2000" b="0" spc="-65" dirty="0">
                <a:solidFill>
                  <a:srgbClr val="4E3A2F"/>
                </a:solidFill>
                <a:latin typeface="Times New Roman"/>
                <a:cs typeface="Times New Roman"/>
              </a:rPr>
              <a:t> </a:t>
            </a:r>
            <a:r>
              <a:rPr sz="2000" b="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pau</a:t>
            </a:r>
            <a:r>
              <a:rPr sz="2000" b="0" dirty="0">
                <a:solidFill>
                  <a:srgbClr val="4E3A2F"/>
                </a:solidFill>
                <a:latin typeface="Franklin Gothic Book"/>
                <a:cs typeface="Franklin Gothic Book"/>
              </a:rPr>
              <a:t>š</a:t>
            </a:r>
            <a:r>
              <a:rPr sz="2000" b="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áln</a:t>
            </a:r>
            <a:r>
              <a:rPr sz="2000" b="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2000" b="0" spc="5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2000" b="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pla</a:t>
            </a:r>
            <a:r>
              <a:rPr sz="2000" b="0" dirty="0">
                <a:solidFill>
                  <a:srgbClr val="4E3A2F"/>
                </a:solidFill>
                <a:latin typeface="Franklin Gothic Book"/>
                <a:cs typeface="Franklin Gothic Book"/>
              </a:rPr>
              <a:t>tb</a:t>
            </a:r>
            <a:r>
              <a:rPr sz="2000" b="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a </a:t>
            </a:r>
            <a:r>
              <a:rPr sz="2000" b="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-</a:t>
            </a:r>
            <a:r>
              <a:rPr sz="2000" b="0" spc="10" dirty="0">
                <a:solidFill>
                  <a:srgbClr val="4E3A2F"/>
                </a:solidFill>
                <a:latin typeface="Times New Roman"/>
                <a:cs typeface="Times New Roman"/>
              </a:rPr>
              <a:t> </a:t>
            </a:r>
            <a:r>
              <a:rPr sz="2000" b="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2000" b="0" spc="-25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2000" b="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d</a:t>
            </a:r>
            <a:r>
              <a:rPr sz="2000" b="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2000" b="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or</a:t>
            </a:r>
            <a:r>
              <a:rPr sz="2000" b="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2000" b="0" spc="3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2000" b="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na</a:t>
            </a:r>
            <a:r>
              <a:rPr sz="2000" b="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2000" b="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za</a:t>
            </a:r>
            <a:r>
              <a:rPr sz="2000" b="0" dirty="0">
                <a:solidFill>
                  <a:srgbClr val="4E3A2F"/>
                </a:solidFill>
                <a:latin typeface="Franklin Gothic Book"/>
                <a:cs typeface="Franklin Gothic Book"/>
              </a:rPr>
              <a:t>č</a:t>
            </a:r>
            <a:r>
              <a:rPr sz="2000" b="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2000" b="0" spc="0" dirty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2000" b="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ie</a:t>
            </a:r>
            <a:r>
              <a:rPr sz="2000" b="0" spc="2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2000" b="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2000" b="0" spc="-25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2000" b="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dni</a:t>
            </a:r>
            <a:r>
              <a:rPr sz="2000" b="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2000" b="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2000" b="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nia</a:t>
            </a:r>
            <a:endParaRPr sz="2000" dirty="0">
              <a:latin typeface="Franklin Gothic Book"/>
              <a:cs typeface="Franklin Gothic Book"/>
            </a:endParaRPr>
          </a:p>
          <a:p>
            <a:pPr marL="0" indent="0">
              <a:lnSpc>
                <a:spcPct val="100000"/>
              </a:lnSpc>
              <a:spcBef>
                <a:spcPts val="480"/>
              </a:spcBef>
              <a:buNone/>
              <a:tabLst>
                <a:tab pos="478155" algn="l"/>
              </a:tabLst>
            </a:pPr>
            <a:r>
              <a:rPr sz="2000" u="heavy" spc="0" dirty="0" err="1" smtClean="0">
                <a:solidFill>
                  <a:srgbClr val="4E3A2F"/>
                </a:solidFill>
              </a:rPr>
              <a:t>v</a:t>
            </a:r>
            <a:r>
              <a:rPr sz="2000" u="heavy" dirty="0" err="1" smtClean="0">
                <a:solidFill>
                  <a:srgbClr val="4E3A2F"/>
                </a:solidFill>
              </a:rPr>
              <a:t>ý</a:t>
            </a:r>
            <a:r>
              <a:rPr sz="2000" u="heavy" spc="25" dirty="0" err="1" smtClean="0">
                <a:solidFill>
                  <a:srgbClr val="4E3A2F"/>
                </a:solidFill>
              </a:rPr>
              <a:t>š</a:t>
            </a:r>
            <a:r>
              <a:rPr sz="2000" u="heavy" spc="-25" dirty="0" err="1" smtClean="0">
                <a:solidFill>
                  <a:srgbClr val="4E3A2F"/>
                </a:solidFill>
              </a:rPr>
              <a:t>k</a:t>
            </a:r>
            <a:r>
              <a:rPr sz="2000" u="heavy" spc="-15" dirty="0" err="1" smtClean="0">
                <a:solidFill>
                  <a:srgbClr val="4E3A2F"/>
                </a:solidFill>
              </a:rPr>
              <a:t>a</a:t>
            </a:r>
            <a:r>
              <a:rPr sz="2000" u="heavy" spc="-45" dirty="0" smtClean="0">
                <a:solidFill>
                  <a:srgbClr val="4E3A2F"/>
                </a:solidFill>
                <a:latin typeface="Times New Roman"/>
                <a:cs typeface="Times New Roman"/>
              </a:rPr>
              <a:t> </a:t>
            </a:r>
            <a:r>
              <a:rPr sz="2000" u="heavy" spc="-15" dirty="0">
                <a:solidFill>
                  <a:srgbClr val="4E3A2F"/>
                </a:solidFill>
              </a:rPr>
              <a:t>a</a:t>
            </a:r>
            <a:r>
              <a:rPr sz="2000" u="heavy" spc="0" dirty="0">
                <a:solidFill>
                  <a:srgbClr val="4E3A2F"/>
                </a:solidFill>
                <a:latin typeface="Times New Roman"/>
                <a:cs typeface="Times New Roman"/>
              </a:rPr>
              <a:t> </a:t>
            </a:r>
            <a:r>
              <a:rPr sz="2000" u="heavy" spc="15" dirty="0">
                <a:solidFill>
                  <a:srgbClr val="4E3A2F"/>
                </a:solidFill>
              </a:rPr>
              <a:t>m</a:t>
            </a:r>
            <a:r>
              <a:rPr sz="2000" u="heavy" spc="10" dirty="0">
                <a:solidFill>
                  <a:srgbClr val="4E3A2F"/>
                </a:solidFill>
              </a:rPr>
              <a:t>i</a:t>
            </a:r>
            <a:r>
              <a:rPr sz="2000" u="heavy" dirty="0">
                <a:solidFill>
                  <a:srgbClr val="4E3A2F"/>
                </a:solidFill>
              </a:rPr>
              <a:t>e</a:t>
            </a:r>
            <a:r>
              <a:rPr sz="2000" u="heavy" spc="-20" dirty="0">
                <a:solidFill>
                  <a:srgbClr val="4E3A2F"/>
                </a:solidFill>
              </a:rPr>
              <a:t>r</a:t>
            </a:r>
            <a:r>
              <a:rPr sz="2000" u="heavy" spc="-15" dirty="0">
                <a:solidFill>
                  <a:srgbClr val="4E3A2F"/>
                </a:solidFill>
              </a:rPr>
              <a:t>a</a:t>
            </a:r>
            <a:r>
              <a:rPr sz="2000" u="heavy" spc="-45" dirty="0">
                <a:solidFill>
                  <a:srgbClr val="4E3A2F"/>
                </a:solidFill>
                <a:latin typeface="Times New Roman"/>
                <a:cs typeface="Times New Roman"/>
              </a:rPr>
              <a:t> </a:t>
            </a:r>
            <a:r>
              <a:rPr sz="2000" u="heavy" dirty="0">
                <a:solidFill>
                  <a:srgbClr val="4E3A2F"/>
                </a:solidFill>
              </a:rPr>
              <a:t>po</a:t>
            </a:r>
            <a:r>
              <a:rPr sz="2000" u="heavy" spc="10" dirty="0">
                <a:solidFill>
                  <a:srgbClr val="4E3A2F"/>
                </a:solidFill>
              </a:rPr>
              <a:t>d</a:t>
            </a:r>
            <a:r>
              <a:rPr sz="2000" u="heavy" dirty="0">
                <a:solidFill>
                  <a:srgbClr val="4E3A2F"/>
                </a:solidFill>
              </a:rPr>
              <a:t>p</a:t>
            </a:r>
            <a:r>
              <a:rPr sz="2000" u="heavy" spc="-15" dirty="0">
                <a:solidFill>
                  <a:srgbClr val="4E3A2F"/>
                </a:solidFill>
              </a:rPr>
              <a:t>o</a:t>
            </a:r>
            <a:r>
              <a:rPr sz="2000" u="heavy" spc="50" dirty="0">
                <a:solidFill>
                  <a:srgbClr val="4E3A2F"/>
                </a:solidFill>
              </a:rPr>
              <a:t>r</a:t>
            </a:r>
            <a:r>
              <a:rPr sz="2000" u="heavy" spc="-10" dirty="0">
                <a:solidFill>
                  <a:srgbClr val="4E3A2F"/>
                </a:solidFill>
              </a:rPr>
              <a:t>y</a:t>
            </a:r>
            <a:r>
              <a:rPr sz="2000" spc="-55" dirty="0">
                <a:solidFill>
                  <a:srgbClr val="4E3A2F"/>
                </a:solidFill>
              </a:rPr>
              <a:t> </a:t>
            </a:r>
            <a:r>
              <a:rPr sz="2000" u="heavy" spc="-5" dirty="0">
                <a:solidFill>
                  <a:srgbClr val="4E3A2F"/>
                </a:solidFill>
              </a:rPr>
              <a:t>:</a:t>
            </a:r>
            <a:endParaRPr sz="2000" dirty="0">
              <a:latin typeface="Times New Roman"/>
              <a:cs typeface="Times New Roman"/>
            </a:endParaRPr>
          </a:p>
          <a:p>
            <a:pPr marL="0" indent="0">
              <a:lnSpc>
                <a:spcPct val="100000"/>
              </a:lnSpc>
              <a:spcBef>
                <a:spcPts val="480"/>
              </a:spcBef>
              <a:buNone/>
              <a:tabLst>
                <a:tab pos="478155" algn="l"/>
              </a:tabLst>
            </a:pPr>
            <a:r>
              <a:rPr sz="2000" b="0" spc="15" dirty="0" smtClean="0">
                <a:latin typeface="Franklin Gothic Book"/>
                <a:cs typeface="Franklin Gothic Book"/>
              </a:rPr>
              <a:t>5</a:t>
            </a:r>
            <a:r>
              <a:rPr sz="2000" b="0" spc="-15" dirty="0" smtClean="0">
                <a:latin typeface="Franklin Gothic Book"/>
                <a:cs typeface="Franklin Gothic Book"/>
              </a:rPr>
              <a:t>0</a:t>
            </a:r>
            <a:r>
              <a:rPr sz="2000" b="0" spc="-15" dirty="0" smtClean="0">
                <a:latin typeface="Times New Roman"/>
                <a:cs typeface="Times New Roman"/>
              </a:rPr>
              <a:t> </a:t>
            </a:r>
            <a:r>
              <a:rPr sz="2000" spc="15" dirty="0"/>
              <a:t>00</a:t>
            </a:r>
            <a:r>
              <a:rPr sz="2000" spc="-15" dirty="0"/>
              <a:t>0</a:t>
            </a:r>
            <a:r>
              <a:rPr sz="2000" spc="-60" dirty="0"/>
              <a:t> </a:t>
            </a:r>
            <a:r>
              <a:rPr sz="2000" spc="-5" dirty="0"/>
              <a:t>E</a:t>
            </a:r>
            <a:r>
              <a:rPr sz="2000" dirty="0"/>
              <a:t>U</a:t>
            </a:r>
            <a:r>
              <a:rPr sz="2000" spc="-15" dirty="0"/>
              <a:t>R</a:t>
            </a:r>
            <a:r>
              <a:rPr sz="2000" spc="10" dirty="0"/>
              <a:t> </a:t>
            </a:r>
            <a:r>
              <a:rPr sz="2000" spc="0" dirty="0"/>
              <a:t>n</a:t>
            </a:r>
            <a:r>
              <a:rPr sz="2000" spc="-15" dirty="0"/>
              <a:t>a</a:t>
            </a:r>
            <a:r>
              <a:rPr sz="2000" spc="-20" dirty="0"/>
              <a:t> </a:t>
            </a:r>
            <a:r>
              <a:rPr sz="2000" spc="-15" dirty="0"/>
              <a:t>1</a:t>
            </a:r>
            <a:r>
              <a:rPr sz="2000" spc="15" dirty="0"/>
              <a:t> </a:t>
            </a:r>
            <a:r>
              <a:rPr sz="2000" spc="15" dirty="0" err="1"/>
              <a:t>m</a:t>
            </a:r>
            <a:r>
              <a:rPr sz="2000" spc="10" dirty="0" err="1"/>
              <a:t>la</a:t>
            </a:r>
            <a:r>
              <a:rPr sz="2000" spc="-10" dirty="0" err="1"/>
              <a:t>d</a:t>
            </a:r>
            <a:r>
              <a:rPr sz="2000" spc="-15" dirty="0" err="1"/>
              <a:t>ého</a:t>
            </a:r>
            <a:r>
              <a:rPr sz="2000" spc="-65" dirty="0"/>
              <a:t> </a:t>
            </a:r>
            <a:r>
              <a:rPr sz="2000" dirty="0" err="1" smtClean="0"/>
              <a:t>p</a:t>
            </a:r>
            <a:r>
              <a:rPr sz="2000" spc="0" dirty="0" err="1" smtClean="0"/>
              <a:t>o</a:t>
            </a:r>
            <a:r>
              <a:rPr lang="sk-SK" sz="2000" spc="0" dirty="0" err="1" smtClean="0"/>
              <a:t>ľn</a:t>
            </a:r>
            <a:r>
              <a:rPr sz="2000" spc="0" dirty="0" err="1" smtClean="0"/>
              <a:t>o</a:t>
            </a:r>
            <a:r>
              <a:rPr sz="2000" spc="10" dirty="0" err="1" smtClean="0"/>
              <a:t>h</a:t>
            </a:r>
            <a:r>
              <a:rPr sz="2000" dirty="0" err="1" smtClean="0"/>
              <a:t>o</a:t>
            </a:r>
            <a:r>
              <a:rPr sz="2000" spc="25" dirty="0" err="1" smtClean="0"/>
              <a:t>s</a:t>
            </a:r>
            <a:r>
              <a:rPr sz="2000" dirty="0" err="1" smtClean="0"/>
              <a:t>po</a:t>
            </a:r>
            <a:r>
              <a:rPr sz="2000" spc="15" dirty="0" err="1" smtClean="0"/>
              <a:t>d</a:t>
            </a:r>
            <a:r>
              <a:rPr sz="2000" spc="10" dirty="0" err="1" smtClean="0"/>
              <a:t>á</a:t>
            </a:r>
            <a:r>
              <a:rPr sz="2000" spc="0" dirty="0" err="1" smtClean="0"/>
              <a:t>r</a:t>
            </a:r>
            <a:r>
              <a:rPr sz="2000" spc="-15" dirty="0" err="1" smtClean="0"/>
              <a:t>a</a:t>
            </a:r>
            <a:r>
              <a:rPr sz="2000" b="0" spc="-45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2000" b="0" spc="-15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2000" b="0" spc="-5" dirty="0" smtClean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2000" b="0" spc="-50" dirty="0">
                <a:solidFill>
                  <a:srgbClr val="4E3A2F"/>
                </a:solidFill>
                <a:latin typeface="Franklin Gothic Book"/>
                <a:cs typeface="Franklin Gothic Book"/>
              </a:rPr>
              <a:t>f</a:t>
            </a:r>
            <a:r>
              <a:rPr sz="2000" b="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2000" b="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2000" b="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me</a:t>
            </a:r>
            <a:r>
              <a:rPr sz="2000" b="0" spc="2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2000" b="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2</a:t>
            </a:r>
            <a:r>
              <a:rPr sz="2000" b="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2000" b="0" dirty="0">
                <a:solidFill>
                  <a:srgbClr val="4E3A2F"/>
                </a:solidFill>
                <a:latin typeface="Franklin Gothic Book"/>
                <a:cs typeface="Franklin Gothic Book"/>
              </a:rPr>
              <a:t>s</a:t>
            </a:r>
            <a:r>
              <a:rPr sz="2000" b="0" spc="-25" dirty="0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2000" b="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lá</a:t>
            </a:r>
            <a:r>
              <a:rPr sz="2000" b="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2000" b="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ok </a:t>
            </a:r>
            <a:r>
              <a:rPr sz="2000" b="0" spc="-25" dirty="0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2000" b="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2000" b="0" spc="2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2000" b="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d</a:t>
            </a:r>
            <a:r>
              <a:rPr sz="2000" b="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2000" b="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b</a:t>
            </a:r>
            <a:r>
              <a:rPr sz="2000" b="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u</a:t>
            </a:r>
            <a:r>
              <a:rPr sz="2000" b="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2000" b="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m</a:t>
            </a:r>
            <a:r>
              <a:rPr sz="2000" b="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ax.</a:t>
            </a:r>
            <a:r>
              <a:rPr sz="2000" b="0" spc="3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2000" b="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5</a:t>
            </a:r>
            <a:r>
              <a:rPr sz="2000" b="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2000" b="0" spc="-7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2000" b="0" spc="-15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2000" b="0" spc="-5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2000" b="0" spc="-45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2000" b="0" spc="-114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2000" b="0" spc="-5" dirty="0" smtClean="0">
                <a:solidFill>
                  <a:srgbClr val="4E3A2F"/>
                </a:solidFill>
                <a:latin typeface="Franklin Gothic Book"/>
                <a:cs typeface="Franklin Gothic Book"/>
              </a:rPr>
              <a:t>,</a:t>
            </a:r>
            <a:r>
              <a:rPr lang="sk-SK" sz="2000" dirty="0">
                <a:latin typeface="Franklin Gothic Book"/>
                <a:cs typeface="Franklin Gothic Book"/>
              </a:rPr>
              <a:t> </a:t>
            </a:r>
            <a:r>
              <a:rPr sz="2000" b="0" spc="-15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2000" b="0" spc="-25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2000" b="0" spc="-5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i</a:t>
            </a:r>
            <a:r>
              <a:rPr sz="2000" b="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č</a:t>
            </a:r>
            <a:r>
              <a:rPr sz="2000" b="0" spc="-15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om</a:t>
            </a:r>
            <a:r>
              <a:rPr sz="2000" b="0" spc="35" dirty="0" smtClean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2000" b="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70</a:t>
            </a:r>
            <a:r>
              <a:rPr sz="2000" b="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%</a:t>
            </a:r>
            <a:r>
              <a:rPr sz="2000" b="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2000" b="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2000" b="0" spc="-25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2000" b="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d</a:t>
            </a:r>
            <a:r>
              <a:rPr sz="2000" b="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2000" b="0" spc="-25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2000" b="0" spc="25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2000" b="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y</a:t>
            </a:r>
            <a:r>
              <a:rPr sz="2000" b="0" spc="4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2000" b="0" dirty="0">
                <a:solidFill>
                  <a:srgbClr val="4E3A2F"/>
                </a:solidFill>
                <a:latin typeface="Franklin Gothic Book"/>
                <a:cs typeface="Franklin Gothic Book"/>
              </a:rPr>
              <a:t>s</a:t>
            </a:r>
            <a:r>
              <a:rPr sz="2000" b="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a </a:t>
            </a:r>
            <a:r>
              <a:rPr sz="2000" b="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vy</a:t>
            </a:r>
            <a:r>
              <a:rPr sz="2000" b="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plá</a:t>
            </a:r>
            <a:r>
              <a:rPr sz="2000" b="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c</a:t>
            </a:r>
            <a:r>
              <a:rPr sz="2000" b="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2000" b="0" spc="5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2000" b="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po</a:t>
            </a:r>
            <a:r>
              <a:rPr sz="2000" b="0" spc="2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2000" b="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2000" b="0" spc="-25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2000" b="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dpi</a:t>
            </a:r>
            <a:r>
              <a:rPr sz="2000" b="0" dirty="0">
                <a:solidFill>
                  <a:srgbClr val="4E3A2F"/>
                </a:solidFill>
                <a:latin typeface="Franklin Gothic Book"/>
                <a:cs typeface="Franklin Gothic Book"/>
              </a:rPr>
              <a:t>s</a:t>
            </a:r>
            <a:r>
              <a:rPr sz="2000" b="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2000" b="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2000" b="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Z</a:t>
            </a:r>
            <a:r>
              <a:rPr sz="2000" b="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mluvy</a:t>
            </a:r>
            <a:r>
              <a:rPr sz="2000" b="0" spc="1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2000" b="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2000" b="0" spc="-7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2000" b="0" spc="-15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2000" b="0" spc="-25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2000" b="0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sk</a:t>
            </a:r>
            <a:r>
              <a:rPr sz="2000" b="0" spc="-20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y</a:t>
            </a:r>
            <a:r>
              <a:rPr sz="2000" b="0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2000" b="0" spc="-15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nu</a:t>
            </a:r>
            <a:r>
              <a:rPr sz="2000" b="0" spc="0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2000" b="0" spc="-5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í</a:t>
            </a:r>
            <a:r>
              <a:rPr sz="2000" b="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2000" b="0" spc="-5" dirty="0" smtClean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2000" b="0" spc="-15" dirty="0" smtClean="0">
                <a:solidFill>
                  <a:srgbClr val="4E3A2F"/>
                </a:solidFill>
                <a:latin typeface="Franklin Gothic Book"/>
                <a:cs typeface="Franklin Gothic Book"/>
              </a:rPr>
              <a:t>FP</a:t>
            </a:r>
            <a:r>
              <a:rPr lang="sk-SK" sz="2000" dirty="0">
                <a:latin typeface="Franklin Gothic Book"/>
                <a:cs typeface="Franklin Gothic Book"/>
              </a:rPr>
              <a:t> </a:t>
            </a:r>
            <a:r>
              <a:rPr sz="2000" b="0" spc="-15" dirty="0" smtClean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2000" b="0" spc="5" dirty="0" smtClean="0">
                <a:solidFill>
                  <a:srgbClr val="4E3A2F"/>
                </a:solidFill>
                <a:latin typeface="Times New Roman"/>
                <a:cs typeface="Times New Roman"/>
              </a:rPr>
              <a:t> </a:t>
            </a:r>
            <a:r>
              <a:rPr sz="2000" b="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30</a:t>
            </a:r>
            <a:r>
              <a:rPr sz="2000" b="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%</a:t>
            </a:r>
            <a:r>
              <a:rPr sz="2000" b="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2000" b="0" spc="-25" dirty="0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2000" b="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2000" b="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2000" b="0" spc="0" dirty="0">
                <a:solidFill>
                  <a:srgbClr val="4E3A2F"/>
                </a:solidFill>
                <a:latin typeface="Franklin Gothic Book"/>
                <a:cs typeface="Franklin Gothic Book"/>
              </a:rPr>
              <a:t>s</a:t>
            </a:r>
            <a:r>
              <a:rPr sz="2000" b="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pr</a:t>
            </a:r>
            <a:r>
              <a:rPr sz="2000" b="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ávn</a:t>
            </a:r>
            <a:r>
              <a:rPr sz="2000" b="0" spc="-25" dirty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2000" b="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j</a:t>
            </a:r>
            <a:r>
              <a:rPr sz="2000" b="0" spc="5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2000" b="0" spc="-20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2000" b="0" spc="-10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ealizá</a:t>
            </a:r>
            <a:r>
              <a:rPr sz="2000" b="0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c</a:t>
            </a:r>
            <a:r>
              <a:rPr sz="2000" b="0" spc="-5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ii</a:t>
            </a:r>
            <a:r>
              <a:rPr sz="2000" b="0" spc="8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2000" b="0" spc="-25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2000" b="0" spc="-1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odni</a:t>
            </a:r>
            <a:r>
              <a:rPr sz="2000" b="0" spc="-25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2000" b="0" spc="-15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2000" b="0" spc="-2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2000" b="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lang="sk-SK" sz="2000" b="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ľs</a:t>
            </a:r>
            <a:r>
              <a:rPr sz="2000" b="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2000" b="0" spc="-15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ého</a:t>
            </a:r>
            <a:r>
              <a:rPr sz="2000" b="0" spc="120" dirty="0" smtClean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2000" b="0" spc="-25" dirty="0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2000" b="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lánu</a:t>
            </a:r>
            <a:endParaRPr sz="2000" dirty="0">
              <a:latin typeface="Franklin Gothic Book"/>
              <a:cs typeface="Franklin Gothic Book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xfrm>
            <a:off x="457200" y="681632"/>
            <a:ext cx="8229600" cy="86177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800" b="1" spc="30" dirty="0">
                <a:solidFill>
                  <a:srgbClr val="4E3A2F"/>
                </a:solidFill>
                <a:latin typeface="Franklin Gothic Medium"/>
                <a:cs typeface="Franklin Gothic Medium"/>
              </a:rPr>
              <a:t>M</a:t>
            </a:r>
            <a:r>
              <a:rPr sz="2800" b="1" spc="10" dirty="0">
                <a:solidFill>
                  <a:srgbClr val="4E3A2F"/>
                </a:solidFill>
                <a:latin typeface="Franklin Gothic Medium"/>
                <a:cs typeface="Franklin Gothic Medium"/>
              </a:rPr>
              <a:t>0</a:t>
            </a:r>
            <a:r>
              <a:rPr sz="2800" b="1" dirty="0">
                <a:solidFill>
                  <a:srgbClr val="4E3A2F"/>
                </a:solidFill>
                <a:latin typeface="Franklin Gothic Medium"/>
                <a:cs typeface="Franklin Gothic Medium"/>
              </a:rPr>
              <a:t>6</a:t>
            </a:r>
            <a:r>
              <a:rPr sz="2800" b="1" spc="-65" dirty="0">
                <a:solidFill>
                  <a:srgbClr val="4E3A2F"/>
                </a:solidFill>
                <a:latin typeface="Times New Roman"/>
                <a:cs typeface="Times New Roman"/>
              </a:rPr>
              <a:t> </a:t>
            </a:r>
            <a:r>
              <a:rPr sz="2800" b="1" dirty="0">
                <a:solidFill>
                  <a:srgbClr val="4E3A2F"/>
                </a:solidFill>
              </a:rPr>
              <a:t>–</a:t>
            </a:r>
            <a:r>
              <a:rPr sz="2800" b="1" spc="-20" dirty="0">
                <a:solidFill>
                  <a:srgbClr val="4E3A2F"/>
                </a:solidFill>
              </a:rPr>
              <a:t> </a:t>
            </a:r>
            <a:r>
              <a:rPr sz="2800" b="1" dirty="0">
                <a:solidFill>
                  <a:srgbClr val="4E3A2F"/>
                </a:solidFill>
              </a:rPr>
              <a:t>R</a:t>
            </a:r>
            <a:r>
              <a:rPr sz="2800" b="1" spc="10" dirty="0">
                <a:solidFill>
                  <a:srgbClr val="4E3A2F"/>
                </a:solidFill>
              </a:rPr>
              <a:t>OZ</a:t>
            </a:r>
            <a:r>
              <a:rPr sz="2800" b="1" spc="-55" dirty="0">
                <a:solidFill>
                  <a:srgbClr val="4E3A2F"/>
                </a:solidFill>
              </a:rPr>
              <a:t>V</a:t>
            </a:r>
            <a:r>
              <a:rPr sz="2800" b="1" dirty="0">
                <a:solidFill>
                  <a:srgbClr val="4E3A2F"/>
                </a:solidFill>
              </a:rPr>
              <a:t>OJ</a:t>
            </a:r>
            <a:r>
              <a:rPr sz="2800" b="1" spc="-70" dirty="0">
                <a:solidFill>
                  <a:srgbClr val="4E3A2F"/>
                </a:solidFill>
              </a:rPr>
              <a:t> </a:t>
            </a:r>
            <a:r>
              <a:rPr sz="2800" b="1" spc="20" dirty="0">
                <a:solidFill>
                  <a:srgbClr val="4E3A2F"/>
                </a:solidFill>
              </a:rPr>
              <a:t>P</a:t>
            </a:r>
            <a:r>
              <a:rPr sz="2800" b="1" spc="10" dirty="0">
                <a:solidFill>
                  <a:srgbClr val="4E3A2F"/>
                </a:solidFill>
              </a:rPr>
              <a:t>OĽ</a:t>
            </a:r>
            <a:r>
              <a:rPr sz="2800" b="1" dirty="0">
                <a:solidFill>
                  <a:srgbClr val="4E3A2F"/>
                </a:solidFill>
              </a:rPr>
              <a:t>NOHO</a:t>
            </a:r>
            <a:r>
              <a:rPr sz="2800" b="1" spc="-30" dirty="0">
                <a:solidFill>
                  <a:srgbClr val="4E3A2F"/>
                </a:solidFill>
              </a:rPr>
              <a:t>S</a:t>
            </a:r>
            <a:r>
              <a:rPr sz="2800" b="1" dirty="0">
                <a:solidFill>
                  <a:srgbClr val="4E3A2F"/>
                </a:solidFill>
              </a:rPr>
              <a:t>PODÁRSK</a:t>
            </a:r>
            <a:r>
              <a:rPr sz="2800" b="1" spc="-80" dirty="0">
                <a:solidFill>
                  <a:srgbClr val="4E3A2F"/>
                </a:solidFill>
              </a:rPr>
              <a:t>Y</a:t>
            </a:r>
            <a:r>
              <a:rPr sz="2800" b="1" spc="-15" dirty="0">
                <a:solidFill>
                  <a:srgbClr val="4E3A2F"/>
                </a:solidFill>
              </a:rPr>
              <a:t>C</a:t>
            </a:r>
            <a:r>
              <a:rPr sz="2800" b="1" dirty="0">
                <a:solidFill>
                  <a:srgbClr val="4E3A2F"/>
                </a:solidFill>
              </a:rPr>
              <a:t>H</a:t>
            </a:r>
            <a:r>
              <a:rPr sz="2800" b="1" spc="-50" dirty="0">
                <a:solidFill>
                  <a:srgbClr val="4E3A2F"/>
                </a:solidFill>
              </a:rPr>
              <a:t> </a:t>
            </a:r>
            <a:r>
              <a:rPr sz="2800" b="1" spc="20" dirty="0">
                <a:solidFill>
                  <a:srgbClr val="4E3A2F"/>
                </a:solidFill>
              </a:rPr>
              <a:t>P</a:t>
            </a:r>
            <a:r>
              <a:rPr sz="2800" b="1" spc="10" dirty="0">
                <a:solidFill>
                  <a:srgbClr val="4E3A2F"/>
                </a:solidFill>
              </a:rPr>
              <a:t>O</a:t>
            </a:r>
            <a:r>
              <a:rPr sz="2800" b="1" spc="5" dirty="0">
                <a:solidFill>
                  <a:srgbClr val="4E3A2F"/>
                </a:solidFill>
              </a:rPr>
              <a:t>D</a:t>
            </a:r>
            <a:r>
              <a:rPr sz="2800" b="1" dirty="0">
                <a:solidFill>
                  <a:srgbClr val="4E3A2F"/>
                </a:solidFill>
              </a:rPr>
              <a:t>NI</a:t>
            </a:r>
            <a:r>
              <a:rPr sz="2800" b="1" spc="-70" dirty="0">
                <a:solidFill>
                  <a:srgbClr val="4E3A2F"/>
                </a:solidFill>
              </a:rPr>
              <a:t>K</a:t>
            </a:r>
            <a:r>
              <a:rPr sz="2800" b="1" spc="-55" dirty="0">
                <a:solidFill>
                  <a:srgbClr val="4E3A2F"/>
                </a:solidFill>
              </a:rPr>
              <a:t>O</a:t>
            </a:r>
            <a:r>
              <a:rPr sz="2800" b="1" dirty="0">
                <a:solidFill>
                  <a:srgbClr val="4E3A2F"/>
                </a:solidFill>
              </a:rPr>
              <a:t>V</a:t>
            </a:r>
            <a:endParaRPr sz="2800" b="1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800" b="1" dirty="0">
                <a:solidFill>
                  <a:srgbClr val="4E3A2F"/>
                </a:solidFill>
              </a:rPr>
              <a:t>A</a:t>
            </a:r>
            <a:r>
              <a:rPr sz="2800" b="1" spc="-20" dirty="0">
                <a:solidFill>
                  <a:srgbClr val="4E3A2F"/>
                </a:solidFill>
              </a:rPr>
              <a:t> </a:t>
            </a:r>
            <a:r>
              <a:rPr sz="2800" b="1" spc="15" dirty="0">
                <a:solidFill>
                  <a:srgbClr val="4E3A2F"/>
                </a:solidFill>
              </a:rPr>
              <a:t>P</a:t>
            </a:r>
            <a:r>
              <a:rPr sz="2800" b="1" spc="10" dirty="0">
                <a:solidFill>
                  <a:srgbClr val="4E3A2F"/>
                </a:solidFill>
              </a:rPr>
              <a:t>O</a:t>
            </a:r>
            <a:r>
              <a:rPr sz="2800" b="1" spc="30" dirty="0">
                <a:solidFill>
                  <a:srgbClr val="4E3A2F"/>
                </a:solidFill>
              </a:rPr>
              <a:t>D</a:t>
            </a:r>
            <a:r>
              <a:rPr sz="2800" b="1" dirty="0">
                <a:solidFill>
                  <a:srgbClr val="4E3A2F"/>
                </a:solidFill>
              </a:rPr>
              <a:t>NIK</a:t>
            </a:r>
            <a:r>
              <a:rPr sz="2800" b="1" spc="-155" dirty="0">
                <a:solidFill>
                  <a:srgbClr val="4E3A2F"/>
                </a:solidFill>
              </a:rPr>
              <a:t>A</a:t>
            </a:r>
            <a:r>
              <a:rPr sz="2800" b="1" spc="-15" dirty="0">
                <a:solidFill>
                  <a:srgbClr val="4E3A2F"/>
                </a:solidFill>
              </a:rPr>
              <a:t>T</a:t>
            </a:r>
            <a:r>
              <a:rPr sz="2800" b="1" dirty="0">
                <a:solidFill>
                  <a:srgbClr val="4E3A2F"/>
                </a:solidFill>
              </a:rPr>
              <a:t>EĽSK</a:t>
            </a:r>
            <a:r>
              <a:rPr sz="2800" b="1" spc="-15" dirty="0">
                <a:solidFill>
                  <a:srgbClr val="4E3A2F"/>
                </a:solidFill>
              </a:rPr>
              <a:t>E</a:t>
            </a:r>
            <a:r>
              <a:rPr sz="2800" b="1" dirty="0">
                <a:solidFill>
                  <a:srgbClr val="4E3A2F"/>
                </a:solidFill>
              </a:rPr>
              <a:t>J</a:t>
            </a:r>
            <a:r>
              <a:rPr sz="2800" b="1" spc="-65" dirty="0">
                <a:solidFill>
                  <a:srgbClr val="4E3A2F"/>
                </a:solidFill>
              </a:rPr>
              <a:t> </a:t>
            </a:r>
            <a:r>
              <a:rPr sz="2800" b="1" spc="25" dirty="0">
                <a:solidFill>
                  <a:srgbClr val="4E3A2F"/>
                </a:solidFill>
              </a:rPr>
              <a:t>Č</a:t>
            </a:r>
            <a:r>
              <a:rPr sz="2800" b="1" spc="15" dirty="0">
                <a:solidFill>
                  <a:srgbClr val="4E3A2F"/>
                </a:solidFill>
              </a:rPr>
              <a:t>IN</a:t>
            </a:r>
            <a:r>
              <a:rPr sz="2800" b="1" dirty="0">
                <a:solidFill>
                  <a:srgbClr val="4E3A2F"/>
                </a:solidFill>
              </a:rPr>
              <a:t>NO</a:t>
            </a:r>
            <a:r>
              <a:rPr sz="2800" b="1" spc="-30" dirty="0">
                <a:solidFill>
                  <a:srgbClr val="4E3A2F"/>
                </a:solidFill>
              </a:rPr>
              <a:t>S</a:t>
            </a:r>
            <a:r>
              <a:rPr sz="2800" b="1" spc="-15" dirty="0">
                <a:solidFill>
                  <a:srgbClr val="4E3A2F"/>
                </a:solidFill>
              </a:rPr>
              <a:t>T</a:t>
            </a:r>
            <a:r>
              <a:rPr sz="2800" b="1" dirty="0">
                <a:solidFill>
                  <a:srgbClr val="4E3A2F"/>
                </a:solidFill>
              </a:rPr>
              <a:t>I</a:t>
            </a:r>
            <a:endParaRPr sz="2800" b="1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/>
          <p:nvPr/>
        </p:nvSpPr>
        <p:spPr>
          <a:xfrm>
            <a:off x="8238743" y="786383"/>
            <a:ext cx="536448" cy="32613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739640" y="1213103"/>
            <a:ext cx="536448" cy="32613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xfrm>
            <a:off x="545591" y="514397"/>
            <a:ext cx="8229600" cy="86177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800" b="1" spc="30" dirty="0">
                <a:solidFill>
                  <a:schemeClr val="accent5">
                    <a:lumMod val="50000"/>
                  </a:schemeClr>
                </a:solidFill>
                <a:latin typeface="Franklin Gothic Medium"/>
                <a:cs typeface="Franklin Gothic Medium"/>
              </a:rPr>
              <a:t>M</a:t>
            </a:r>
            <a:r>
              <a:rPr sz="2800" b="1" spc="10" dirty="0">
                <a:solidFill>
                  <a:schemeClr val="accent5">
                    <a:lumMod val="50000"/>
                  </a:schemeClr>
                </a:solidFill>
                <a:latin typeface="Franklin Gothic Medium"/>
                <a:cs typeface="Franklin Gothic Medium"/>
              </a:rPr>
              <a:t>0</a:t>
            </a:r>
            <a:r>
              <a:rPr sz="2800" b="1" dirty="0">
                <a:solidFill>
                  <a:schemeClr val="accent5">
                    <a:lumMod val="50000"/>
                  </a:schemeClr>
                </a:solidFill>
                <a:latin typeface="Franklin Gothic Medium"/>
                <a:cs typeface="Franklin Gothic Medium"/>
              </a:rPr>
              <a:t>6</a:t>
            </a:r>
            <a:r>
              <a:rPr sz="2800" b="1" spc="-65" dirty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2800" b="1" dirty="0">
                <a:solidFill>
                  <a:schemeClr val="accent5">
                    <a:lumMod val="50000"/>
                  </a:schemeClr>
                </a:solidFill>
              </a:rPr>
              <a:t>–</a:t>
            </a:r>
            <a:r>
              <a:rPr sz="2800" b="1" spc="-2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sz="2800" b="1" dirty="0">
                <a:solidFill>
                  <a:schemeClr val="accent5">
                    <a:lumMod val="50000"/>
                  </a:schemeClr>
                </a:solidFill>
              </a:rPr>
              <a:t>R</a:t>
            </a:r>
            <a:r>
              <a:rPr sz="2800" b="1" spc="10" dirty="0">
                <a:solidFill>
                  <a:schemeClr val="accent5">
                    <a:lumMod val="50000"/>
                  </a:schemeClr>
                </a:solidFill>
              </a:rPr>
              <a:t>OZ</a:t>
            </a:r>
            <a:r>
              <a:rPr sz="2800" b="1" spc="-55" dirty="0">
                <a:solidFill>
                  <a:schemeClr val="accent5">
                    <a:lumMod val="50000"/>
                  </a:schemeClr>
                </a:solidFill>
              </a:rPr>
              <a:t>V</a:t>
            </a:r>
            <a:r>
              <a:rPr sz="2800" b="1" dirty="0">
                <a:solidFill>
                  <a:schemeClr val="accent5">
                    <a:lumMod val="50000"/>
                  </a:schemeClr>
                </a:solidFill>
              </a:rPr>
              <a:t>OJ</a:t>
            </a:r>
            <a:r>
              <a:rPr sz="2800" b="1" spc="-7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sz="2800" b="1" spc="20" dirty="0">
                <a:solidFill>
                  <a:schemeClr val="accent5">
                    <a:lumMod val="50000"/>
                  </a:schemeClr>
                </a:solidFill>
              </a:rPr>
              <a:t>P</a:t>
            </a:r>
            <a:r>
              <a:rPr sz="2800" b="1" spc="10" dirty="0">
                <a:solidFill>
                  <a:schemeClr val="accent5">
                    <a:lumMod val="50000"/>
                  </a:schemeClr>
                </a:solidFill>
              </a:rPr>
              <a:t>OĽ</a:t>
            </a:r>
            <a:r>
              <a:rPr sz="2800" b="1" dirty="0">
                <a:solidFill>
                  <a:schemeClr val="accent5">
                    <a:lumMod val="50000"/>
                  </a:schemeClr>
                </a:solidFill>
              </a:rPr>
              <a:t>NOHO</a:t>
            </a:r>
            <a:r>
              <a:rPr sz="2800" b="1" spc="-30" dirty="0">
                <a:solidFill>
                  <a:schemeClr val="accent5">
                    <a:lumMod val="50000"/>
                  </a:schemeClr>
                </a:solidFill>
              </a:rPr>
              <a:t>S</a:t>
            </a:r>
            <a:r>
              <a:rPr sz="2800" b="1" dirty="0">
                <a:solidFill>
                  <a:schemeClr val="accent5">
                    <a:lumMod val="50000"/>
                  </a:schemeClr>
                </a:solidFill>
              </a:rPr>
              <a:t>PODÁRSK</a:t>
            </a:r>
            <a:r>
              <a:rPr sz="2800" b="1" spc="-80" dirty="0">
                <a:solidFill>
                  <a:schemeClr val="accent5">
                    <a:lumMod val="50000"/>
                  </a:schemeClr>
                </a:solidFill>
              </a:rPr>
              <a:t>Y</a:t>
            </a:r>
            <a:r>
              <a:rPr sz="2800" b="1" spc="-15" dirty="0">
                <a:solidFill>
                  <a:schemeClr val="accent5">
                    <a:lumMod val="50000"/>
                  </a:schemeClr>
                </a:solidFill>
              </a:rPr>
              <a:t>C</a:t>
            </a:r>
            <a:r>
              <a:rPr sz="2800" b="1" dirty="0">
                <a:solidFill>
                  <a:schemeClr val="accent5">
                    <a:lumMod val="50000"/>
                  </a:schemeClr>
                </a:solidFill>
              </a:rPr>
              <a:t>H</a:t>
            </a:r>
            <a:r>
              <a:rPr sz="2800" b="1" spc="-5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sz="2800" b="1" spc="20" dirty="0">
                <a:solidFill>
                  <a:schemeClr val="accent5">
                    <a:lumMod val="50000"/>
                  </a:schemeClr>
                </a:solidFill>
              </a:rPr>
              <a:t>P</a:t>
            </a:r>
            <a:r>
              <a:rPr sz="2800" b="1" spc="10" dirty="0">
                <a:solidFill>
                  <a:schemeClr val="accent5">
                    <a:lumMod val="50000"/>
                  </a:schemeClr>
                </a:solidFill>
              </a:rPr>
              <a:t>O</a:t>
            </a:r>
            <a:r>
              <a:rPr sz="2800" b="1" spc="5" dirty="0">
                <a:solidFill>
                  <a:schemeClr val="accent5">
                    <a:lumMod val="50000"/>
                  </a:schemeClr>
                </a:solidFill>
              </a:rPr>
              <a:t>D</a:t>
            </a:r>
            <a:r>
              <a:rPr sz="2800" b="1" dirty="0">
                <a:solidFill>
                  <a:schemeClr val="accent5">
                    <a:lumMod val="50000"/>
                  </a:schemeClr>
                </a:solidFill>
              </a:rPr>
              <a:t>NI</a:t>
            </a:r>
            <a:r>
              <a:rPr sz="2800" b="1" spc="-70" dirty="0">
                <a:solidFill>
                  <a:schemeClr val="accent5">
                    <a:lumMod val="50000"/>
                  </a:schemeClr>
                </a:solidFill>
              </a:rPr>
              <a:t>K</a:t>
            </a:r>
            <a:r>
              <a:rPr sz="2800" b="1" spc="-55" dirty="0">
                <a:solidFill>
                  <a:schemeClr val="accent5">
                    <a:lumMod val="50000"/>
                  </a:schemeClr>
                </a:solidFill>
              </a:rPr>
              <a:t>O</a:t>
            </a:r>
            <a:r>
              <a:rPr sz="2800" b="1" dirty="0">
                <a:solidFill>
                  <a:schemeClr val="accent5">
                    <a:lumMod val="50000"/>
                  </a:schemeClr>
                </a:solidFill>
              </a:rPr>
              <a:t>V</a:t>
            </a:r>
            <a:endParaRPr sz="2800" b="1" dirty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800" b="1" dirty="0">
                <a:solidFill>
                  <a:schemeClr val="accent5">
                    <a:lumMod val="50000"/>
                  </a:schemeClr>
                </a:solidFill>
              </a:rPr>
              <a:t>A</a:t>
            </a:r>
            <a:r>
              <a:rPr sz="2800" b="1" spc="-2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sz="2800" b="1" spc="15" dirty="0">
                <a:solidFill>
                  <a:schemeClr val="accent5">
                    <a:lumMod val="50000"/>
                  </a:schemeClr>
                </a:solidFill>
              </a:rPr>
              <a:t>P</a:t>
            </a:r>
            <a:r>
              <a:rPr sz="2800" b="1" spc="10" dirty="0">
                <a:solidFill>
                  <a:schemeClr val="accent5">
                    <a:lumMod val="50000"/>
                  </a:schemeClr>
                </a:solidFill>
              </a:rPr>
              <a:t>O</a:t>
            </a:r>
            <a:r>
              <a:rPr sz="2800" b="1" spc="30" dirty="0">
                <a:solidFill>
                  <a:schemeClr val="accent5">
                    <a:lumMod val="50000"/>
                  </a:schemeClr>
                </a:solidFill>
              </a:rPr>
              <a:t>D</a:t>
            </a:r>
            <a:r>
              <a:rPr sz="2800" b="1" dirty="0">
                <a:solidFill>
                  <a:schemeClr val="accent5">
                    <a:lumMod val="50000"/>
                  </a:schemeClr>
                </a:solidFill>
              </a:rPr>
              <a:t>NIK</a:t>
            </a:r>
            <a:r>
              <a:rPr sz="2800" b="1" spc="-155" dirty="0">
                <a:solidFill>
                  <a:schemeClr val="accent5">
                    <a:lumMod val="50000"/>
                  </a:schemeClr>
                </a:solidFill>
              </a:rPr>
              <a:t>A</a:t>
            </a:r>
            <a:r>
              <a:rPr sz="2800" b="1" spc="-15" dirty="0">
                <a:solidFill>
                  <a:schemeClr val="accent5">
                    <a:lumMod val="50000"/>
                  </a:schemeClr>
                </a:solidFill>
              </a:rPr>
              <a:t>T</a:t>
            </a:r>
            <a:r>
              <a:rPr sz="2800" b="1" dirty="0">
                <a:solidFill>
                  <a:schemeClr val="accent5">
                    <a:lumMod val="50000"/>
                  </a:schemeClr>
                </a:solidFill>
              </a:rPr>
              <a:t>EĽSK</a:t>
            </a:r>
            <a:r>
              <a:rPr sz="2800" b="1" spc="-15" dirty="0">
                <a:solidFill>
                  <a:schemeClr val="accent5">
                    <a:lumMod val="50000"/>
                  </a:schemeClr>
                </a:solidFill>
              </a:rPr>
              <a:t>E</a:t>
            </a:r>
            <a:r>
              <a:rPr sz="2800" b="1" dirty="0">
                <a:solidFill>
                  <a:schemeClr val="accent5">
                    <a:lumMod val="50000"/>
                  </a:schemeClr>
                </a:solidFill>
              </a:rPr>
              <a:t>J</a:t>
            </a:r>
            <a:r>
              <a:rPr sz="2800" b="1" spc="-65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sz="2800" b="1" spc="25" dirty="0">
                <a:solidFill>
                  <a:schemeClr val="accent5">
                    <a:lumMod val="50000"/>
                  </a:schemeClr>
                </a:solidFill>
              </a:rPr>
              <a:t>Č</a:t>
            </a:r>
            <a:r>
              <a:rPr sz="2800" b="1" spc="15" dirty="0">
                <a:solidFill>
                  <a:schemeClr val="accent5">
                    <a:lumMod val="50000"/>
                  </a:schemeClr>
                </a:solidFill>
              </a:rPr>
              <a:t>IN</a:t>
            </a:r>
            <a:r>
              <a:rPr sz="2800" b="1" dirty="0">
                <a:solidFill>
                  <a:schemeClr val="accent5">
                    <a:lumMod val="50000"/>
                  </a:schemeClr>
                </a:solidFill>
              </a:rPr>
              <a:t>NO</a:t>
            </a:r>
            <a:r>
              <a:rPr sz="2800" b="1" spc="-30" dirty="0">
                <a:solidFill>
                  <a:schemeClr val="accent5">
                    <a:lumMod val="50000"/>
                  </a:schemeClr>
                </a:solidFill>
              </a:rPr>
              <a:t>S</a:t>
            </a:r>
            <a:r>
              <a:rPr sz="2800" b="1" spc="-15" dirty="0">
                <a:solidFill>
                  <a:schemeClr val="accent5">
                    <a:lumMod val="50000"/>
                  </a:schemeClr>
                </a:solidFill>
              </a:rPr>
              <a:t>T</a:t>
            </a:r>
            <a:r>
              <a:rPr sz="2800" b="1" dirty="0">
                <a:solidFill>
                  <a:schemeClr val="accent5">
                    <a:lumMod val="50000"/>
                  </a:schemeClr>
                </a:solidFill>
              </a:rPr>
              <a:t>I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383540" y="2362200"/>
            <a:ext cx="8265795" cy="39497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356870" algn="l"/>
              </a:tabLst>
            </a:pPr>
            <a:r>
              <a:rPr sz="1400" spc="-15" dirty="0">
                <a:solidFill>
                  <a:srgbClr val="F0A12D"/>
                </a:solidFill>
                <a:latin typeface="Times New Roman"/>
                <a:cs typeface="Times New Roman"/>
              </a:rPr>
              <a:t>	</a:t>
            </a:r>
            <a:r>
              <a:rPr sz="2000" b="1" dirty="0">
                <a:solidFill>
                  <a:srgbClr val="0070C0"/>
                </a:solidFill>
                <a:latin typeface="Franklin Gothic Book"/>
                <a:cs typeface="Franklin Gothic Book"/>
              </a:rPr>
              <a:t>p</a:t>
            </a:r>
            <a:r>
              <a:rPr sz="2000" b="1" spc="0" dirty="0">
                <a:solidFill>
                  <a:srgbClr val="0070C0"/>
                </a:solidFill>
                <a:latin typeface="Franklin Gothic Book"/>
                <a:cs typeface="Franklin Gothic Book"/>
              </a:rPr>
              <a:t>o</a:t>
            </a:r>
            <a:r>
              <a:rPr sz="2000" b="1" spc="15" dirty="0">
                <a:solidFill>
                  <a:srgbClr val="0070C0"/>
                </a:solidFill>
                <a:latin typeface="Franklin Gothic Book"/>
                <a:cs typeface="Franklin Gothic Book"/>
              </a:rPr>
              <a:t>d</a:t>
            </a:r>
            <a:r>
              <a:rPr sz="2000" b="1" spc="0" dirty="0">
                <a:solidFill>
                  <a:srgbClr val="0070C0"/>
                </a:solidFill>
                <a:latin typeface="Franklin Gothic Book"/>
                <a:cs typeface="Franklin Gothic Book"/>
              </a:rPr>
              <a:t>o</a:t>
            </a:r>
            <a:r>
              <a:rPr sz="2000" b="1" dirty="0">
                <a:solidFill>
                  <a:srgbClr val="0070C0"/>
                </a:solidFill>
                <a:latin typeface="Franklin Gothic Book"/>
                <a:cs typeface="Franklin Gothic Book"/>
              </a:rPr>
              <a:t>p</a:t>
            </a:r>
            <a:r>
              <a:rPr sz="2000" b="1" spc="-15" dirty="0">
                <a:solidFill>
                  <a:srgbClr val="0070C0"/>
                </a:solidFill>
                <a:latin typeface="Franklin Gothic Book"/>
                <a:cs typeface="Franklin Gothic Book"/>
              </a:rPr>
              <a:t>a</a:t>
            </a:r>
            <a:r>
              <a:rPr sz="2000" b="1" dirty="0">
                <a:solidFill>
                  <a:srgbClr val="0070C0"/>
                </a:solidFill>
                <a:latin typeface="Franklin Gothic Book"/>
                <a:cs typeface="Franklin Gothic Book"/>
              </a:rPr>
              <a:t>t</a:t>
            </a:r>
            <a:r>
              <a:rPr sz="2000" b="1" spc="-20" dirty="0">
                <a:solidFill>
                  <a:srgbClr val="0070C0"/>
                </a:solidFill>
                <a:latin typeface="Franklin Gothic Book"/>
                <a:cs typeface="Franklin Gothic Book"/>
              </a:rPr>
              <a:t>r</a:t>
            </a:r>
            <a:r>
              <a:rPr sz="2000" b="1" spc="-15" dirty="0">
                <a:solidFill>
                  <a:srgbClr val="0070C0"/>
                </a:solidFill>
                <a:latin typeface="Franklin Gothic Book"/>
                <a:cs typeface="Franklin Gothic Book"/>
              </a:rPr>
              <a:t>e</a:t>
            </a:r>
            <a:r>
              <a:rPr sz="2000" b="1" dirty="0">
                <a:solidFill>
                  <a:srgbClr val="0070C0"/>
                </a:solidFill>
                <a:latin typeface="Franklin Gothic Book"/>
                <a:cs typeface="Franklin Gothic Book"/>
              </a:rPr>
              <a:t>n</a:t>
            </a:r>
            <a:r>
              <a:rPr sz="2000" b="1" spc="-10" dirty="0">
                <a:solidFill>
                  <a:srgbClr val="0070C0"/>
                </a:solidFill>
                <a:latin typeface="Franklin Gothic Book"/>
                <a:cs typeface="Franklin Gothic Book"/>
              </a:rPr>
              <a:t>i</a:t>
            </a:r>
            <a:r>
              <a:rPr sz="2000" b="1" spc="-15" dirty="0">
                <a:solidFill>
                  <a:srgbClr val="0070C0"/>
                </a:solidFill>
                <a:latin typeface="Franklin Gothic Book"/>
                <a:cs typeface="Franklin Gothic Book"/>
              </a:rPr>
              <a:t>e</a:t>
            </a:r>
            <a:r>
              <a:rPr sz="2000" b="1" spc="-70" dirty="0">
                <a:solidFill>
                  <a:srgbClr val="0070C0"/>
                </a:solidFill>
                <a:latin typeface="Times New Roman"/>
                <a:cs typeface="Times New Roman"/>
              </a:rPr>
              <a:t> </a:t>
            </a:r>
            <a:r>
              <a:rPr sz="2000" b="1" spc="20" dirty="0">
                <a:solidFill>
                  <a:srgbClr val="0070C0"/>
                </a:solidFill>
                <a:latin typeface="Franklin Gothic Book"/>
                <a:cs typeface="Franklin Gothic Book"/>
              </a:rPr>
              <a:t>6.3</a:t>
            </a:r>
            <a:r>
              <a:rPr sz="2000" b="1" spc="-5" dirty="0">
                <a:solidFill>
                  <a:srgbClr val="0070C0"/>
                </a:solidFill>
                <a:latin typeface="Franklin Gothic Book"/>
                <a:cs typeface="Franklin Gothic Book"/>
              </a:rPr>
              <a:t>.</a:t>
            </a:r>
            <a:r>
              <a:rPr sz="2000" b="1" spc="-80" dirty="0">
                <a:solidFill>
                  <a:srgbClr val="0070C0"/>
                </a:solidFill>
                <a:latin typeface="Times New Roman"/>
                <a:cs typeface="Times New Roman"/>
              </a:rPr>
              <a:t> </a:t>
            </a:r>
            <a:r>
              <a:rPr sz="2000" b="1" spc="-15" dirty="0">
                <a:solidFill>
                  <a:srgbClr val="0070C0"/>
                </a:solidFill>
                <a:latin typeface="Franklin Gothic Book"/>
                <a:cs typeface="Franklin Gothic Book"/>
              </a:rPr>
              <a:t>– </a:t>
            </a:r>
            <a:r>
              <a:rPr sz="2000" b="1" spc="-25" dirty="0">
                <a:solidFill>
                  <a:srgbClr val="0070C0"/>
                </a:solidFill>
                <a:latin typeface="Franklin Gothic Book"/>
                <a:cs typeface="Franklin Gothic Book"/>
              </a:rPr>
              <a:t>P</a:t>
            </a:r>
            <a:r>
              <a:rPr sz="2000" b="1" spc="0" dirty="0">
                <a:solidFill>
                  <a:srgbClr val="0070C0"/>
                </a:solidFill>
                <a:latin typeface="Franklin Gothic Book"/>
                <a:cs typeface="Franklin Gothic Book"/>
              </a:rPr>
              <a:t>o</a:t>
            </a:r>
            <a:r>
              <a:rPr sz="2000" b="1" spc="10" dirty="0">
                <a:solidFill>
                  <a:srgbClr val="0070C0"/>
                </a:solidFill>
                <a:latin typeface="Franklin Gothic Book"/>
                <a:cs typeface="Franklin Gothic Book"/>
              </a:rPr>
              <a:t>m</a:t>
            </a:r>
            <a:r>
              <a:rPr sz="2000" b="1" spc="0" dirty="0">
                <a:solidFill>
                  <a:srgbClr val="0070C0"/>
                </a:solidFill>
                <a:latin typeface="Franklin Gothic Book"/>
                <a:cs typeface="Franklin Gothic Book"/>
              </a:rPr>
              <a:t>o</a:t>
            </a:r>
            <a:r>
              <a:rPr sz="2000" b="1" spc="-10" dirty="0">
                <a:solidFill>
                  <a:srgbClr val="0070C0"/>
                </a:solidFill>
                <a:latin typeface="Franklin Gothic Book"/>
                <a:cs typeface="Franklin Gothic Book"/>
              </a:rPr>
              <a:t>c</a:t>
            </a:r>
            <a:r>
              <a:rPr sz="2000" b="1" spc="-60" dirty="0">
                <a:solidFill>
                  <a:srgbClr val="0070C0"/>
                </a:solidFill>
                <a:latin typeface="Franklin Gothic Book"/>
                <a:cs typeface="Franklin Gothic Book"/>
              </a:rPr>
              <a:t> </a:t>
            </a:r>
            <a:r>
              <a:rPr sz="2000" b="1" spc="0" dirty="0">
                <a:solidFill>
                  <a:srgbClr val="0070C0"/>
                </a:solidFill>
                <a:latin typeface="Franklin Gothic Book"/>
                <a:cs typeface="Franklin Gothic Book"/>
              </a:rPr>
              <a:t>n</a:t>
            </a:r>
            <a:r>
              <a:rPr sz="2000" b="1" spc="-15" dirty="0">
                <a:solidFill>
                  <a:srgbClr val="0070C0"/>
                </a:solidFill>
                <a:latin typeface="Franklin Gothic Book"/>
                <a:cs typeface="Franklin Gothic Book"/>
              </a:rPr>
              <a:t>a</a:t>
            </a:r>
            <a:r>
              <a:rPr sz="2000" b="1" spc="-20" dirty="0">
                <a:solidFill>
                  <a:srgbClr val="0070C0"/>
                </a:solidFill>
                <a:latin typeface="Franklin Gothic Book"/>
                <a:cs typeface="Franklin Gothic Book"/>
              </a:rPr>
              <a:t> </a:t>
            </a:r>
            <a:r>
              <a:rPr sz="2000" b="1" spc="5" dirty="0" err="1">
                <a:solidFill>
                  <a:srgbClr val="0070C0"/>
                </a:solidFill>
                <a:latin typeface="Franklin Gothic Book"/>
                <a:cs typeface="Franklin Gothic Book"/>
              </a:rPr>
              <a:t>z</a:t>
            </a:r>
            <a:r>
              <a:rPr sz="2000" b="1" spc="10" dirty="0" err="1">
                <a:solidFill>
                  <a:srgbClr val="0070C0"/>
                </a:solidFill>
                <a:latin typeface="Franklin Gothic Book"/>
                <a:cs typeface="Franklin Gothic Book"/>
              </a:rPr>
              <a:t>a</a:t>
            </a:r>
            <a:r>
              <a:rPr sz="2000" b="1" spc="20" dirty="0" err="1">
                <a:solidFill>
                  <a:srgbClr val="0070C0"/>
                </a:solidFill>
                <a:latin typeface="Franklin Gothic Book"/>
                <a:cs typeface="Franklin Gothic Book"/>
              </a:rPr>
              <a:t>č</a:t>
            </a:r>
            <a:r>
              <a:rPr sz="2000" b="1" spc="10" dirty="0" err="1">
                <a:solidFill>
                  <a:srgbClr val="0070C0"/>
                </a:solidFill>
                <a:latin typeface="Franklin Gothic Book"/>
                <a:cs typeface="Franklin Gothic Book"/>
              </a:rPr>
              <a:t>a</a:t>
            </a:r>
            <a:r>
              <a:rPr sz="2000" b="1" dirty="0" err="1">
                <a:solidFill>
                  <a:srgbClr val="0070C0"/>
                </a:solidFill>
                <a:latin typeface="Franklin Gothic Book"/>
                <a:cs typeface="Franklin Gothic Book"/>
              </a:rPr>
              <a:t>t</a:t>
            </a:r>
            <a:r>
              <a:rPr sz="2000" b="1" spc="-10" dirty="0" err="1">
                <a:solidFill>
                  <a:srgbClr val="0070C0"/>
                </a:solidFill>
                <a:latin typeface="Franklin Gothic Book"/>
                <a:cs typeface="Franklin Gothic Book"/>
              </a:rPr>
              <a:t>ie</a:t>
            </a:r>
            <a:r>
              <a:rPr sz="2000" b="1" spc="-70" dirty="0">
                <a:solidFill>
                  <a:srgbClr val="0070C0"/>
                </a:solidFill>
                <a:latin typeface="Franklin Gothic Book"/>
                <a:cs typeface="Franklin Gothic Book"/>
              </a:rPr>
              <a:t> </a:t>
            </a:r>
            <a:r>
              <a:rPr sz="2000" b="1" dirty="0" err="1" smtClean="0">
                <a:solidFill>
                  <a:srgbClr val="0070C0"/>
                </a:solidFill>
                <a:latin typeface="Franklin Gothic Book"/>
                <a:cs typeface="Franklin Gothic Book"/>
              </a:rPr>
              <a:t>p</a:t>
            </a:r>
            <a:r>
              <a:rPr sz="2000" b="1" spc="0" dirty="0" err="1" smtClean="0">
                <a:solidFill>
                  <a:srgbClr val="0070C0"/>
                </a:solidFill>
                <a:latin typeface="Franklin Gothic Book"/>
                <a:cs typeface="Franklin Gothic Book"/>
              </a:rPr>
              <a:t>o</a:t>
            </a:r>
            <a:r>
              <a:rPr sz="2000" b="1" spc="15" dirty="0" err="1" smtClean="0">
                <a:solidFill>
                  <a:srgbClr val="0070C0"/>
                </a:solidFill>
                <a:latin typeface="Franklin Gothic Book"/>
                <a:cs typeface="Franklin Gothic Book"/>
              </a:rPr>
              <a:t>d</a:t>
            </a:r>
            <a:r>
              <a:rPr sz="2000" b="1" spc="5" dirty="0" err="1" smtClean="0">
                <a:solidFill>
                  <a:srgbClr val="0070C0"/>
                </a:solidFill>
                <a:latin typeface="Franklin Gothic Book"/>
                <a:cs typeface="Franklin Gothic Book"/>
              </a:rPr>
              <a:t>ni</a:t>
            </a:r>
            <a:r>
              <a:rPr sz="2000" b="1" spc="-25" dirty="0" err="1" smtClean="0">
                <a:solidFill>
                  <a:srgbClr val="0070C0"/>
                </a:solidFill>
                <a:latin typeface="Franklin Gothic Book"/>
                <a:cs typeface="Franklin Gothic Book"/>
              </a:rPr>
              <a:t>k</a:t>
            </a:r>
            <a:r>
              <a:rPr sz="2000" b="1" spc="-15" dirty="0" err="1" smtClean="0">
                <a:solidFill>
                  <a:srgbClr val="0070C0"/>
                </a:solidFill>
                <a:latin typeface="Franklin Gothic Book"/>
                <a:cs typeface="Franklin Gothic Book"/>
              </a:rPr>
              <a:t>a</a:t>
            </a:r>
            <a:r>
              <a:rPr sz="2000" b="1" spc="-45" dirty="0" err="1" smtClean="0">
                <a:solidFill>
                  <a:srgbClr val="0070C0"/>
                </a:solidFill>
                <a:latin typeface="Franklin Gothic Book"/>
                <a:cs typeface="Franklin Gothic Book"/>
              </a:rPr>
              <a:t>t</a:t>
            </a:r>
            <a:r>
              <a:rPr sz="2000" b="1" spc="-15" dirty="0" err="1" smtClean="0">
                <a:solidFill>
                  <a:srgbClr val="0070C0"/>
                </a:solidFill>
                <a:latin typeface="Franklin Gothic Book"/>
                <a:cs typeface="Franklin Gothic Book"/>
              </a:rPr>
              <a:t>e</a:t>
            </a:r>
            <a:r>
              <a:rPr lang="sk-SK" sz="2000" b="1" spc="-15" dirty="0" err="1" smtClean="0">
                <a:solidFill>
                  <a:srgbClr val="0070C0"/>
                </a:solidFill>
                <a:latin typeface="Franklin Gothic Book"/>
                <a:cs typeface="Franklin Gothic Book"/>
              </a:rPr>
              <a:t>ľs</a:t>
            </a:r>
            <a:r>
              <a:rPr sz="2000" b="1" spc="-25" dirty="0" err="1" smtClean="0">
                <a:solidFill>
                  <a:srgbClr val="0070C0"/>
                </a:solidFill>
                <a:latin typeface="Franklin Gothic Book"/>
                <a:cs typeface="Franklin Gothic Book"/>
              </a:rPr>
              <a:t>k</a:t>
            </a:r>
            <a:r>
              <a:rPr sz="2000" b="1" dirty="0" err="1" smtClean="0">
                <a:solidFill>
                  <a:srgbClr val="0070C0"/>
                </a:solidFill>
                <a:latin typeface="Franklin Gothic Book"/>
                <a:cs typeface="Franklin Gothic Book"/>
              </a:rPr>
              <a:t>e</a:t>
            </a:r>
            <a:r>
              <a:rPr sz="2000" b="1" spc="-5" dirty="0" err="1" smtClean="0">
                <a:solidFill>
                  <a:srgbClr val="0070C0"/>
                </a:solidFill>
                <a:latin typeface="Franklin Gothic Book"/>
                <a:cs typeface="Franklin Gothic Book"/>
              </a:rPr>
              <a:t>j</a:t>
            </a:r>
            <a:r>
              <a:rPr sz="2000" b="1" spc="5" dirty="0" smtClean="0">
                <a:solidFill>
                  <a:srgbClr val="0070C0"/>
                </a:solidFill>
                <a:latin typeface="Franklin Gothic Book"/>
                <a:cs typeface="Franklin Gothic Book"/>
              </a:rPr>
              <a:t> </a:t>
            </a:r>
            <a:r>
              <a:rPr sz="2000" b="1" spc="20" dirty="0">
                <a:solidFill>
                  <a:srgbClr val="0070C0"/>
                </a:solidFill>
                <a:latin typeface="Franklin Gothic Book"/>
                <a:cs typeface="Franklin Gothic Book"/>
              </a:rPr>
              <a:t>č</a:t>
            </a:r>
            <a:r>
              <a:rPr sz="2000" b="1" spc="5" dirty="0">
                <a:solidFill>
                  <a:srgbClr val="0070C0"/>
                </a:solidFill>
                <a:latin typeface="Franklin Gothic Book"/>
                <a:cs typeface="Franklin Gothic Book"/>
              </a:rPr>
              <a:t>inn</a:t>
            </a:r>
            <a:r>
              <a:rPr sz="2000" b="1" spc="-15" dirty="0">
                <a:solidFill>
                  <a:srgbClr val="0070C0"/>
                </a:solidFill>
                <a:latin typeface="Franklin Gothic Book"/>
                <a:cs typeface="Franklin Gothic Book"/>
              </a:rPr>
              <a:t>o</a:t>
            </a:r>
            <a:r>
              <a:rPr sz="2000" b="1" spc="-5" dirty="0">
                <a:solidFill>
                  <a:srgbClr val="0070C0"/>
                </a:solidFill>
                <a:latin typeface="Franklin Gothic Book"/>
                <a:cs typeface="Franklin Gothic Book"/>
              </a:rPr>
              <a:t>s</a:t>
            </a:r>
            <a:r>
              <a:rPr sz="2000" b="1" spc="-25" dirty="0">
                <a:solidFill>
                  <a:srgbClr val="0070C0"/>
                </a:solidFill>
                <a:latin typeface="Franklin Gothic Book"/>
                <a:cs typeface="Franklin Gothic Book"/>
              </a:rPr>
              <a:t>t</a:t>
            </a:r>
            <a:r>
              <a:rPr sz="2000" b="1" spc="-5" dirty="0">
                <a:solidFill>
                  <a:srgbClr val="0070C0"/>
                </a:solidFill>
                <a:latin typeface="Franklin Gothic Book"/>
                <a:cs typeface="Franklin Gothic Book"/>
              </a:rPr>
              <a:t>i</a:t>
            </a:r>
            <a:r>
              <a:rPr sz="2000" b="1" spc="-70" dirty="0">
                <a:solidFill>
                  <a:srgbClr val="0070C0"/>
                </a:solidFill>
                <a:latin typeface="Franklin Gothic Book"/>
                <a:cs typeface="Franklin Gothic Book"/>
              </a:rPr>
              <a:t> </a:t>
            </a:r>
            <a:r>
              <a:rPr sz="2000" b="1" spc="0" dirty="0">
                <a:solidFill>
                  <a:srgbClr val="0070C0"/>
                </a:solidFill>
                <a:latin typeface="Franklin Gothic Book"/>
                <a:cs typeface="Franklin Gothic Book"/>
              </a:rPr>
              <a:t>n</a:t>
            </a:r>
            <a:r>
              <a:rPr sz="2000" b="1" spc="-15" dirty="0">
                <a:solidFill>
                  <a:srgbClr val="0070C0"/>
                </a:solidFill>
                <a:latin typeface="Franklin Gothic Book"/>
                <a:cs typeface="Franklin Gothic Book"/>
              </a:rPr>
              <a:t>a</a:t>
            </a:r>
            <a:r>
              <a:rPr sz="2000" b="1" spc="5" dirty="0">
                <a:solidFill>
                  <a:srgbClr val="0070C0"/>
                </a:solidFill>
                <a:latin typeface="Franklin Gothic Book"/>
                <a:cs typeface="Franklin Gothic Book"/>
              </a:rPr>
              <a:t> </a:t>
            </a:r>
            <a:r>
              <a:rPr sz="2000" b="1" spc="-45" dirty="0">
                <a:solidFill>
                  <a:srgbClr val="0070C0"/>
                </a:solidFill>
                <a:latin typeface="Franklin Gothic Book"/>
                <a:cs typeface="Franklin Gothic Book"/>
              </a:rPr>
              <a:t>r</a:t>
            </a:r>
            <a:r>
              <a:rPr sz="2000" b="1" spc="0" dirty="0">
                <a:solidFill>
                  <a:srgbClr val="0070C0"/>
                </a:solidFill>
                <a:latin typeface="Franklin Gothic Book"/>
                <a:cs typeface="Franklin Gothic Book"/>
              </a:rPr>
              <a:t>oz</a:t>
            </a:r>
            <a:r>
              <a:rPr sz="2000" b="1" spc="-20" dirty="0">
                <a:solidFill>
                  <a:srgbClr val="0070C0"/>
                </a:solidFill>
                <a:latin typeface="Franklin Gothic Book"/>
                <a:cs typeface="Franklin Gothic Book"/>
              </a:rPr>
              <a:t>v</a:t>
            </a:r>
            <a:r>
              <a:rPr sz="2000" b="1" spc="0" dirty="0">
                <a:solidFill>
                  <a:srgbClr val="0070C0"/>
                </a:solidFill>
                <a:latin typeface="Franklin Gothic Book"/>
                <a:cs typeface="Franklin Gothic Book"/>
              </a:rPr>
              <a:t>o</a:t>
            </a:r>
            <a:r>
              <a:rPr sz="2000" b="1" spc="-5" dirty="0">
                <a:solidFill>
                  <a:srgbClr val="0070C0"/>
                </a:solidFill>
                <a:latin typeface="Franklin Gothic Book"/>
                <a:cs typeface="Franklin Gothic Book"/>
              </a:rPr>
              <a:t>j</a:t>
            </a:r>
            <a:endParaRPr sz="2000" b="1" dirty="0">
              <a:solidFill>
                <a:srgbClr val="0070C0"/>
              </a:solidFill>
              <a:latin typeface="Franklin Gothic Book"/>
              <a:cs typeface="Franklin Gothic Book"/>
            </a:endParaRPr>
          </a:p>
          <a:p>
            <a:pPr marL="356870">
              <a:lnSpc>
                <a:spcPct val="100000"/>
              </a:lnSpc>
            </a:pPr>
            <a:r>
              <a:rPr sz="2000" b="1" spc="15" dirty="0" err="1">
                <a:solidFill>
                  <a:srgbClr val="0070C0"/>
                </a:solidFill>
                <a:latin typeface="Franklin Gothic Book"/>
                <a:cs typeface="Franklin Gothic Book"/>
              </a:rPr>
              <a:t>m</a:t>
            </a:r>
            <a:r>
              <a:rPr sz="2000" b="1" spc="10" dirty="0" err="1">
                <a:solidFill>
                  <a:srgbClr val="0070C0"/>
                </a:solidFill>
                <a:latin typeface="Franklin Gothic Book"/>
                <a:cs typeface="Franklin Gothic Book"/>
              </a:rPr>
              <a:t>al</a:t>
            </a:r>
            <a:r>
              <a:rPr sz="2000" b="1" dirty="0" err="1">
                <a:solidFill>
                  <a:srgbClr val="0070C0"/>
                </a:solidFill>
                <a:latin typeface="Franklin Gothic Book"/>
                <a:cs typeface="Franklin Gothic Book"/>
              </a:rPr>
              <a:t>ý</a:t>
            </a:r>
            <a:r>
              <a:rPr sz="2000" b="1" spc="-5" dirty="0" err="1">
                <a:solidFill>
                  <a:srgbClr val="0070C0"/>
                </a:solidFill>
                <a:latin typeface="Franklin Gothic Book"/>
                <a:cs typeface="Franklin Gothic Book"/>
              </a:rPr>
              <a:t>c</a:t>
            </a:r>
            <a:r>
              <a:rPr sz="2000" b="1" spc="-15" dirty="0" err="1">
                <a:solidFill>
                  <a:srgbClr val="0070C0"/>
                </a:solidFill>
                <a:latin typeface="Franklin Gothic Book"/>
                <a:cs typeface="Franklin Gothic Book"/>
              </a:rPr>
              <a:t>h</a:t>
            </a:r>
            <a:r>
              <a:rPr sz="2000" b="1" spc="-85" dirty="0">
                <a:solidFill>
                  <a:srgbClr val="0070C0"/>
                </a:solidFill>
                <a:latin typeface="Franklin Gothic Book"/>
                <a:cs typeface="Franklin Gothic Book"/>
              </a:rPr>
              <a:t> </a:t>
            </a:r>
            <a:r>
              <a:rPr sz="2000" b="1" dirty="0" err="1" smtClean="0">
                <a:solidFill>
                  <a:srgbClr val="0070C0"/>
                </a:solidFill>
                <a:latin typeface="Franklin Gothic Book"/>
                <a:cs typeface="Franklin Gothic Book"/>
              </a:rPr>
              <a:t>po</a:t>
            </a:r>
            <a:r>
              <a:rPr lang="sk-SK" sz="2000" b="1" dirty="0" err="1" smtClean="0">
                <a:solidFill>
                  <a:srgbClr val="0070C0"/>
                </a:solidFill>
                <a:latin typeface="Franklin Gothic Book"/>
                <a:cs typeface="Franklin Gothic Book"/>
              </a:rPr>
              <a:t>ľno</a:t>
            </a:r>
            <a:r>
              <a:rPr sz="2000" b="1" spc="10" dirty="0" err="1" smtClean="0">
                <a:solidFill>
                  <a:srgbClr val="0070C0"/>
                </a:solidFill>
                <a:latin typeface="Franklin Gothic Book"/>
                <a:cs typeface="Franklin Gothic Book"/>
              </a:rPr>
              <a:t>h</a:t>
            </a:r>
            <a:r>
              <a:rPr sz="2000" b="1" dirty="0" err="1" smtClean="0">
                <a:solidFill>
                  <a:srgbClr val="0070C0"/>
                </a:solidFill>
                <a:latin typeface="Franklin Gothic Book"/>
                <a:cs typeface="Franklin Gothic Book"/>
              </a:rPr>
              <a:t>o</a:t>
            </a:r>
            <a:r>
              <a:rPr sz="2000" b="1" spc="25" dirty="0" err="1" smtClean="0">
                <a:solidFill>
                  <a:srgbClr val="0070C0"/>
                </a:solidFill>
                <a:latin typeface="Franklin Gothic Book"/>
                <a:cs typeface="Franklin Gothic Book"/>
              </a:rPr>
              <a:t>s</a:t>
            </a:r>
            <a:r>
              <a:rPr sz="2000" b="1" dirty="0" err="1" smtClean="0">
                <a:solidFill>
                  <a:srgbClr val="0070C0"/>
                </a:solidFill>
                <a:latin typeface="Franklin Gothic Book"/>
                <a:cs typeface="Franklin Gothic Book"/>
              </a:rPr>
              <a:t>po</a:t>
            </a:r>
            <a:r>
              <a:rPr sz="2000" b="1" spc="10" dirty="0" err="1" smtClean="0">
                <a:solidFill>
                  <a:srgbClr val="0070C0"/>
                </a:solidFill>
                <a:latin typeface="Franklin Gothic Book"/>
                <a:cs typeface="Franklin Gothic Book"/>
              </a:rPr>
              <a:t>dá</a:t>
            </a:r>
            <a:r>
              <a:rPr sz="2000" b="1" spc="0" dirty="0" err="1" smtClean="0">
                <a:solidFill>
                  <a:srgbClr val="0070C0"/>
                </a:solidFill>
                <a:latin typeface="Franklin Gothic Book"/>
                <a:cs typeface="Franklin Gothic Book"/>
              </a:rPr>
              <a:t>r</a:t>
            </a:r>
            <a:r>
              <a:rPr sz="2000" b="1" dirty="0" err="1" smtClean="0">
                <a:solidFill>
                  <a:srgbClr val="0070C0"/>
                </a:solidFill>
                <a:latin typeface="Franklin Gothic Book"/>
                <a:cs typeface="Franklin Gothic Book"/>
              </a:rPr>
              <a:t>sk</a:t>
            </a:r>
            <a:r>
              <a:rPr sz="2000" b="1" spc="-45" dirty="0" err="1" smtClean="0">
                <a:solidFill>
                  <a:srgbClr val="0070C0"/>
                </a:solidFill>
                <a:latin typeface="Franklin Gothic Book"/>
                <a:cs typeface="Franklin Gothic Book"/>
              </a:rPr>
              <a:t>y</a:t>
            </a:r>
            <a:r>
              <a:rPr sz="2000" b="1" spc="-5" dirty="0" err="1" smtClean="0">
                <a:solidFill>
                  <a:srgbClr val="0070C0"/>
                </a:solidFill>
                <a:latin typeface="Franklin Gothic Book"/>
                <a:cs typeface="Franklin Gothic Book"/>
              </a:rPr>
              <a:t>c</a:t>
            </a:r>
            <a:r>
              <a:rPr sz="2000" b="1" spc="-15" dirty="0" err="1" smtClean="0">
                <a:solidFill>
                  <a:srgbClr val="0070C0"/>
                </a:solidFill>
                <a:latin typeface="Franklin Gothic Book"/>
                <a:cs typeface="Franklin Gothic Book"/>
              </a:rPr>
              <a:t>h</a:t>
            </a:r>
            <a:r>
              <a:rPr sz="2000" b="1" spc="-65" dirty="0" smtClean="0">
                <a:solidFill>
                  <a:srgbClr val="0070C0"/>
                </a:solidFill>
                <a:latin typeface="Franklin Gothic Book"/>
                <a:cs typeface="Franklin Gothic Book"/>
              </a:rPr>
              <a:t> </a:t>
            </a:r>
            <a:r>
              <a:rPr sz="2000" b="1" dirty="0">
                <a:solidFill>
                  <a:srgbClr val="0070C0"/>
                </a:solidFill>
                <a:latin typeface="Franklin Gothic Book"/>
                <a:cs typeface="Franklin Gothic Book"/>
              </a:rPr>
              <a:t>po</a:t>
            </a:r>
            <a:r>
              <a:rPr sz="2000" b="1" spc="15" dirty="0">
                <a:solidFill>
                  <a:srgbClr val="0070C0"/>
                </a:solidFill>
                <a:latin typeface="Franklin Gothic Book"/>
                <a:cs typeface="Franklin Gothic Book"/>
              </a:rPr>
              <a:t>d</a:t>
            </a:r>
            <a:r>
              <a:rPr sz="2000" b="1" spc="0" dirty="0">
                <a:solidFill>
                  <a:srgbClr val="0070C0"/>
                </a:solidFill>
                <a:latin typeface="Franklin Gothic Book"/>
                <a:cs typeface="Franklin Gothic Book"/>
              </a:rPr>
              <a:t>n</a:t>
            </a:r>
            <a:r>
              <a:rPr sz="2000" b="1" spc="-5" dirty="0">
                <a:solidFill>
                  <a:srgbClr val="0070C0"/>
                </a:solidFill>
                <a:latin typeface="Franklin Gothic Book"/>
                <a:cs typeface="Franklin Gothic Book"/>
              </a:rPr>
              <a:t>i</a:t>
            </a:r>
            <a:r>
              <a:rPr sz="2000" b="1" spc="-45" dirty="0">
                <a:solidFill>
                  <a:srgbClr val="0070C0"/>
                </a:solidFill>
                <a:latin typeface="Franklin Gothic Book"/>
                <a:cs typeface="Franklin Gothic Book"/>
              </a:rPr>
              <a:t>ko</a:t>
            </a:r>
            <a:r>
              <a:rPr sz="2000" b="1" spc="-10" dirty="0">
                <a:solidFill>
                  <a:srgbClr val="0070C0"/>
                </a:solidFill>
                <a:latin typeface="Franklin Gothic Book"/>
                <a:cs typeface="Franklin Gothic Book"/>
              </a:rPr>
              <a:t>v</a:t>
            </a:r>
            <a:endParaRPr sz="2000" b="1" dirty="0">
              <a:solidFill>
                <a:srgbClr val="0070C0"/>
              </a:solidFill>
              <a:latin typeface="Franklin Gothic Book"/>
              <a:cs typeface="Franklin Gothic Book"/>
            </a:endParaRPr>
          </a:p>
          <a:p>
            <a:pPr marL="12700">
              <a:lnSpc>
                <a:spcPct val="100000"/>
              </a:lnSpc>
              <a:spcBef>
                <a:spcPts val="480"/>
              </a:spcBef>
              <a:tabLst>
                <a:tab pos="356870" algn="l"/>
              </a:tabLst>
            </a:pPr>
            <a:r>
              <a:rPr sz="1400" spc="-15" dirty="0">
                <a:solidFill>
                  <a:srgbClr val="F0A12D"/>
                </a:solidFill>
                <a:latin typeface="Times New Roman"/>
                <a:cs typeface="Times New Roman"/>
              </a:rPr>
              <a:t>	</a:t>
            </a:r>
            <a:r>
              <a:rPr sz="2000" b="1" u="heavy" spc="0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2000" b="1" u="heavy" dirty="0">
                <a:solidFill>
                  <a:srgbClr val="4E3A2F"/>
                </a:solidFill>
                <a:latin typeface="Franklin Gothic Book"/>
                <a:cs typeface="Franklin Gothic Book"/>
              </a:rPr>
              <a:t>pr</a:t>
            </a:r>
            <a:r>
              <a:rPr sz="2000" b="1" u="heavy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á</a:t>
            </a:r>
            <a:r>
              <a:rPr sz="2000" b="1" u="heavy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2000" b="1" u="heavy" spc="0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2000" b="1" u="heavy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ené</a:t>
            </a:r>
            <a:r>
              <a:rPr sz="2000" b="1" u="heavy" spc="-80" dirty="0">
                <a:solidFill>
                  <a:srgbClr val="4E3A2F"/>
                </a:solidFill>
                <a:latin typeface="Times New Roman"/>
                <a:cs typeface="Times New Roman"/>
              </a:rPr>
              <a:t> </a:t>
            </a:r>
            <a:r>
              <a:rPr sz="2000" b="1" u="heavy" spc="20" dirty="0">
                <a:solidFill>
                  <a:srgbClr val="4E3A2F"/>
                </a:solidFill>
                <a:latin typeface="Franklin Gothic Book"/>
                <a:cs typeface="Franklin Gothic Book"/>
              </a:rPr>
              <a:t>č</a:t>
            </a:r>
            <a:r>
              <a:rPr sz="2000" b="1" u="heavy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inn</a:t>
            </a:r>
            <a:r>
              <a:rPr sz="2000" b="1" u="heavy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2000" b="1" u="heavy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s</a:t>
            </a:r>
            <a:r>
              <a:rPr sz="2000" b="1" u="heavy" dirty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2000" b="1" u="heavy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i:</a:t>
            </a:r>
            <a:endParaRPr sz="2000" dirty="0">
              <a:latin typeface="Franklin Gothic Book"/>
              <a:cs typeface="Franklin Gothic Book"/>
            </a:endParaRPr>
          </a:p>
          <a:p>
            <a:pPr marL="356870" marR="5080" indent="-344805">
              <a:lnSpc>
                <a:spcPct val="100000"/>
              </a:lnSpc>
              <a:spcBef>
                <a:spcPts val="480"/>
              </a:spcBef>
              <a:tabLst>
                <a:tab pos="356870" algn="l"/>
              </a:tabLst>
            </a:pPr>
            <a:r>
              <a:rPr sz="1400" spc="-15" dirty="0">
                <a:solidFill>
                  <a:srgbClr val="F0A12D"/>
                </a:solidFill>
                <a:latin typeface="Times New Roman"/>
                <a:cs typeface="Times New Roman"/>
              </a:rPr>
              <a:t>	</a:t>
            </a:r>
            <a:r>
              <a:rPr sz="20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po</a:t>
            </a:r>
            <a:r>
              <a:rPr sz="20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d</a:t>
            </a:r>
            <a:r>
              <a:rPr sz="20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por</a:t>
            </a:r>
            <a:r>
              <a:rPr sz="20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2000" spc="40" dirty="0">
                <a:solidFill>
                  <a:srgbClr val="4E3A2F"/>
                </a:solidFill>
                <a:latin typeface="Times New Roman"/>
                <a:cs typeface="Times New Roman"/>
              </a:rPr>
              <a:t> </a:t>
            </a:r>
            <a:r>
              <a:rPr sz="2000" b="1" spc="15" dirty="0" err="1">
                <a:solidFill>
                  <a:srgbClr val="0070C0"/>
                </a:solidFill>
                <a:latin typeface="Franklin Gothic Book"/>
                <a:cs typeface="Franklin Gothic Book"/>
              </a:rPr>
              <a:t>m</a:t>
            </a:r>
            <a:r>
              <a:rPr sz="2000" b="1" spc="10" dirty="0" err="1">
                <a:solidFill>
                  <a:srgbClr val="0070C0"/>
                </a:solidFill>
                <a:latin typeface="Franklin Gothic Book"/>
                <a:cs typeface="Franklin Gothic Book"/>
              </a:rPr>
              <a:t>al</a:t>
            </a:r>
            <a:r>
              <a:rPr sz="2000" b="1" spc="-15" dirty="0" err="1">
                <a:solidFill>
                  <a:srgbClr val="0070C0"/>
                </a:solidFill>
                <a:latin typeface="Franklin Gothic Book"/>
                <a:cs typeface="Franklin Gothic Book"/>
              </a:rPr>
              <a:t>ému</a:t>
            </a:r>
            <a:r>
              <a:rPr sz="2000" b="1" spc="-65" dirty="0">
                <a:solidFill>
                  <a:srgbClr val="0070C0"/>
                </a:solidFill>
                <a:latin typeface="Franklin Gothic Book"/>
                <a:cs typeface="Franklin Gothic Book"/>
              </a:rPr>
              <a:t> </a:t>
            </a:r>
            <a:r>
              <a:rPr sz="2000" b="1" dirty="0" err="1" smtClean="0">
                <a:solidFill>
                  <a:srgbClr val="0070C0"/>
                </a:solidFill>
                <a:latin typeface="Franklin Gothic Book"/>
                <a:cs typeface="Franklin Gothic Book"/>
              </a:rPr>
              <a:t>p</a:t>
            </a:r>
            <a:r>
              <a:rPr sz="2000" b="1" spc="0" dirty="0" err="1" smtClean="0">
                <a:solidFill>
                  <a:srgbClr val="0070C0"/>
                </a:solidFill>
                <a:latin typeface="Franklin Gothic Book"/>
                <a:cs typeface="Franklin Gothic Book"/>
              </a:rPr>
              <a:t>o</a:t>
            </a:r>
            <a:r>
              <a:rPr lang="sk-SK" sz="2000" b="1" spc="0" dirty="0" err="1" smtClean="0">
                <a:solidFill>
                  <a:srgbClr val="0070C0"/>
                </a:solidFill>
                <a:latin typeface="Franklin Gothic Book"/>
                <a:cs typeface="Franklin Gothic Book"/>
              </a:rPr>
              <a:t>ľn</a:t>
            </a:r>
            <a:r>
              <a:rPr sz="2000" b="1" dirty="0" err="1" smtClean="0">
                <a:solidFill>
                  <a:srgbClr val="0070C0"/>
                </a:solidFill>
                <a:latin typeface="Franklin Gothic Book"/>
                <a:cs typeface="Franklin Gothic Book"/>
              </a:rPr>
              <a:t>o</a:t>
            </a:r>
            <a:r>
              <a:rPr sz="2000" b="1" spc="10" dirty="0" err="1" smtClean="0">
                <a:solidFill>
                  <a:srgbClr val="0070C0"/>
                </a:solidFill>
                <a:latin typeface="Franklin Gothic Book"/>
                <a:cs typeface="Franklin Gothic Book"/>
              </a:rPr>
              <a:t>h</a:t>
            </a:r>
            <a:r>
              <a:rPr sz="2000" b="1" dirty="0" err="1" smtClean="0">
                <a:solidFill>
                  <a:srgbClr val="0070C0"/>
                </a:solidFill>
                <a:latin typeface="Franklin Gothic Book"/>
                <a:cs typeface="Franklin Gothic Book"/>
              </a:rPr>
              <a:t>o</a:t>
            </a:r>
            <a:r>
              <a:rPr sz="2000" b="1" spc="25" dirty="0" err="1" smtClean="0">
                <a:solidFill>
                  <a:srgbClr val="0070C0"/>
                </a:solidFill>
                <a:latin typeface="Franklin Gothic Book"/>
                <a:cs typeface="Franklin Gothic Book"/>
              </a:rPr>
              <a:t>s</a:t>
            </a:r>
            <a:r>
              <a:rPr sz="2000" b="1" dirty="0" err="1" smtClean="0">
                <a:solidFill>
                  <a:srgbClr val="0070C0"/>
                </a:solidFill>
                <a:latin typeface="Franklin Gothic Book"/>
                <a:cs typeface="Franklin Gothic Book"/>
              </a:rPr>
              <a:t>p</a:t>
            </a:r>
            <a:r>
              <a:rPr sz="2000" b="1" spc="0" dirty="0" err="1" smtClean="0">
                <a:solidFill>
                  <a:srgbClr val="0070C0"/>
                </a:solidFill>
                <a:latin typeface="Franklin Gothic Book"/>
                <a:cs typeface="Franklin Gothic Book"/>
              </a:rPr>
              <a:t>o</a:t>
            </a:r>
            <a:r>
              <a:rPr sz="2000" b="1" spc="10" dirty="0" err="1" smtClean="0">
                <a:solidFill>
                  <a:srgbClr val="0070C0"/>
                </a:solidFill>
                <a:latin typeface="Franklin Gothic Book"/>
                <a:cs typeface="Franklin Gothic Book"/>
              </a:rPr>
              <a:t>dá</a:t>
            </a:r>
            <a:r>
              <a:rPr sz="2000" b="1" spc="0" dirty="0" err="1" smtClean="0">
                <a:solidFill>
                  <a:srgbClr val="0070C0"/>
                </a:solidFill>
                <a:latin typeface="Franklin Gothic Book"/>
                <a:cs typeface="Franklin Gothic Book"/>
              </a:rPr>
              <a:t>r</a:t>
            </a:r>
            <a:r>
              <a:rPr sz="2000" b="1" dirty="0" err="1" smtClean="0">
                <a:solidFill>
                  <a:srgbClr val="0070C0"/>
                </a:solidFill>
                <a:latin typeface="Franklin Gothic Book"/>
                <a:cs typeface="Franklin Gothic Book"/>
              </a:rPr>
              <a:t>s</a:t>
            </a:r>
            <a:r>
              <a:rPr sz="2000" b="1" spc="-50" dirty="0" err="1" smtClean="0">
                <a:solidFill>
                  <a:srgbClr val="0070C0"/>
                </a:solidFill>
                <a:latin typeface="Franklin Gothic Book"/>
                <a:cs typeface="Franklin Gothic Book"/>
              </a:rPr>
              <a:t>k</a:t>
            </a:r>
            <a:r>
              <a:rPr sz="2000" b="1" spc="-15" dirty="0" err="1" smtClean="0">
                <a:solidFill>
                  <a:srgbClr val="0070C0"/>
                </a:solidFill>
                <a:latin typeface="Franklin Gothic Book"/>
                <a:cs typeface="Franklin Gothic Book"/>
              </a:rPr>
              <a:t>e</a:t>
            </a:r>
            <a:r>
              <a:rPr sz="2000" b="1" spc="-35" dirty="0" err="1" smtClean="0">
                <a:solidFill>
                  <a:srgbClr val="0070C0"/>
                </a:solidFill>
                <a:latin typeface="Franklin Gothic Book"/>
                <a:cs typeface="Franklin Gothic Book"/>
              </a:rPr>
              <a:t>m</a:t>
            </a:r>
            <a:r>
              <a:rPr sz="2000" b="1" spc="-15" dirty="0" err="1" smtClean="0">
                <a:solidFill>
                  <a:srgbClr val="0070C0"/>
                </a:solidFill>
                <a:latin typeface="Franklin Gothic Book"/>
                <a:cs typeface="Franklin Gothic Book"/>
              </a:rPr>
              <a:t>u</a:t>
            </a:r>
            <a:r>
              <a:rPr sz="2000" b="1" spc="-45" dirty="0" smtClean="0">
                <a:solidFill>
                  <a:srgbClr val="0070C0"/>
                </a:solidFill>
                <a:latin typeface="Franklin Gothic Book"/>
                <a:cs typeface="Franklin Gothic Book"/>
              </a:rPr>
              <a:t> </a:t>
            </a:r>
            <a:r>
              <a:rPr sz="2000" b="1" dirty="0">
                <a:solidFill>
                  <a:srgbClr val="0070C0"/>
                </a:solidFill>
                <a:latin typeface="Franklin Gothic Book"/>
                <a:cs typeface="Franklin Gothic Book"/>
              </a:rPr>
              <a:t>po</a:t>
            </a:r>
            <a:r>
              <a:rPr sz="2000" b="1" spc="15" dirty="0">
                <a:solidFill>
                  <a:srgbClr val="0070C0"/>
                </a:solidFill>
                <a:latin typeface="Franklin Gothic Book"/>
                <a:cs typeface="Franklin Gothic Book"/>
              </a:rPr>
              <a:t>d</a:t>
            </a:r>
            <a:r>
              <a:rPr sz="2000" b="1" spc="0" dirty="0">
                <a:solidFill>
                  <a:srgbClr val="0070C0"/>
                </a:solidFill>
                <a:latin typeface="Franklin Gothic Book"/>
                <a:cs typeface="Franklin Gothic Book"/>
              </a:rPr>
              <a:t>n</a:t>
            </a:r>
            <a:r>
              <a:rPr sz="2000" b="1" spc="-5" dirty="0">
                <a:solidFill>
                  <a:srgbClr val="0070C0"/>
                </a:solidFill>
                <a:latin typeface="Franklin Gothic Book"/>
                <a:cs typeface="Franklin Gothic Book"/>
              </a:rPr>
              <a:t>i</a:t>
            </a:r>
            <a:r>
              <a:rPr sz="2000" b="1" spc="-45" dirty="0">
                <a:solidFill>
                  <a:srgbClr val="0070C0"/>
                </a:solidFill>
                <a:latin typeface="Franklin Gothic Book"/>
                <a:cs typeface="Franklin Gothic Book"/>
              </a:rPr>
              <a:t>k</a:t>
            </a:r>
            <a:r>
              <a:rPr sz="2000" b="1" spc="-15" dirty="0">
                <a:solidFill>
                  <a:srgbClr val="0070C0"/>
                </a:solidFill>
                <a:latin typeface="Franklin Gothic Book"/>
                <a:cs typeface="Franklin Gothic Book"/>
              </a:rPr>
              <a:t>u</a:t>
            </a:r>
            <a:r>
              <a:rPr sz="2000" b="1" spc="-80" dirty="0">
                <a:solidFill>
                  <a:srgbClr val="0070C0"/>
                </a:solidFill>
                <a:latin typeface="Franklin Gothic Book"/>
                <a:cs typeface="Franklin Gothic Book"/>
              </a:rPr>
              <a:t> </a:t>
            </a:r>
            <a:r>
              <a:rPr sz="20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na</a:t>
            </a:r>
            <a:r>
              <a:rPr sz="2000" spc="10" dirty="0">
                <a:solidFill>
                  <a:srgbClr val="4E3A2F"/>
                </a:solidFill>
                <a:latin typeface="Times New Roman"/>
                <a:cs typeface="Times New Roman"/>
              </a:rPr>
              <a:t> </a:t>
            </a:r>
            <a:r>
              <a:rPr sz="2000" spc="-65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20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oz</a:t>
            </a:r>
            <a:r>
              <a:rPr sz="2000" spc="-45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20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oj</a:t>
            </a:r>
            <a:r>
              <a:rPr sz="2000" spc="75" dirty="0">
                <a:solidFill>
                  <a:srgbClr val="4E3A2F"/>
                </a:solidFill>
                <a:latin typeface="Times New Roman"/>
                <a:cs typeface="Times New Roman"/>
              </a:rPr>
              <a:t> </a:t>
            </a:r>
            <a:r>
              <a:rPr sz="2000" spc="-10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jeho</a:t>
            </a:r>
            <a:r>
              <a:rPr sz="2000" spc="-5" dirty="0">
                <a:solidFill>
                  <a:srgbClr val="4E3A2F"/>
                </a:solidFill>
                <a:latin typeface="Times New Roman"/>
                <a:cs typeface="Times New Roman"/>
              </a:rPr>
              <a:t> </a:t>
            </a:r>
            <a:r>
              <a:rPr sz="2000" spc="-25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2000" spc="-1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odni</a:t>
            </a:r>
            <a:r>
              <a:rPr sz="2000" spc="-25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2000" spc="-15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2000" spc="-2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200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lang="sk-SK" sz="200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ľs</a:t>
            </a:r>
            <a:r>
              <a:rPr sz="2000" spc="-5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2000" spc="-1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ej</a:t>
            </a:r>
            <a:r>
              <a:rPr sz="2000" spc="95" dirty="0" smtClean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20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č</a:t>
            </a:r>
            <a:r>
              <a:rPr sz="20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inno</a:t>
            </a:r>
            <a:r>
              <a:rPr sz="2000" dirty="0">
                <a:solidFill>
                  <a:srgbClr val="4E3A2F"/>
                </a:solidFill>
                <a:latin typeface="Franklin Gothic Book"/>
                <a:cs typeface="Franklin Gothic Book"/>
              </a:rPr>
              <a:t>st</a:t>
            </a:r>
            <a:r>
              <a:rPr sz="20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i</a:t>
            </a:r>
            <a:r>
              <a:rPr sz="2000" spc="3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2000" dirty="0">
                <a:solidFill>
                  <a:srgbClr val="4E3A2F"/>
                </a:solidFill>
                <a:latin typeface="Franklin Gothic Book"/>
                <a:cs typeface="Franklin Gothic Book"/>
              </a:rPr>
              <a:t>s</a:t>
            </a:r>
            <a:r>
              <a:rPr sz="2000" spc="-25" dirty="0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20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ojen</a:t>
            </a:r>
            <a:r>
              <a:rPr sz="2000" spc="-25" dirty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20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j</a:t>
            </a:r>
            <a:r>
              <a:rPr sz="2000" spc="3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20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s</a:t>
            </a:r>
            <a:r>
              <a:rPr sz="2000" spc="-7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20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20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ealizá</a:t>
            </a:r>
            <a:r>
              <a:rPr sz="2000" dirty="0">
                <a:solidFill>
                  <a:srgbClr val="4E3A2F"/>
                </a:solidFill>
                <a:latin typeface="Franklin Gothic Book"/>
                <a:cs typeface="Franklin Gothic Book"/>
              </a:rPr>
              <a:t>c</a:t>
            </a:r>
            <a:r>
              <a:rPr sz="20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iou</a:t>
            </a:r>
            <a:r>
              <a:rPr sz="2000" spc="7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2000" spc="-10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jeho</a:t>
            </a:r>
            <a:r>
              <a:rPr sz="2000" spc="2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2000" spc="-25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2000" spc="-1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odni</a:t>
            </a:r>
            <a:r>
              <a:rPr sz="2000" spc="-25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2000" spc="-15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2000" spc="-2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200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lang="sk-SK" sz="200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ľs</a:t>
            </a:r>
            <a:r>
              <a:rPr sz="200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2000" spc="-15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ého</a:t>
            </a:r>
            <a:r>
              <a:rPr sz="2000" spc="95" dirty="0" smtClean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2000" spc="-25" dirty="0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20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lánu</a:t>
            </a:r>
            <a:r>
              <a:rPr sz="20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20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2000" spc="-5" dirty="0">
                <a:solidFill>
                  <a:srgbClr val="4E3A2F"/>
                </a:solidFill>
                <a:latin typeface="Times New Roman"/>
                <a:cs typeface="Times New Roman"/>
              </a:rPr>
              <a:t> </a:t>
            </a:r>
            <a:r>
              <a:rPr sz="20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20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b</a:t>
            </a:r>
            <a:r>
              <a:rPr sz="20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la</a:t>
            </a:r>
            <a:r>
              <a:rPr sz="2000" spc="0" dirty="0">
                <a:solidFill>
                  <a:srgbClr val="4E3A2F"/>
                </a:solidFill>
                <a:latin typeface="Franklin Gothic Book"/>
                <a:cs typeface="Franklin Gothic Book"/>
              </a:rPr>
              <a:t>s</a:t>
            </a:r>
            <a:r>
              <a:rPr sz="2000" dirty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20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i</a:t>
            </a:r>
            <a:r>
              <a:rPr sz="20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20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ži</a:t>
            </a:r>
            <a:r>
              <a:rPr sz="2000" spc="-40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20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20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čí</a:t>
            </a:r>
            <a:r>
              <a:rPr sz="2000" dirty="0">
                <a:solidFill>
                  <a:srgbClr val="4E3A2F"/>
                </a:solidFill>
                <a:latin typeface="Franklin Gothic Book"/>
                <a:cs typeface="Franklin Gothic Book"/>
              </a:rPr>
              <a:t>š</a:t>
            </a:r>
            <a:r>
              <a:rPr sz="20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nej</a:t>
            </a:r>
            <a:r>
              <a:rPr sz="2000" spc="5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20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20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2000" dirty="0">
                <a:solidFill>
                  <a:srgbClr val="4E3A2F"/>
                </a:solidFill>
                <a:latin typeface="Franklin Gothic Book"/>
                <a:cs typeface="Franklin Gothic Book"/>
              </a:rPr>
              <a:t>š</a:t>
            </a:r>
            <a:r>
              <a:rPr sz="20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2000" spc="-25" dirty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20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c</a:t>
            </a:r>
            <a:r>
              <a:rPr sz="20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ializ</a:t>
            </a:r>
            <a:r>
              <a:rPr sz="2000" spc="-40" dirty="0">
                <a:solidFill>
                  <a:srgbClr val="4E3A2F"/>
                </a:solidFill>
                <a:latin typeface="Franklin Gothic Book"/>
                <a:cs typeface="Franklin Gothic Book"/>
              </a:rPr>
              <a:t>ov</a:t>
            </a:r>
            <a:r>
              <a:rPr sz="20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20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nej</a:t>
            </a:r>
            <a:r>
              <a:rPr sz="2000" spc="7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20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20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2000" spc="0" dirty="0">
                <a:solidFill>
                  <a:srgbClr val="4E3A2F"/>
                </a:solidFill>
                <a:latin typeface="Franklin Gothic Book"/>
                <a:cs typeface="Franklin Gothic Book"/>
              </a:rPr>
              <a:t>s</a:t>
            </a:r>
            <a:r>
              <a:rPr sz="2000" dirty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20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linnej</a:t>
            </a:r>
            <a:r>
              <a:rPr sz="2000" spc="2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20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vý</a:t>
            </a:r>
            <a:r>
              <a:rPr sz="2000" spc="-70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20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2000" spc="-30" dirty="0">
                <a:solidFill>
                  <a:srgbClr val="4E3A2F"/>
                </a:solidFill>
                <a:latin typeface="Franklin Gothic Book"/>
                <a:cs typeface="Franklin Gothic Book"/>
              </a:rPr>
              <a:t>b</a:t>
            </a:r>
            <a:r>
              <a:rPr sz="20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y</a:t>
            </a:r>
            <a:endParaRPr sz="2000" dirty="0">
              <a:latin typeface="Franklin Gothic Book"/>
              <a:cs typeface="Franklin Gothic Book"/>
            </a:endParaRPr>
          </a:p>
          <a:p>
            <a:pPr marL="12700">
              <a:lnSpc>
                <a:spcPct val="100000"/>
              </a:lnSpc>
              <a:spcBef>
                <a:spcPts val="480"/>
              </a:spcBef>
              <a:tabLst>
                <a:tab pos="356870" algn="l"/>
              </a:tabLst>
            </a:pPr>
            <a:r>
              <a:rPr sz="1400" spc="-15" dirty="0">
                <a:solidFill>
                  <a:srgbClr val="F0A12D"/>
                </a:solidFill>
                <a:latin typeface="Times New Roman"/>
                <a:cs typeface="Times New Roman"/>
              </a:rPr>
              <a:t>	</a:t>
            </a:r>
            <a:r>
              <a:rPr sz="2000" b="1" u="heavy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pr</a:t>
            </a:r>
            <a:r>
              <a:rPr sz="2000" b="1" u="heavy" spc="1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ijí</a:t>
            </a:r>
            <a:r>
              <a:rPr sz="2000" b="1" u="heavy" spc="-15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ma</a:t>
            </a:r>
            <a:r>
              <a:rPr sz="2000" b="1" u="heavy" spc="-45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2000" b="1" u="heavy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lang="sk-SK" sz="2000" b="1" u="heavy" dirty="0" smtClean="0">
                <a:solidFill>
                  <a:srgbClr val="4E3A2F"/>
                </a:solidFill>
                <a:latin typeface="Franklin Gothic Book"/>
                <a:cs typeface="Franklin Gothic Book"/>
              </a:rPr>
              <a:t>ľ </a:t>
            </a:r>
            <a:r>
              <a:rPr sz="2000" b="1" u="heavy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2000" b="1" u="heavy" spc="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2000" b="1" u="heavy" spc="15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d</a:t>
            </a:r>
            <a:r>
              <a:rPr sz="2000" b="1" u="heavy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2000" b="1" u="heavy" spc="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2000" b="1" u="heavy" spc="5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2000" b="1" u="heavy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y</a:t>
            </a:r>
            <a:r>
              <a:rPr sz="2000" b="1" u="heavy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:</a:t>
            </a:r>
            <a:endParaRPr sz="2000" dirty="0">
              <a:latin typeface="Franklin Gothic Book"/>
              <a:cs typeface="Franklin Gothic Book"/>
            </a:endParaRPr>
          </a:p>
          <a:p>
            <a:pPr marL="356870" marR="211454" indent="-344805">
              <a:lnSpc>
                <a:spcPct val="100000"/>
              </a:lnSpc>
              <a:spcBef>
                <a:spcPts val="480"/>
              </a:spcBef>
              <a:tabLst>
                <a:tab pos="356870" algn="l"/>
              </a:tabLst>
            </a:pPr>
            <a:r>
              <a:rPr sz="1400" spc="-15" dirty="0">
                <a:solidFill>
                  <a:srgbClr val="F0A12D"/>
                </a:solidFill>
                <a:latin typeface="Times New Roman"/>
                <a:cs typeface="Times New Roman"/>
              </a:rPr>
              <a:t>	</a:t>
            </a:r>
            <a:r>
              <a:rPr sz="2000" b="1" spc="15" dirty="0" err="1">
                <a:solidFill>
                  <a:srgbClr val="0070C0"/>
                </a:solidFill>
                <a:latin typeface="Franklin Gothic Book"/>
                <a:cs typeface="Franklin Gothic Book"/>
              </a:rPr>
              <a:t>m</a:t>
            </a:r>
            <a:r>
              <a:rPr sz="2000" b="1" spc="10" dirty="0" err="1">
                <a:solidFill>
                  <a:srgbClr val="0070C0"/>
                </a:solidFill>
                <a:latin typeface="Franklin Gothic Book"/>
                <a:cs typeface="Franklin Gothic Book"/>
              </a:rPr>
              <a:t>al</a:t>
            </a:r>
            <a:r>
              <a:rPr sz="2000" b="1" spc="-10" dirty="0" err="1">
                <a:solidFill>
                  <a:srgbClr val="0070C0"/>
                </a:solidFill>
                <a:latin typeface="Franklin Gothic Book"/>
                <a:cs typeface="Franklin Gothic Book"/>
              </a:rPr>
              <a:t>ý</a:t>
            </a:r>
            <a:r>
              <a:rPr sz="2000" b="1" spc="-80" dirty="0">
                <a:solidFill>
                  <a:srgbClr val="0070C0"/>
                </a:solidFill>
                <a:latin typeface="Franklin Gothic Book"/>
                <a:cs typeface="Franklin Gothic Book"/>
              </a:rPr>
              <a:t> </a:t>
            </a:r>
            <a:r>
              <a:rPr sz="2000" b="1" dirty="0" err="1" smtClean="0">
                <a:solidFill>
                  <a:srgbClr val="0070C0"/>
                </a:solidFill>
                <a:latin typeface="Franklin Gothic Book"/>
                <a:cs typeface="Franklin Gothic Book"/>
              </a:rPr>
              <a:t>p</a:t>
            </a:r>
            <a:r>
              <a:rPr sz="2000" b="1" spc="25" dirty="0" err="1" smtClean="0">
                <a:solidFill>
                  <a:srgbClr val="0070C0"/>
                </a:solidFill>
                <a:latin typeface="Franklin Gothic Book"/>
                <a:cs typeface="Franklin Gothic Book"/>
              </a:rPr>
              <a:t>o</a:t>
            </a:r>
            <a:r>
              <a:rPr lang="sk-SK" sz="2000" b="1" spc="25" dirty="0" err="1" smtClean="0">
                <a:solidFill>
                  <a:srgbClr val="0070C0"/>
                </a:solidFill>
                <a:latin typeface="Franklin Gothic Book"/>
                <a:cs typeface="Franklin Gothic Book"/>
              </a:rPr>
              <a:t>ľn</a:t>
            </a:r>
            <a:r>
              <a:rPr sz="2000" b="1" dirty="0" err="1" smtClean="0">
                <a:solidFill>
                  <a:srgbClr val="0070C0"/>
                </a:solidFill>
                <a:latin typeface="Franklin Gothic Book"/>
                <a:cs typeface="Franklin Gothic Book"/>
              </a:rPr>
              <a:t>o</a:t>
            </a:r>
            <a:r>
              <a:rPr sz="2000" b="1" spc="10" dirty="0" err="1" smtClean="0">
                <a:solidFill>
                  <a:srgbClr val="0070C0"/>
                </a:solidFill>
                <a:latin typeface="Franklin Gothic Book"/>
                <a:cs typeface="Franklin Gothic Book"/>
              </a:rPr>
              <a:t>h</a:t>
            </a:r>
            <a:r>
              <a:rPr sz="2000" b="1" dirty="0" err="1" smtClean="0">
                <a:solidFill>
                  <a:srgbClr val="0070C0"/>
                </a:solidFill>
                <a:latin typeface="Franklin Gothic Book"/>
                <a:cs typeface="Franklin Gothic Book"/>
              </a:rPr>
              <a:t>o</a:t>
            </a:r>
            <a:r>
              <a:rPr sz="2000" b="1" spc="25" dirty="0" err="1" smtClean="0">
                <a:solidFill>
                  <a:srgbClr val="0070C0"/>
                </a:solidFill>
                <a:latin typeface="Franklin Gothic Book"/>
                <a:cs typeface="Franklin Gothic Book"/>
              </a:rPr>
              <a:t>s</a:t>
            </a:r>
            <a:r>
              <a:rPr sz="2000" b="1" dirty="0" err="1" smtClean="0">
                <a:solidFill>
                  <a:srgbClr val="0070C0"/>
                </a:solidFill>
                <a:latin typeface="Franklin Gothic Book"/>
                <a:cs typeface="Franklin Gothic Book"/>
              </a:rPr>
              <a:t>po</a:t>
            </a:r>
            <a:r>
              <a:rPr sz="2000" b="1" spc="10" dirty="0" err="1" smtClean="0">
                <a:solidFill>
                  <a:srgbClr val="0070C0"/>
                </a:solidFill>
                <a:latin typeface="Franklin Gothic Book"/>
                <a:cs typeface="Franklin Gothic Book"/>
              </a:rPr>
              <a:t>dá</a:t>
            </a:r>
            <a:r>
              <a:rPr sz="2000" b="1" spc="-20" dirty="0" err="1" smtClean="0">
                <a:solidFill>
                  <a:srgbClr val="0070C0"/>
                </a:solidFill>
                <a:latin typeface="Franklin Gothic Book"/>
                <a:cs typeface="Franklin Gothic Book"/>
              </a:rPr>
              <a:t>r</a:t>
            </a:r>
            <a:r>
              <a:rPr sz="2000" b="1" dirty="0" err="1" smtClean="0">
                <a:solidFill>
                  <a:srgbClr val="0070C0"/>
                </a:solidFill>
                <a:latin typeface="Franklin Gothic Book"/>
                <a:cs typeface="Franklin Gothic Book"/>
              </a:rPr>
              <a:t>sk</a:t>
            </a:r>
            <a:r>
              <a:rPr sz="2000" b="1" spc="-10" dirty="0" err="1" smtClean="0">
                <a:solidFill>
                  <a:srgbClr val="0070C0"/>
                </a:solidFill>
                <a:latin typeface="Franklin Gothic Book"/>
                <a:cs typeface="Franklin Gothic Book"/>
              </a:rPr>
              <a:t>y</a:t>
            </a:r>
            <a:r>
              <a:rPr sz="2000" b="1" spc="-75" dirty="0" smtClean="0">
                <a:solidFill>
                  <a:srgbClr val="0070C0"/>
                </a:solidFill>
                <a:latin typeface="Franklin Gothic Book"/>
                <a:cs typeface="Franklin Gothic Book"/>
              </a:rPr>
              <a:t> </a:t>
            </a:r>
            <a:r>
              <a:rPr sz="2000" b="1" dirty="0">
                <a:solidFill>
                  <a:srgbClr val="0070C0"/>
                </a:solidFill>
                <a:latin typeface="Franklin Gothic Book"/>
                <a:cs typeface="Franklin Gothic Book"/>
              </a:rPr>
              <a:t>po</a:t>
            </a:r>
            <a:r>
              <a:rPr sz="2000" b="1" spc="15" dirty="0">
                <a:solidFill>
                  <a:srgbClr val="0070C0"/>
                </a:solidFill>
                <a:latin typeface="Franklin Gothic Book"/>
                <a:cs typeface="Franklin Gothic Book"/>
              </a:rPr>
              <a:t>d</a:t>
            </a:r>
            <a:r>
              <a:rPr sz="2000" b="1" spc="0" dirty="0">
                <a:solidFill>
                  <a:srgbClr val="0070C0"/>
                </a:solidFill>
                <a:latin typeface="Franklin Gothic Book"/>
                <a:cs typeface="Franklin Gothic Book"/>
              </a:rPr>
              <a:t>n</a:t>
            </a:r>
            <a:r>
              <a:rPr sz="2000" b="1" spc="-10" dirty="0">
                <a:solidFill>
                  <a:srgbClr val="0070C0"/>
                </a:solidFill>
                <a:latin typeface="Franklin Gothic Book"/>
                <a:cs typeface="Franklin Gothic Book"/>
              </a:rPr>
              <a:t>ik</a:t>
            </a:r>
            <a:r>
              <a:rPr sz="2000" b="1" spc="-60" dirty="0">
                <a:solidFill>
                  <a:srgbClr val="0070C0"/>
                </a:solidFill>
                <a:latin typeface="Franklin Gothic Book"/>
                <a:cs typeface="Franklin Gothic Book"/>
              </a:rPr>
              <a:t> </a:t>
            </a:r>
            <a:r>
              <a:rPr sz="20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-</a:t>
            </a:r>
            <a:r>
              <a:rPr sz="2000" spc="10" dirty="0">
                <a:solidFill>
                  <a:srgbClr val="4E3A2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4E3A2F"/>
                </a:solidFill>
                <a:latin typeface="Franklin Gothic Book"/>
                <a:cs typeface="Franklin Gothic Book"/>
              </a:rPr>
              <a:t>s</a:t>
            </a:r>
            <a:r>
              <a:rPr sz="20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20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m</a:t>
            </a:r>
            <a:r>
              <a:rPr sz="20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2000" dirty="0">
                <a:solidFill>
                  <a:srgbClr val="4E3A2F"/>
                </a:solidFill>
                <a:latin typeface="Franklin Gothic Book"/>
                <a:cs typeface="Franklin Gothic Book"/>
              </a:rPr>
              <a:t>st</a:t>
            </a:r>
            <a:r>
              <a:rPr sz="20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2000" spc="0" dirty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20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ne</a:t>
            </a:r>
            <a:r>
              <a:rPr sz="20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2000" spc="-15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ho</a:t>
            </a:r>
            <a:r>
              <a:rPr sz="2000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s</a:t>
            </a:r>
            <a:r>
              <a:rPr sz="2000" spc="-15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2000" spc="-25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2000" spc="-10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dária</a:t>
            </a:r>
            <a:r>
              <a:rPr sz="2000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c</a:t>
            </a:r>
            <a:r>
              <a:rPr sz="2000" spc="-5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i</a:t>
            </a:r>
            <a:r>
              <a:rPr sz="2000" spc="2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2000" spc="-7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200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lang="sk-SK" sz="200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ľn</a:t>
            </a:r>
            <a:r>
              <a:rPr sz="2000" spc="-1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ík</a:t>
            </a:r>
            <a:r>
              <a:rPr sz="2000" spc="-5" dirty="0" smtClean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20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(m</a:t>
            </a:r>
            <a:r>
              <a:rPr sz="20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i</a:t>
            </a:r>
            <a:r>
              <a:rPr sz="2000" dirty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2000" spc="-65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20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2000" spc="-25" dirty="0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20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20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dnik</a:t>
            </a:r>
            <a:r>
              <a:rPr sz="2000" spc="65" dirty="0">
                <a:solidFill>
                  <a:srgbClr val="4E3A2F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2000" spc="-25" dirty="0">
                <a:solidFill>
                  <a:srgbClr val="4E3A2F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z</a:t>
            </a:r>
            <a:r>
              <a:rPr sz="2000" spc="-60" dirty="0">
                <a:solidFill>
                  <a:srgbClr val="4E3A2F"/>
                </a:solidFill>
                <a:latin typeface="Franklin Gothic Book"/>
                <a:cs typeface="Franklin Gothic Book"/>
              </a:rPr>
              <a:t>m</a:t>
            </a:r>
            <a:r>
              <a:rPr sz="20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y</a:t>
            </a:r>
            <a:r>
              <a:rPr sz="2000" dirty="0">
                <a:solidFill>
                  <a:srgbClr val="4E3A2F"/>
                </a:solidFill>
                <a:latin typeface="Franklin Gothic Book"/>
                <a:cs typeface="Franklin Gothic Book"/>
              </a:rPr>
              <a:t>s</a:t>
            </a:r>
            <a:r>
              <a:rPr sz="20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le</a:t>
            </a:r>
            <a:r>
              <a:rPr sz="2000" spc="2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20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20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d</a:t>
            </a:r>
            <a:r>
              <a:rPr sz="20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20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or</a:t>
            </a:r>
            <a:r>
              <a:rPr sz="20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ú</a:t>
            </a:r>
            <a:r>
              <a:rPr sz="2000" dirty="0">
                <a:solidFill>
                  <a:srgbClr val="4E3A2F"/>
                </a:solidFill>
                <a:latin typeface="Franklin Gothic Book"/>
                <a:cs typeface="Franklin Gothic Book"/>
              </a:rPr>
              <a:t>č</a:t>
            </a:r>
            <a:r>
              <a:rPr sz="20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20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nia</a:t>
            </a:r>
            <a:r>
              <a:rPr sz="2000" spc="5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2000" spc="-65" dirty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20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20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m</a:t>
            </a:r>
            <a:r>
              <a:rPr sz="20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i</a:t>
            </a:r>
            <a:r>
              <a:rPr sz="2000" dirty="0">
                <a:solidFill>
                  <a:srgbClr val="4E3A2F"/>
                </a:solidFill>
                <a:latin typeface="Franklin Gothic Book"/>
                <a:cs typeface="Franklin Gothic Book"/>
              </a:rPr>
              <a:t>s</a:t>
            </a:r>
            <a:r>
              <a:rPr sz="20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ie</a:t>
            </a:r>
            <a:r>
              <a:rPr sz="2000" spc="2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20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2003/3</a:t>
            </a:r>
            <a:r>
              <a:rPr sz="2000" spc="-80" dirty="0">
                <a:solidFill>
                  <a:srgbClr val="4E3A2F"/>
                </a:solidFill>
                <a:latin typeface="Franklin Gothic Book"/>
                <a:cs typeface="Franklin Gothic Book"/>
              </a:rPr>
              <a:t>6</a:t>
            </a:r>
            <a:r>
              <a:rPr sz="20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1/</a:t>
            </a:r>
            <a:r>
              <a:rPr sz="2000" spc="-25" dirty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20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S)</a:t>
            </a:r>
            <a:r>
              <a:rPr sz="2000" spc="2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20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2000" spc="-25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20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dni</a:t>
            </a:r>
            <a:r>
              <a:rPr sz="20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20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ajú</a:t>
            </a:r>
            <a:r>
              <a:rPr sz="2000" dirty="0">
                <a:solidFill>
                  <a:srgbClr val="4E3A2F"/>
                </a:solidFill>
                <a:latin typeface="Franklin Gothic Book"/>
                <a:cs typeface="Franklin Gothic Book"/>
              </a:rPr>
              <a:t>c</a:t>
            </a:r>
            <a:r>
              <a:rPr sz="20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i </a:t>
            </a:r>
            <a:r>
              <a:rPr sz="20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2000" spc="-5" dirty="0">
                <a:solidFill>
                  <a:srgbClr val="4E3A2F"/>
                </a:solidFill>
                <a:latin typeface="Times New Roman"/>
                <a:cs typeface="Times New Roman"/>
              </a:rPr>
              <a:t> </a:t>
            </a:r>
            <a:r>
              <a:rPr sz="2000" spc="-15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200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lang="sk-SK" sz="200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ľn</a:t>
            </a:r>
            <a:r>
              <a:rPr sz="2000" spc="-15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2000" spc="-1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h</a:t>
            </a:r>
            <a:r>
              <a:rPr sz="2000" spc="-15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200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s</a:t>
            </a:r>
            <a:r>
              <a:rPr sz="2000" spc="-15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2000" spc="-25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2000" spc="1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dá</a:t>
            </a:r>
            <a:r>
              <a:rPr sz="2000" spc="-2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200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s</a:t>
            </a:r>
            <a:r>
              <a:rPr sz="2000" spc="-5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2000" spc="-1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ej</a:t>
            </a:r>
            <a:r>
              <a:rPr sz="2000" spc="95" dirty="0" smtClean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20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2000" spc="20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2000" spc="-40" dirty="0">
                <a:solidFill>
                  <a:srgbClr val="4E3A2F"/>
                </a:solidFill>
                <a:latin typeface="Franklin Gothic Book"/>
                <a:cs typeface="Franklin Gothic Book"/>
              </a:rPr>
              <a:t>vo</a:t>
            </a:r>
            <a:r>
              <a:rPr sz="20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vý</a:t>
            </a:r>
            <a:r>
              <a:rPr sz="2000" spc="-70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20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20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b</a:t>
            </a:r>
            <a:r>
              <a:rPr sz="20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e,</a:t>
            </a:r>
            <a:r>
              <a:rPr sz="2000" spc="8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2000" dirty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2000" spc="-25" dirty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20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20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20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ého</a:t>
            </a:r>
            <a:r>
              <a:rPr sz="20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20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vý</a:t>
            </a:r>
            <a:r>
              <a:rPr sz="2000" spc="-70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20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20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b</a:t>
            </a:r>
            <a:r>
              <a:rPr sz="20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ný</a:t>
            </a:r>
            <a:r>
              <a:rPr sz="2000" spc="7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20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2000" spc="-45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2000" spc="-25" dirty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20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en</a:t>
            </a:r>
            <a:r>
              <a:rPr sz="20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c</a:t>
            </a:r>
            <a:r>
              <a:rPr sz="20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iál,</a:t>
            </a:r>
            <a:r>
              <a:rPr sz="2000" spc="3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20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m</a:t>
            </a:r>
            <a:r>
              <a:rPr sz="20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20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20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20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ný</a:t>
            </a:r>
            <a:r>
              <a:rPr sz="20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2000" dirty="0">
                <a:solidFill>
                  <a:srgbClr val="4E3A2F"/>
                </a:solidFill>
                <a:latin typeface="Franklin Gothic Book"/>
                <a:cs typeface="Franklin Gothic Book"/>
              </a:rPr>
              <a:t>št</a:t>
            </a:r>
            <a:r>
              <a:rPr sz="20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an</a:t>
            </a:r>
            <a:r>
              <a:rPr sz="20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d</a:t>
            </a:r>
            <a:r>
              <a:rPr sz="20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2000" spc="-40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20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d</a:t>
            </a:r>
            <a:r>
              <a:rPr sz="20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20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ým</a:t>
            </a:r>
            <a:r>
              <a:rPr sz="20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20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vý</a:t>
            </a:r>
            <a:r>
              <a:rPr sz="2000" dirty="0">
                <a:solidFill>
                  <a:srgbClr val="4E3A2F"/>
                </a:solidFill>
                <a:latin typeface="Franklin Gothic Book"/>
                <a:cs typeface="Franklin Gothic Book"/>
              </a:rPr>
              <a:t>st</a:t>
            </a:r>
            <a:r>
              <a:rPr sz="20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up</a:t>
            </a:r>
            <a:r>
              <a:rPr sz="2000" spc="-25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20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m</a:t>
            </a:r>
            <a:r>
              <a:rPr sz="20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,</a:t>
            </a:r>
            <a:r>
              <a:rPr sz="20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20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pr</a:t>
            </a:r>
            <a:r>
              <a:rPr sz="2000" spc="-70" dirty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20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vy</a:t>
            </a:r>
            <a:r>
              <a:rPr sz="2000" dirty="0">
                <a:solidFill>
                  <a:srgbClr val="4E3A2F"/>
                </a:solidFill>
                <a:latin typeface="Franklin Gothic Book"/>
                <a:cs typeface="Franklin Gothic Book"/>
              </a:rPr>
              <a:t>š</a:t>
            </a:r>
            <a:r>
              <a:rPr sz="20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uje</a:t>
            </a:r>
            <a:r>
              <a:rPr sz="2000" spc="7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20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4</a:t>
            </a:r>
            <a:r>
              <a:rPr sz="20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20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00</a:t>
            </a:r>
            <a:r>
              <a:rPr sz="20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0</a:t>
            </a:r>
            <a:r>
              <a:rPr sz="20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2000" spc="-25" dirty="0">
                <a:solidFill>
                  <a:srgbClr val="4E3A2F"/>
                </a:solidFill>
                <a:latin typeface="Franklin Gothic Book"/>
                <a:cs typeface="Franklin Gothic Book"/>
              </a:rPr>
              <a:t>EU</a:t>
            </a:r>
            <a:r>
              <a:rPr sz="20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2000" spc="5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20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20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20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ne</a:t>
            </a:r>
            <a:r>
              <a:rPr sz="20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pr</a:t>
            </a:r>
            <a:r>
              <a:rPr sz="2000" spc="-70" dirty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20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vy</a:t>
            </a:r>
            <a:r>
              <a:rPr sz="2000" dirty="0">
                <a:solidFill>
                  <a:srgbClr val="4E3A2F"/>
                </a:solidFill>
                <a:latin typeface="Franklin Gothic Book"/>
                <a:cs typeface="Franklin Gothic Book"/>
              </a:rPr>
              <a:t>š</a:t>
            </a:r>
            <a:r>
              <a:rPr sz="20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uje</a:t>
            </a:r>
            <a:r>
              <a:rPr sz="2000" spc="7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20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9</a:t>
            </a:r>
            <a:r>
              <a:rPr sz="20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20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99</a:t>
            </a:r>
            <a:r>
              <a:rPr sz="20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9</a:t>
            </a:r>
            <a:r>
              <a:rPr sz="20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2000" spc="-25" dirty="0">
                <a:solidFill>
                  <a:srgbClr val="4E3A2F"/>
                </a:solidFill>
                <a:latin typeface="Franklin Gothic Book"/>
                <a:cs typeface="Franklin Gothic Book"/>
              </a:rPr>
              <a:t>EU</a:t>
            </a:r>
            <a:r>
              <a:rPr sz="20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20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 (hod</a:t>
            </a:r>
            <a:r>
              <a:rPr sz="20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2000" spc="-40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2000" dirty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20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2000" spc="3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2000" dirty="0">
                <a:solidFill>
                  <a:srgbClr val="4E3A2F"/>
                </a:solidFill>
                <a:latin typeface="Franklin Gothic Book"/>
                <a:cs typeface="Franklin Gothic Book"/>
              </a:rPr>
              <a:t>št</a:t>
            </a:r>
            <a:r>
              <a:rPr sz="20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20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nd</a:t>
            </a:r>
            <a:r>
              <a:rPr sz="20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2000" spc="-40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20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d</a:t>
            </a:r>
            <a:r>
              <a:rPr sz="20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ného</a:t>
            </a:r>
            <a:r>
              <a:rPr sz="200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20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vý</a:t>
            </a:r>
            <a:r>
              <a:rPr sz="2000" dirty="0">
                <a:solidFill>
                  <a:srgbClr val="4E3A2F"/>
                </a:solidFill>
                <a:latin typeface="Franklin Gothic Book"/>
                <a:cs typeface="Franklin Gothic Book"/>
              </a:rPr>
              <a:t>st</a:t>
            </a:r>
            <a:r>
              <a:rPr sz="20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upu)</a:t>
            </a:r>
            <a:endParaRPr sz="2000" dirty="0">
              <a:latin typeface="Franklin Gothic Book"/>
              <a:cs typeface="Franklin Gothic Book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/>
          <p:nvPr/>
        </p:nvSpPr>
        <p:spPr>
          <a:xfrm>
            <a:off x="8238743" y="786383"/>
            <a:ext cx="536448" cy="32613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739640" y="1213103"/>
            <a:ext cx="536448" cy="32613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>
            <a:spLocks noGrp="1"/>
          </p:cNvSpPr>
          <p:nvPr>
            <p:ph idx="1"/>
          </p:nvPr>
        </p:nvSpPr>
        <p:spPr>
          <a:xfrm>
            <a:off x="864127" y="2209800"/>
            <a:ext cx="7408333" cy="377026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indent="0">
              <a:lnSpc>
                <a:spcPct val="100000"/>
              </a:lnSpc>
              <a:buNone/>
              <a:tabLst>
                <a:tab pos="478155" algn="l"/>
              </a:tabLst>
            </a:pPr>
            <a:r>
              <a:rPr sz="2000" b="1" dirty="0" err="1" smtClean="0">
                <a:solidFill>
                  <a:srgbClr val="0070C0"/>
                </a:solidFill>
                <a:latin typeface="Franklin Gothic Book"/>
                <a:cs typeface="Franklin Gothic Book"/>
              </a:rPr>
              <a:t>p</a:t>
            </a:r>
            <a:r>
              <a:rPr sz="2000" b="1" spc="0" dirty="0" err="1" smtClean="0">
                <a:solidFill>
                  <a:srgbClr val="0070C0"/>
                </a:solidFill>
                <a:latin typeface="Franklin Gothic Book"/>
                <a:cs typeface="Franklin Gothic Book"/>
              </a:rPr>
              <a:t>o</a:t>
            </a:r>
            <a:r>
              <a:rPr sz="2000" b="1" spc="15" dirty="0" err="1" smtClean="0">
                <a:solidFill>
                  <a:srgbClr val="0070C0"/>
                </a:solidFill>
                <a:latin typeface="Franklin Gothic Book"/>
                <a:cs typeface="Franklin Gothic Book"/>
              </a:rPr>
              <a:t>d</a:t>
            </a:r>
            <a:r>
              <a:rPr sz="2000" b="1" spc="0" dirty="0" err="1" smtClean="0">
                <a:solidFill>
                  <a:srgbClr val="0070C0"/>
                </a:solidFill>
                <a:latin typeface="Franklin Gothic Book"/>
                <a:cs typeface="Franklin Gothic Book"/>
              </a:rPr>
              <a:t>o</a:t>
            </a:r>
            <a:r>
              <a:rPr sz="2000" b="1" dirty="0" err="1" smtClean="0">
                <a:solidFill>
                  <a:srgbClr val="0070C0"/>
                </a:solidFill>
                <a:latin typeface="Franklin Gothic Book"/>
                <a:cs typeface="Franklin Gothic Book"/>
              </a:rPr>
              <a:t>p</a:t>
            </a:r>
            <a:r>
              <a:rPr sz="2000" b="1" spc="-15" dirty="0" err="1" smtClean="0">
                <a:solidFill>
                  <a:srgbClr val="0070C0"/>
                </a:solidFill>
                <a:latin typeface="Franklin Gothic Book"/>
                <a:cs typeface="Franklin Gothic Book"/>
              </a:rPr>
              <a:t>a</a:t>
            </a:r>
            <a:r>
              <a:rPr sz="2000" b="1" dirty="0" err="1" smtClean="0">
                <a:solidFill>
                  <a:srgbClr val="0070C0"/>
                </a:solidFill>
                <a:latin typeface="Franklin Gothic Book"/>
                <a:cs typeface="Franklin Gothic Book"/>
              </a:rPr>
              <a:t>t</a:t>
            </a:r>
            <a:r>
              <a:rPr sz="2000" b="1" spc="-20" dirty="0" err="1" smtClean="0">
                <a:solidFill>
                  <a:srgbClr val="0070C0"/>
                </a:solidFill>
                <a:latin typeface="Franklin Gothic Book"/>
                <a:cs typeface="Franklin Gothic Book"/>
              </a:rPr>
              <a:t>r</a:t>
            </a:r>
            <a:r>
              <a:rPr sz="2000" b="1" spc="-15" dirty="0" err="1" smtClean="0">
                <a:solidFill>
                  <a:srgbClr val="0070C0"/>
                </a:solidFill>
                <a:latin typeface="Franklin Gothic Book"/>
                <a:cs typeface="Franklin Gothic Book"/>
              </a:rPr>
              <a:t>e</a:t>
            </a:r>
            <a:r>
              <a:rPr sz="2000" b="1" dirty="0" err="1" smtClean="0">
                <a:solidFill>
                  <a:srgbClr val="0070C0"/>
                </a:solidFill>
                <a:latin typeface="Franklin Gothic Book"/>
                <a:cs typeface="Franklin Gothic Book"/>
              </a:rPr>
              <a:t>n</a:t>
            </a:r>
            <a:r>
              <a:rPr sz="2000" b="1" spc="-10" dirty="0" err="1" smtClean="0">
                <a:solidFill>
                  <a:srgbClr val="0070C0"/>
                </a:solidFill>
                <a:latin typeface="Franklin Gothic Book"/>
                <a:cs typeface="Franklin Gothic Book"/>
              </a:rPr>
              <a:t>i</a:t>
            </a:r>
            <a:r>
              <a:rPr sz="2000" b="1" spc="-15" dirty="0" err="1" smtClean="0">
                <a:solidFill>
                  <a:srgbClr val="0070C0"/>
                </a:solidFill>
                <a:latin typeface="Franklin Gothic Book"/>
                <a:cs typeface="Franklin Gothic Book"/>
              </a:rPr>
              <a:t>e</a:t>
            </a:r>
            <a:r>
              <a:rPr sz="2000" b="1" spc="-70" dirty="0" smtClean="0">
                <a:solidFill>
                  <a:srgbClr val="0070C0"/>
                </a:solidFill>
                <a:latin typeface="Times New Roman"/>
                <a:cs typeface="Times New Roman"/>
              </a:rPr>
              <a:t> </a:t>
            </a:r>
            <a:r>
              <a:rPr sz="2000" b="1" spc="20" dirty="0">
                <a:solidFill>
                  <a:srgbClr val="0070C0"/>
                </a:solidFill>
                <a:latin typeface="Franklin Gothic Book"/>
                <a:cs typeface="Franklin Gothic Book"/>
              </a:rPr>
              <a:t>6.3</a:t>
            </a:r>
            <a:r>
              <a:rPr sz="2000" b="1" spc="-5" dirty="0">
                <a:solidFill>
                  <a:srgbClr val="0070C0"/>
                </a:solidFill>
                <a:latin typeface="Franklin Gothic Book"/>
                <a:cs typeface="Franklin Gothic Book"/>
              </a:rPr>
              <a:t>.</a:t>
            </a:r>
            <a:r>
              <a:rPr sz="2000" b="1" spc="-80" dirty="0">
                <a:solidFill>
                  <a:srgbClr val="0070C0"/>
                </a:solidFill>
                <a:latin typeface="Times New Roman"/>
                <a:cs typeface="Times New Roman"/>
              </a:rPr>
              <a:t> </a:t>
            </a:r>
            <a:r>
              <a:rPr sz="2000" b="1" spc="-15" dirty="0">
                <a:solidFill>
                  <a:srgbClr val="0070C0"/>
                </a:solidFill>
              </a:rPr>
              <a:t>– </a:t>
            </a:r>
            <a:r>
              <a:rPr sz="2000" b="1" spc="-25" dirty="0">
                <a:solidFill>
                  <a:srgbClr val="0070C0"/>
                </a:solidFill>
              </a:rPr>
              <a:t>P</a:t>
            </a:r>
            <a:r>
              <a:rPr sz="2000" b="1" spc="0" dirty="0">
                <a:solidFill>
                  <a:srgbClr val="0070C0"/>
                </a:solidFill>
              </a:rPr>
              <a:t>o</a:t>
            </a:r>
            <a:r>
              <a:rPr sz="2000" b="1" spc="10" dirty="0">
                <a:solidFill>
                  <a:srgbClr val="0070C0"/>
                </a:solidFill>
              </a:rPr>
              <a:t>m</a:t>
            </a:r>
            <a:r>
              <a:rPr sz="2000" b="1" spc="0" dirty="0">
                <a:solidFill>
                  <a:srgbClr val="0070C0"/>
                </a:solidFill>
              </a:rPr>
              <a:t>o</a:t>
            </a:r>
            <a:r>
              <a:rPr sz="2000" b="1" spc="-10" dirty="0">
                <a:solidFill>
                  <a:srgbClr val="0070C0"/>
                </a:solidFill>
              </a:rPr>
              <a:t>c</a:t>
            </a:r>
            <a:r>
              <a:rPr sz="2000" b="1" spc="-60" dirty="0">
                <a:solidFill>
                  <a:srgbClr val="0070C0"/>
                </a:solidFill>
              </a:rPr>
              <a:t> </a:t>
            </a:r>
            <a:r>
              <a:rPr sz="2000" b="1" spc="0" dirty="0">
                <a:solidFill>
                  <a:srgbClr val="0070C0"/>
                </a:solidFill>
              </a:rPr>
              <a:t>n</a:t>
            </a:r>
            <a:r>
              <a:rPr sz="2000" b="1" spc="-15" dirty="0">
                <a:solidFill>
                  <a:srgbClr val="0070C0"/>
                </a:solidFill>
              </a:rPr>
              <a:t>a</a:t>
            </a:r>
            <a:r>
              <a:rPr sz="2000" b="1" spc="-20" dirty="0">
                <a:solidFill>
                  <a:srgbClr val="0070C0"/>
                </a:solidFill>
              </a:rPr>
              <a:t> </a:t>
            </a:r>
            <a:r>
              <a:rPr sz="2000" b="1" spc="5" dirty="0" err="1">
                <a:solidFill>
                  <a:srgbClr val="0070C0"/>
                </a:solidFill>
              </a:rPr>
              <a:t>z</a:t>
            </a:r>
            <a:r>
              <a:rPr sz="2000" b="1" spc="10" dirty="0" err="1">
                <a:solidFill>
                  <a:srgbClr val="0070C0"/>
                </a:solidFill>
              </a:rPr>
              <a:t>a</a:t>
            </a:r>
            <a:r>
              <a:rPr sz="2000" b="1" spc="20" dirty="0" err="1">
                <a:solidFill>
                  <a:srgbClr val="0070C0"/>
                </a:solidFill>
              </a:rPr>
              <a:t>č</a:t>
            </a:r>
            <a:r>
              <a:rPr sz="2000" b="1" spc="10" dirty="0" err="1">
                <a:solidFill>
                  <a:srgbClr val="0070C0"/>
                </a:solidFill>
              </a:rPr>
              <a:t>a</a:t>
            </a:r>
            <a:r>
              <a:rPr sz="2000" b="1" dirty="0" err="1">
                <a:solidFill>
                  <a:srgbClr val="0070C0"/>
                </a:solidFill>
              </a:rPr>
              <a:t>t</a:t>
            </a:r>
            <a:r>
              <a:rPr sz="2000" b="1" spc="-10" dirty="0" err="1">
                <a:solidFill>
                  <a:srgbClr val="0070C0"/>
                </a:solidFill>
              </a:rPr>
              <a:t>ie</a:t>
            </a:r>
            <a:r>
              <a:rPr sz="2000" b="1" spc="-70" dirty="0">
                <a:solidFill>
                  <a:srgbClr val="0070C0"/>
                </a:solidFill>
              </a:rPr>
              <a:t> </a:t>
            </a:r>
            <a:r>
              <a:rPr sz="2000" b="1" dirty="0" err="1" smtClean="0">
                <a:solidFill>
                  <a:srgbClr val="0070C0"/>
                </a:solidFill>
              </a:rPr>
              <a:t>p</a:t>
            </a:r>
            <a:r>
              <a:rPr sz="2000" b="1" spc="0" dirty="0" err="1" smtClean="0">
                <a:solidFill>
                  <a:srgbClr val="0070C0"/>
                </a:solidFill>
              </a:rPr>
              <a:t>o</a:t>
            </a:r>
            <a:r>
              <a:rPr sz="2000" b="1" spc="15" dirty="0" err="1" smtClean="0">
                <a:solidFill>
                  <a:srgbClr val="0070C0"/>
                </a:solidFill>
              </a:rPr>
              <a:t>d</a:t>
            </a:r>
            <a:r>
              <a:rPr sz="2000" b="1" spc="5" dirty="0" err="1" smtClean="0">
                <a:solidFill>
                  <a:srgbClr val="0070C0"/>
                </a:solidFill>
              </a:rPr>
              <a:t>ni</a:t>
            </a:r>
            <a:r>
              <a:rPr sz="2000" b="1" spc="-25" dirty="0" err="1" smtClean="0">
                <a:solidFill>
                  <a:srgbClr val="0070C0"/>
                </a:solidFill>
              </a:rPr>
              <a:t>k</a:t>
            </a:r>
            <a:r>
              <a:rPr sz="2000" b="1" spc="-15" dirty="0" err="1" smtClean="0">
                <a:solidFill>
                  <a:srgbClr val="0070C0"/>
                </a:solidFill>
              </a:rPr>
              <a:t>a</a:t>
            </a:r>
            <a:r>
              <a:rPr sz="2000" b="1" spc="-45" dirty="0" err="1" smtClean="0">
                <a:solidFill>
                  <a:srgbClr val="0070C0"/>
                </a:solidFill>
              </a:rPr>
              <a:t>t</a:t>
            </a:r>
            <a:r>
              <a:rPr sz="2000" b="1" spc="-15" dirty="0" err="1" smtClean="0">
                <a:solidFill>
                  <a:srgbClr val="0070C0"/>
                </a:solidFill>
              </a:rPr>
              <a:t>e</a:t>
            </a:r>
            <a:r>
              <a:rPr lang="sk-SK" sz="2000" b="1" spc="-15" dirty="0" err="1" smtClean="0">
                <a:solidFill>
                  <a:srgbClr val="0070C0"/>
                </a:solidFill>
              </a:rPr>
              <a:t>ľs</a:t>
            </a:r>
            <a:r>
              <a:rPr sz="2000" b="1" spc="-25" dirty="0" err="1" smtClean="0">
                <a:solidFill>
                  <a:srgbClr val="0070C0"/>
                </a:solidFill>
              </a:rPr>
              <a:t>k</a:t>
            </a:r>
            <a:r>
              <a:rPr sz="2000" b="1" dirty="0" err="1" smtClean="0">
                <a:solidFill>
                  <a:srgbClr val="0070C0"/>
                </a:solidFill>
              </a:rPr>
              <a:t>e</a:t>
            </a:r>
            <a:r>
              <a:rPr sz="2000" b="1" spc="-5" dirty="0" err="1" smtClean="0">
                <a:solidFill>
                  <a:srgbClr val="0070C0"/>
                </a:solidFill>
              </a:rPr>
              <a:t>j</a:t>
            </a:r>
            <a:r>
              <a:rPr sz="2000" b="1" spc="5" dirty="0" smtClean="0">
                <a:solidFill>
                  <a:srgbClr val="0070C0"/>
                </a:solidFill>
              </a:rPr>
              <a:t> </a:t>
            </a:r>
            <a:r>
              <a:rPr sz="2000" b="1" spc="20" dirty="0">
                <a:solidFill>
                  <a:srgbClr val="0070C0"/>
                </a:solidFill>
              </a:rPr>
              <a:t>č</a:t>
            </a:r>
            <a:r>
              <a:rPr sz="2000" b="1" spc="5" dirty="0">
                <a:solidFill>
                  <a:srgbClr val="0070C0"/>
                </a:solidFill>
              </a:rPr>
              <a:t>inn</a:t>
            </a:r>
            <a:r>
              <a:rPr sz="2000" b="1" spc="-15" dirty="0">
                <a:solidFill>
                  <a:srgbClr val="0070C0"/>
                </a:solidFill>
              </a:rPr>
              <a:t>o</a:t>
            </a:r>
            <a:r>
              <a:rPr sz="2000" b="1" spc="-5" dirty="0">
                <a:solidFill>
                  <a:srgbClr val="0070C0"/>
                </a:solidFill>
              </a:rPr>
              <a:t>s</a:t>
            </a:r>
            <a:r>
              <a:rPr sz="2000" b="1" spc="-25" dirty="0">
                <a:solidFill>
                  <a:srgbClr val="0070C0"/>
                </a:solidFill>
              </a:rPr>
              <a:t>t</a:t>
            </a:r>
            <a:r>
              <a:rPr sz="2000" b="1" spc="-5" dirty="0">
                <a:solidFill>
                  <a:srgbClr val="0070C0"/>
                </a:solidFill>
              </a:rPr>
              <a:t>i</a:t>
            </a:r>
            <a:r>
              <a:rPr sz="2000" b="1" spc="-70" dirty="0">
                <a:solidFill>
                  <a:srgbClr val="0070C0"/>
                </a:solidFill>
              </a:rPr>
              <a:t> </a:t>
            </a:r>
            <a:r>
              <a:rPr sz="2000" b="1" spc="0" dirty="0" err="1">
                <a:solidFill>
                  <a:srgbClr val="0070C0"/>
                </a:solidFill>
              </a:rPr>
              <a:t>n</a:t>
            </a:r>
            <a:r>
              <a:rPr sz="2000" b="1" spc="-15" dirty="0" err="1">
                <a:solidFill>
                  <a:srgbClr val="0070C0"/>
                </a:solidFill>
              </a:rPr>
              <a:t>a</a:t>
            </a:r>
            <a:r>
              <a:rPr sz="2000" b="1" spc="5" dirty="0">
                <a:solidFill>
                  <a:srgbClr val="0070C0"/>
                </a:solidFill>
              </a:rPr>
              <a:t> </a:t>
            </a:r>
            <a:r>
              <a:rPr sz="2000" b="1" spc="-45" dirty="0" err="1" smtClean="0">
                <a:solidFill>
                  <a:srgbClr val="0070C0"/>
                </a:solidFill>
              </a:rPr>
              <a:t>r</a:t>
            </a:r>
            <a:r>
              <a:rPr sz="2000" b="1" spc="0" dirty="0" err="1" smtClean="0">
                <a:solidFill>
                  <a:srgbClr val="0070C0"/>
                </a:solidFill>
              </a:rPr>
              <a:t>oz</a:t>
            </a:r>
            <a:r>
              <a:rPr sz="2000" b="1" spc="-20" dirty="0" err="1" smtClean="0">
                <a:solidFill>
                  <a:srgbClr val="0070C0"/>
                </a:solidFill>
              </a:rPr>
              <a:t>v</a:t>
            </a:r>
            <a:r>
              <a:rPr sz="2000" b="1" spc="0" dirty="0" err="1" smtClean="0">
                <a:solidFill>
                  <a:srgbClr val="0070C0"/>
                </a:solidFill>
              </a:rPr>
              <a:t>o</a:t>
            </a:r>
            <a:r>
              <a:rPr sz="2000" b="1" spc="-5" dirty="0" err="1" smtClean="0">
                <a:solidFill>
                  <a:srgbClr val="0070C0"/>
                </a:solidFill>
              </a:rPr>
              <a:t>j</a:t>
            </a:r>
            <a:r>
              <a:rPr lang="sk-SK" sz="2000" b="1" dirty="0">
                <a:solidFill>
                  <a:srgbClr val="0070C0"/>
                </a:solidFill>
                <a:latin typeface="Times New Roman"/>
                <a:cs typeface="Times New Roman"/>
              </a:rPr>
              <a:t> </a:t>
            </a:r>
            <a:r>
              <a:rPr sz="2000" b="1" spc="15" dirty="0" err="1" smtClean="0">
                <a:solidFill>
                  <a:srgbClr val="0070C0"/>
                </a:solidFill>
              </a:rPr>
              <a:t>m</a:t>
            </a:r>
            <a:r>
              <a:rPr sz="2000" b="1" spc="10" dirty="0" err="1" smtClean="0">
                <a:solidFill>
                  <a:srgbClr val="0070C0"/>
                </a:solidFill>
              </a:rPr>
              <a:t>al</a:t>
            </a:r>
            <a:r>
              <a:rPr sz="2000" b="1" dirty="0" err="1" smtClean="0">
                <a:solidFill>
                  <a:srgbClr val="0070C0"/>
                </a:solidFill>
              </a:rPr>
              <a:t>ý</a:t>
            </a:r>
            <a:r>
              <a:rPr sz="2000" b="1" spc="-5" dirty="0" err="1" smtClean="0">
                <a:solidFill>
                  <a:srgbClr val="0070C0"/>
                </a:solidFill>
              </a:rPr>
              <a:t>c</a:t>
            </a:r>
            <a:r>
              <a:rPr sz="2000" b="1" spc="-15" dirty="0" err="1" smtClean="0">
                <a:solidFill>
                  <a:srgbClr val="0070C0"/>
                </a:solidFill>
              </a:rPr>
              <a:t>h</a:t>
            </a:r>
            <a:r>
              <a:rPr sz="2000" b="1" spc="-85" dirty="0" smtClean="0">
                <a:solidFill>
                  <a:srgbClr val="0070C0"/>
                </a:solidFill>
              </a:rPr>
              <a:t> </a:t>
            </a:r>
            <a:r>
              <a:rPr sz="2000" b="1" dirty="0" err="1" smtClean="0">
                <a:solidFill>
                  <a:srgbClr val="0070C0"/>
                </a:solidFill>
              </a:rPr>
              <a:t>po</a:t>
            </a:r>
            <a:r>
              <a:rPr lang="sk-SK" sz="2000" b="1" dirty="0" err="1" smtClean="0">
                <a:solidFill>
                  <a:srgbClr val="0070C0"/>
                </a:solidFill>
              </a:rPr>
              <a:t>ľn</a:t>
            </a:r>
            <a:r>
              <a:rPr sz="2000" b="1" dirty="0" err="1" smtClean="0">
                <a:solidFill>
                  <a:srgbClr val="0070C0"/>
                </a:solidFill>
              </a:rPr>
              <a:t>o</a:t>
            </a:r>
            <a:r>
              <a:rPr sz="2000" b="1" spc="10" dirty="0" err="1" smtClean="0">
                <a:solidFill>
                  <a:srgbClr val="0070C0"/>
                </a:solidFill>
              </a:rPr>
              <a:t>h</a:t>
            </a:r>
            <a:r>
              <a:rPr sz="2000" b="1" dirty="0" err="1" smtClean="0">
                <a:solidFill>
                  <a:srgbClr val="0070C0"/>
                </a:solidFill>
              </a:rPr>
              <a:t>o</a:t>
            </a:r>
            <a:r>
              <a:rPr sz="2000" b="1" spc="25" dirty="0" err="1" smtClean="0">
                <a:solidFill>
                  <a:srgbClr val="0070C0"/>
                </a:solidFill>
              </a:rPr>
              <a:t>s</a:t>
            </a:r>
            <a:r>
              <a:rPr sz="2000" b="1" dirty="0" err="1" smtClean="0">
                <a:solidFill>
                  <a:srgbClr val="0070C0"/>
                </a:solidFill>
              </a:rPr>
              <a:t>po</a:t>
            </a:r>
            <a:r>
              <a:rPr sz="2000" b="1" spc="10" dirty="0" err="1" smtClean="0">
                <a:solidFill>
                  <a:srgbClr val="0070C0"/>
                </a:solidFill>
              </a:rPr>
              <a:t>dá</a:t>
            </a:r>
            <a:r>
              <a:rPr sz="2000" b="1" spc="0" dirty="0" err="1" smtClean="0">
                <a:solidFill>
                  <a:srgbClr val="0070C0"/>
                </a:solidFill>
              </a:rPr>
              <a:t>r</a:t>
            </a:r>
            <a:r>
              <a:rPr sz="2000" b="1" dirty="0" err="1" smtClean="0">
                <a:solidFill>
                  <a:srgbClr val="0070C0"/>
                </a:solidFill>
              </a:rPr>
              <a:t>sk</a:t>
            </a:r>
            <a:r>
              <a:rPr sz="2000" b="1" spc="-45" dirty="0" err="1" smtClean="0">
                <a:solidFill>
                  <a:srgbClr val="0070C0"/>
                </a:solidFill>
              </a:rPr>
              <a:t>y</a:t>
            </a:r>
            <a:r>
              <a:rPr sz="2000" b="1" spc="-5" dirty="0" err="1" smtClean="0">
                <a:solidFill>
                  <a:srgbClr val="0070C0"/>
                </a:solidFill>
              </a:rPr>
              <a:t>c</a:t>
            </a:r>
            <a:r>
              <a:rPr sz="2000" b="1" spc="-15" dirty="0" err="1" smtClean="0">
                <a:solidFill>
                  <a:srgbClr val="0070C0"/>
                </a:solidFill>
              </a:rPr>
              <a:t>h</a:t>
            </a:r>
            <a:r>
              <a:rPr sz="2000" b="1" spc="-65" dirty="0" smtClean="0">
                <a:solidFill>
                  <a:srgbClr val="0070C0"/>
                </a:solidFill>
              </a:rPr>
              <a:t> </a:t>
            </a:r>
            <a:r>
              <a:rPr sz="2000" b="1" dirty="0">
                <a:solidFill>
                  <a:srgbClr val="0070C0"/>
                </a:solidFill>
              </a:rPr>
              <a:t>po</a:t>
            </a:r>
            <a:r>
              <a:rPr sz="2000" b="1" spc="15" dirty="0">
                <a:solidFill>
                  <a:srgbClr val="0070C0"/>
                </a:solidFill>
              </a:rPr>
              <a:t>d</a:t>
            </a:r>
            <a:r>
              <a:rPr sz="2000" b="1" spc="0" dirty="0">
                <a:solidFill>
                  <a:srgbClr val="0070C0"/>
                </a:solidFill>
              </a:rPr>
              <a:t>n</a:t>
            </a:r>
            <a:r>
              <a:rPr sz="2000" b="1" spc="-5" dirty="0">
                <a:solidFill>
                  <a:srgbClr val="0070C0"/>
                </a:solidFill>
              </a:rPr>
              <a:t>i</a:t>
            </a:r>
            <a:r>
              <a:rPr sz="2000" b="1" spc="-45" dirty="0">
                <a:solidFill>
                  <a:srgbClr val="0070C0"/>
                </a:solidFill>
              </a:rPr>
              <a:t>ko</a:t>
            </a:r>
            <a:r>
              <a:rPr sz="2000" b="1" spc="-10" dirty="0">
                <a:solidFill>
                  <a:srgbClr val="0070C0"/>
                </a:solidFill>
              </a:rPr>
              <a:t>v</a:t>
            </a:r>
            <a:endParaRPr sz="2000" b="1" dirty="0">
              <a:solidFill>
                <a:srgbClr val="0070C0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480"/>
              </a:spcBef>
              <a:buNone/>
              <a:tabLst>
                <a:tab pos="478155" algn="l"/>
              </a:tabLst>
            </a:pPr>
            <a:r>
              <a:rPr sz="2000" u="heavy" spc="0" dirty="0" err="1" smtClean="0">
                <a:solidFill>
                  <a:srgbClr val="4E3A2F"/>
                </a:solidFill>
              </a:rPr>
              <a:t>o</a:t>
            </a:r>
            <a:r>
              <a:rPr sz="2000" u="heavy" dirty="0" err="1" smtClean="0">
                <a:solidFill>
                  <a:srgbClr val="4E3A2F"/>
                </a:solidFill>
              </a:rPr>
              <a:t>pr</a:t>
            </a:r>
            <a:r>
              <a:rPr sz="2000" u="heavy" spc="10" dirty="0" err="1" smtClean="0">
                <a:solidFill>
                  <a:srgbClr val="4E3A2F"/>
                </a:solidFill>
              </a:rPr>
              <a:t>á</a:t>
            </a:r>
            <a:r>
              <a:rPr sz="2000" u="heavy" dirty="0" err="1" smtClean="0">
                <a:solidFill>
                  <a:srgbClr val="4E3A2F"/>
                </a:solidFill>
              </a:rPr>
              <a:t>v</a:t>
            </a:r>
            <a:r>
              <a:rPr sz="2000" u="heavy" spc="0" dirty="0" err="1" smtClean="0">
                <a:solidFill>
                  <a:srgbClr val="4E3A2F"/>
                </a:solidFill>
              </a:rPr>
              <a:t>n</a:t>
            </a:r>
            <a:r>
              <a:rPr sz="2000" u="heavy" spc="-15" dirty="0" err="1" smtClean="0">
                <a:solidFill>
                  <a:srgbClr val="4E3A2F"/>
                </a:solidFill>
              </a:rPr>
              <a:t>ené</a:t>
            </a:r>
            <a:r>
              <a:rPr sz="2000" u="heavy" spc="-80" dirty="0" smtClean="0">
                <a:solidFill>
                  <a:srgbClr val="4E3A2F"/>
                </a:solidFill>
                <a:latin typeface="Times New Roman"/>
                <a:cs typeface="Times New Roman"/>
              </a:rPr>
              <a:t> </a:t>
            </a:r>
            <a:r>
              <a:rPr sz="2000" u="heavy" spc="0" dirty="0">
                <a:solidFill>
                  <a:srgbClr val="4E3A2F"/>
                </a:solidFill>
              </a:rPr>
              <a:t>n</a:t>
            </a:r>
            <a:r>
              <a:rPr sz="2000" u="heavy" spc="10" dirty="0">
                <a:solidFill>
                  <a:srgbClr val="4E3A2F"/>
                </a:solidFill>
              </a:rPr>
              <a:t>á</a:t>
            </a:r>
            <a:r>
              <a:rPr sz="2000" u="heavy" spc="20" dirty="0">
                <a:solidFill>
                  <a:srgbClr val="4E3A2F"/>
                </a:solidFill>
              </a:rPr>
              <a:t>k</a:t>
            </a:r>
            <a:r>
              <a:rPr sz="2000" u="heavy" spc="10" dirty="0">
                <a:solidFill>
                  <a:srgbClr val="4E3A2F"/>
                </a:solidFill>
              </a:rPr>
              <a:t>l</a:t>
            </a:r>
            <a:r>
              <a:rPr sz="2000" u="heavy" spc="-15" dirty="0">
                <a:solidFill>
                  <a:srgbClr val="4E3A2F"/>
                </a:solidFill>
              </a:rPr>
              <a:t>a</a:t>
            </a:r>
            <a:r>
              <a:rPr sz="2000" u="heavy" spc="-10" dirty="0">
                <a:solidFill>
                  <a:srgbClr val="4E3A2F"/>
                </a:solidFill>
              </a:rPr>
              <a:t>d</a:t>
            </a:r>
            <a:r>
              <a:rPr sz="2000" u="heavy" spc="-20" dirty="0">
                <a:solidFill>
                  <a:srgbClr val="4E3A2F"/>
                </a:solidFill>
              </a:rPr>
              <a:t>y</a:t>
            </a:r>
            <a:r>
              <a:rPr sz="2000" u="heavy" spc="-5" dirty="0">
                <a:solidFill>
                  <a:srgbClr val="4E3A2F"/>
                </a:solidFill>
              </a:rPr>
              <a:t>:</a:t>
            </a:r>
            <a:endParaRPr sz="2000" dirty="0">
              <a:latin typeface="Times New Roman"/>
              <a:cs typeface="Times New Roman"/>
            </a:endParaRPr>
          </a:p>
          <a:p>
            <a:pPr marL="0" indent="0">
              <a:lnSpc>
                <a:spcPct val="100000"/>
              </a:lnSpc>
              <a:spcBef>
                <a:spcPts val="480"/>
              </a:spcBef>
              <a:buNone/>
              <a:tabLst>
                <a:tab pos="478155" algn="l"/>
              </a:tabLst>
            </a:pPr>
            <a:r>
              <a:rPr sz="2000" b="0" spc="-15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2000" b="0" spc="-1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á</a:t>
            </a:r>
            <a:r>
              <a:rPr sz="2000" b="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2000" b="0" spc="-1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la</a:t>
            </a:r>
            <a:r>
              <a:rPr sz="2000" b="0" spc="-5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d</a:t>
            </a:r>
            <a:r>
              <a:rPr sz="2000" b="0" spc="-1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y</a:t>
            </a:r>
            <a:r>
              <a:rPr sz="2000" b="0" spc="20" dirty="0" smtClean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2000" b="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u</a:t>
            </a:r>
            <a:r>
              <a:rPr sz="2000" b="0" spc="-40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2000" b="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edené</a:t>
            </a:r>
            <a:r>
              <a:rPr sz="2000" b="0" spc="2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2000" b="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2000" b="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2000" b="0" spc="-15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2000" b="0" spc="-25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2000" b="0" spc="-1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dni</a:t>
            </a:r>
            <a:r>
              <a:rPr sz="2000" b="0" spc="-2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2000" b="0" spc="-15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2000" b="0" spc="-2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2000" b="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lang="sk-SK" sz="2000" b="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ľs</a:t>
            </a:r>
            <a:r>
              <a:rPr sz="2000" b="0" spc="-5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2000" b="0" spc="-15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om</a:t>
            </a:r>
            <a:r>
              <a:rPr sz="2000" b="0" spc="105" dirty="0" smtClean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2000" b="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pláne</a:t>
            </a:r>
            <a:endParaRPr sz="2000" dirty="0">
              <a:latin typeface="Franklin Gothic Book"/>
              <a:cs typeface="Franklin Gothic Book"/>
            </a:endParaRPr>
          </a:p>
          <a:p>
            <a:pPr marL="0" indent="0">
              <a:lnSpc>
                <a:spcPct val="100000"/>
              </a:lnSpc>
              <a:spcBef>
                <a:spcPts val="480"/>
              </a:spcBef>
              <a:buNone/>
              <a:tabLst>
                <a:tab pos="478155" algn="l"/>
              </a:tabLst>
            </a:pPr>
            <a:r>
              <a:rPr lang="en-GB" sz="2000" b="0" spc="-20" dirty="0" smtClean="0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2000" b="0" spc="-2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2000" b="0" spc="-5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ijí</a:t>
            </a:r>
            <a:r>
              <a:rPr sz="2000" b="0" spc="-1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m</a:t>
            </a:r>
            <a:r>
              <a:rPr sz="2000" b="0" spc="-15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2000" b="0" spc="-2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2000" b="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lang="sk-SK" sz="2000" b="0" dirty="0" smtClean="0">
                <a:solidFill>
                  <a:srgbClr val="4E3A2F"/>
                </a:solidFill>
                <a:latin typeface="Franklin Gothic Book"/>
                <a:cs typeface="Franklin Gothic Book"/>
              </a:rPr>
              <a:t>ľ </a:t>
            </a:r>
            <a:r>
              <a:rPr sz="2000" b="0" spc="-25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2000" b="0" spc="-15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odpo</a:t>
            </a:r>
            <a:r>
              <a:rPr sz="2000" b="0" spc="2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2000" b="0" spc="-1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y</a:t>
            </a:r>
            <a:r>
              <a:rPr sz="2000" b="0" spc="40" dirty="0" smtClean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2000" b="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nie</a:t>
            </a:r>
            <a:r>
              <a:rPr sz="2000" b="0" spc="2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2000" b="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je</a:t>
            </a:r>
            <a:r>
              <a:rPr sz="2000" b="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2000" b="0" spc="-15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2000" b="0" spc="-45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2000" b="0" spc="-20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2000" b="0" spc="-10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inný</a:t>
            </a:r>
            <a:r>
              <a:rPr sz="2000" b="0" spc="4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2000" b="0" spc="-2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pr</a:t>
            </a:r>
            <a:r>
              <a:rPr sz="2000" b="0" spc="-15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eu</a:t>
            </a:r>
            <a:r>
              <a:rPr sz="2000" b="0" spc="-3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2000" b="0" spc="-1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az</a:t>
            </a:r>
            <a:r>
              <a:rPr sz="2000" b="0" spc="-4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2000" b="0" spc="-45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2000" b="0" spc="-165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lang="sk-SK" sz="2000" b="0" spc="-165" dirty="0" smtClean="0">
                <a:solidFill>
                  <a:srgbClr val="4E3A2F"/>
                </a:solidFill>
                <a:latin typeface="Franklin Gothic Book"/>
                <a:cs typeface="Franklin Gothic Book"/>
              </a:rPr>
              <a:t>ť </a:t>
            </a:r>
            <a:r>
              <a:rPr sz="2000" b="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s</a:t>
            </a:r>
            <a:r>
              <a:rPr sz="2000" b="0" spc="-5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2000" b="0" spc="-15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u</a:t>
            </a:r>
            <a:r>
              <a:rPr sz="2000" b="0" spc="-2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2000" b="0" spc="-1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očný</a:t>
            </a:r>
            <a:r>
              <a:rPr sz="2000" b="0" spc="-5" dirty="0" smtClean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2000" b="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ú</a:t>
            </a:r>
            <a:r>
              <a:rPr sz="2000" b="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č</a:t>
            </a:r>
            <a:r>
              <a:rPr sz="2000" b="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el</a:t>
            </a:r>
            <a:r>
              <a:rPr sz="2000" b="0" spc="2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2000" b="0" spc="-25" dirty="0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2000" b="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ouži</a:t>
            </a:r>
            <a:r>
              <a:rPr sz="2000" b="0" dirty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2000" b="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ia</a:t>
            </a:r>
            <a:r>
              <a:rPr sz="2000" b="0" spc="3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2000" b="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2000" b="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FP</a:t>
            </a:r>
            <a:r>
              <a:rPr sz="2000" b="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2000" b="0" spc="-15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na</a:t>
            </a:r>
            <a:r>
              <a:rPr lang="sk-SK" sz="2000" dirty="0">
                <a:latin typeface="Franklin Gothic Book"/>
                <a:cs typeface="Franklin Gothic Book"/>
              </a:rPr>
              <a:t> </a:t>
            </a:r>
            <a:r>
              <a:rPr sz="2000" b="0" spc="-1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jed</a:t>
            </a:r>
            <a:r>
              <a:rPr sz="2000" b="0" spc="-15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2000" b="0" spc="-4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2000" b="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2000" b="0" spc="-1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livé</a:t>
            </a:r>
            <a:r>
              <a:rPr sz="2000" b="0" spc="45" dirty="0" smtClean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2000" b="0" dirty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2000" b="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y</a:t>
            </a:r>
            <a:r>
              <a:rPr sz="2000" b="0" spc="-45" dirty="0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2000" b="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y</a:t>
            </a:r>
            <a:r>
              <a:rPr sz="2000" b="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2000" b="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2000" b="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á</a:t>
            </a:r>
            <a:r>
              <a:rPr sz="2000" b="0" dirty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2000" b="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la</a:t>
            </a:r>
            <a:r>
              <a:rPr sz="2000" b="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d</a:t>
            </a:r>
            <a:r>
              <a:rPr sz="2000" b="0" spc="-45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2000" b="0" spc="-114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2000" b="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,</a:t>
            </a:r>
            <a:r>
              <a:rPr sz="2000" b="0" spc="3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2000" b="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u</a:t>
            </a:r>
            <a:r>
              <a:rPr sz="2000" b="0" spc="-40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2000" b="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edených</a:t>
            </a:r>
            <a:r>
              <a:rPr sz="2000" b="0" spc="3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2000" b="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2000" b="0" spc="-3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2000" b="0" spc="-15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2000" b="0" spc="-25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2000" b="0" spc="-1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dni</a:t>
            </a:r>
            <a:r>
              <a:rPr sz="2000" b="0" spc="-2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2000" b="0" spc="-15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2000" b="0" spc="-2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2000" b="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lang="sk-SK" sz="2000" b="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ľs</a:t>
            </a:r>
            <a:r>
              <a:rPr sz="2000" b="0" spc="-5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2000" b="0" spc="-15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om</a:t>
            </a:r>
            <a:r>
              <a:rPr sz="2000" b="0" spc="105" dirty="0" smtClean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2000" b="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pláne</a:t>
            </a:r>
            <a:endParaRPr sz="2000" dirty="0">
              <a:latin typeface="Franklin Gothic Book"/>
              <a:cs typeface="Franklin Gothic Book"/>
            </a:endParaRPr>
          </a:p>
          <a:p>
            <a:pPr marL="0" indent="0">
              <a:lnSpc>
                <a:spcPct val="100000"/>
              </a:lnSpc>
              <a:spcBef>
                <a:spcPts val="480"/>
              </a:spcBef>
              <a:buNone/>
              <a:tabLst>
                <a:tab pos="478155" algn="l"/>
              </a:tabLst>
            </a:pPr>
            <a:r>
              <a:rPr sz="2000" b="0" u="heavy" spc="15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d</a:t>
            </a:r>
            <a:r>
              <a:rPr sz="2000" b="0" u="heavy" spc="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ru</a:t>
            </a:r>
            <a:r>
              <a:rPr sz="2000" b="0" u="heavy" spc="-15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h</a:t>
            </a:r>
            <a:r>
              <a:rPr sz="2000" b="0" u="heavy" spc="-65" dirty="0" smtClean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2000" b="0" u="heavy" dirty="0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2000" b="0" u="heavy" spc="0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2000" b="0" u="heavy" spc="15" dirty="0">
                <a:solidFill>
                  <a:srgbClr val="4E3A2F"/>
                </a:solidFill>
                <a:latin typeface="Franklin Gothic Book"/>
                <a:cs typeface="Franklin Gothic Book"/>
              </a:rPr>
              <a:t>d</a:t>
            </a:r>
            <a:r>
              <a:rPr sz="2000" b="0" u="heavy" dirty="0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2000" b="0" u="heavy" spc="0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2000" b="0" u="heavy" spc="50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2000" b="0" u="heavy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y</a:t>
            </a:r>
            <a:r>
              <a:rPr sz="2000" b="0" u="heavy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:</a:t>
            </a:r>
            <a:r>
              <a:rPr sz="2000" b="0" spc="-65" dirty="0">
                <a:solidFill>
                  <a:srgbClr val="4E3A2F"/>
                </a:solidFill>
                <a:latin typeface="Times New Roman"/>
                <a:cs typeface="Times New Roman"/>
              </a:rPr>
              <a:t> </a:t>
            </a:r>
            <a:r>
              <a:rPr sz="2000" b="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pau</a:t>
            </a:r>
            <a:r>
              <a:rPr sz="2000" b="0" dirty="0">
                <a:solidFill>
                  <a:srgbClr val="4E3A2F"/>
                </a:solidFill>
                <a:latin typeface="Franklin Gothic Book"/>
                <a:cs typeface="Franklin Gothic Book"/>
              </a:rPr>
              <a:t>š</a:t>
            </a:r>
            <a:r>
              <a:rPr sz="2000" b="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áln</a:t>
            </a:r>
            <a:r>
              <a:rPr sz="2000" b="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2000" b="0" spc="5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2000" b="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pla</a:t>
            </a:r>
            <a:r>
              <a:rPr sz="2000" b="0" dirty="0">
                <a:solidFill>
                  <a:srgbClr val="4E3A2F"/>
                </a:solidFill>
                <a:latin typeface="Franklin Gothic Book"/>
                <a:cs typeface="Franklin Gothic Book"/>
              </a:rPr>
              <a:t>tb</a:t>
            </a:r>
            <a:r>
              <a:rPr sz="2000" b="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endParaRPr sz="2000" dirty="0">
              <a:latin typeface="Franklin Gothic Book"/>
              <a:cs typeface="Franklin Gothic Book"/>
            </a:endParaRPr>
          </a:p>
          <a:p>
            <a:pPr marL="0" indent="0">
              <a:lnSpc>
                <a:spcPct val="100000"/>
              </a:lnSpc>
              <a:spcBef>
                <a:spcPts val="480"/>
              </a:spcBef>
              <a:buNone/>
              <a:tabLst>
                <a:tab pos="478155" algn="l"/>
              </a:tabLst>
            </a:pPr>
            <a:r>
              <a:rPr sz="2000" u="heavy" spc="0" dirty="0" err="1" smtClean="0">
                <a:solidFill>
                  <a:srgbClr val="4E3A2F"/>
                </a:solidFill>
              </a:rPr>
              <a:t>v</a:t>
            </a:r>
            <a:r>
              <a:rPr sz="2000" u="heavy" dirty="0" err="1" smtClean="0">
                <a:solidFill>
                  <a:srgbClr val="4E3A2F"/>
                </a:solidFill>
              </a:rPr>
              <a:t>ý</a:t>
            </a:r>
            <a:r>
              <a:rPr sz="2000" u="heavy" spc="25" dirty="0" err="1" smtClean="0">
                <a:solidFill>
                  <a:srgbClr val="4E3A2F"/>
                </a:solidFill>
              </a:rPr>
              <a:t>š</a:t>
            </a:r>
            <a:r>
              <a:rPr sz="2000" u="heavy" spc="-25" dirty="0" err="1" smtClean="0">
                <a:solidFill>
                  <a:srgbClr val="4E3A2F"/>
                </a:solidFill>
              </a:rPr>
              <a:t>k</a:t>
            </a:r>
            <a:r>
              <a:rPr sz="2000" u="heavy" spc="-15" dirty="0" err="1" smtClean="0">
                <a:solidFill>
                  <a:srgbClr val="4E3A2F"/>
                </a:solidFill>
              </a:rPr>
              <a:t>a</a:t>
            </a:r>
            <a:r>
              <a:rPr sz="2000" u="heavy" spc="-45" dirty="0" smtClean="0">
                <a:solidFill>
                  <a:srgbClr val="4E3A2F"/>
                </a:solidFill>
                <a:latin typeface="Times New Roman"/>
                <a:cs typeface="Times New Roman"/>
              </a:rPr>
              <a:t> </a:t>
            </a:r>
            <a:r>
              <a:rPr sz="2000" u="heavy" spc="-15" dirty="0">
                <a:solidFill>
                  <a:srgbClr val="4E3A2F"/>
                </a:solidFill>
              </a:rPr>
              <a:t>a</a:t>
            </a:r>
            <a:r>
              <a:rPr sz="2000" u="heavy" spc="0" dirty="0">
                <a:solidFill>
                  <a:srgbClr val="4E3A2F"/>
                </a:solidFill>
                <a:latin typeface="Times New Roman"/>
                <a:cs typeface="Times New Roman"/>
              </a:rPr>
              <a:t> </a:t>
            </a:r>
            <a:r>
              <a:rPr sz="2000" u="heavy" spc="15" dirty="0">
                <a:solidFill>
                  <a:srgbClr val="4E3A2F"/>
                </a:solidFill>
              </a:rPr>
              <a:t>m</a:t>
            </a:r>
            <a:r>
              <a:rPr sz="2000" u="heavy" spc="10" dirty="0">
                <a:solidFill>
                  <a:srgbClr val="4E3A2F"/>
                </a:solidFill>
              </a:rPr>
              <a:t>i</a:t>
            </a:r>
            <a:r>
              <a:rPr sz="2000" u="heavy" dirty="0">
                <a:solidFill>
                  <a:srgbClr val="4E3A2F"/>
                </a:solidFill>
              </a:rPr>
              <a:t>e</a:t>
            </a:r>
            <a:r>
              <a:rPr sz="2000" u="heavy" spc="-20" dirty="0">
                <a:solidFill>
                  <a:srgbClr val="4E3A2F"/>
                </a:solidFill>
              </a:rPr>
              <a:t>r</a:t>
            </a:r>
            <a:r>
              <a:rPr sz="2000" u="heavy" spc="-15" dirty="0">
                <a:solidFill>
                  <a:srgbClr val="4E3A2F"/>
                </a:solidFill>
              </a:rPr>
              <a:t>a</a:t>
            </a:r>
            <a:r>
              <a:rPr sz="2000" u="heavy" spc="-45" dirty="0">
                <a:solidFill>
                  <a:srgbClr val="4E3A2F"/>
                </a:solidFill>
                <a:latin typeface="Times New Roman"/>
                <a:cs typeface="Times New Roman"/>
              </a:rPr>
              <a:t> </a:t>
            </a:r>
            <a:r>
              <a:rPr sz="2000" u="heavy" dirty="0">
                <a:solidFill>
                  <a:srgbClr val="4E3A2F"/>
                </a:solidFill>
              </a:rPr>
              <a:t>po</a:t>
            </a:r>
            <a:r>
              <a:rPr sz="2000" u="heavy" spc="10" dirty="0">
                <a:solidFill>
                  <a:srgbClr val="4E3A2F"/>
                </a:solidFill>
              </a:rPr>
              <a:t>d</a:t>
            </a:r>
            <a:r>
              <a:rPr sz="2000" u="heavy" dirty="0">
                <a:solidFill>
                  <a:srgbClr val="4E3A2F"/>
                </a:solidFill>
              </a:rPr>
              <a:t>p</a:t>
            </a:r>
            <a:r>
              <a:rPr sz="2000" u="heavy" spc="-15" dirty="0">
                <a:solidFill>
                  <a:srgbClr val="4E3A2F"/>
                </a:solidFill>
              </a:rPr>
              <a:t>o</a:t>
            </a:r>
            <a:r>
              <a:rPr sz="2000" u="heavy" spc="50" dirty="0">
                <a:solidFill>
                  <a:srgbClr val="4E3A2F"/>
                </a:solidFill>
              </a:rPr>
              <a:t>r</a:t>
            </a:r>
            <a:r>
              <a:rPr sz="2000" u="heavy" spc="-10" dirty="0">
                <a:solidFill>
                  <a:srgbClr val="4E3A2F"/>
                </a:solidFill>
              </a:rPr>
              <a:t>y</a:t>
            </a:r>
            <a:r>
              <a:rPr sz="2000" spc="-55" dirty="0">
                <a:solidFill>
                  <a:srgbClr val="4E3A2F"/>
                </a:solidFill>
              </a:rPr>
              <a:t> </a:t>
            </a:r>
            <a:r>
              <a:rPr sz="2000" u="heavy" spc="-5" dirty="0">
                <a:solidFill>
                  <a:srgbClr val="4E3A2F"/>
                </a:solidFill>
              </a:rPr>
              <a:t>:</a:t>
            </a:r>
            <a:endParaRPr sz="2000" dirty="0">
              <a:latin typeface="Times New Roman"/>
              <a:cs typeface="Times New Roman"/>
            </a:endParaRPr>
          </a:p>
          <a:p>
            <a:pPr marL="0" indent="0">
              <a:lnSpc>
                <a:spcPct val="100000"/>
              </a:lnSpc>
              <a:spcBef>
                <a:spcPts val="480"/>
              </a:spcBef>
              <a:buNone/>
              <a:tabLst>
                <a:tab pos="478155" algn="l"/>
              </a:tabLst>
            </a:pPr>
            <a:r>
              <a:rPr sz="2000" b="0" spc="-5" dirty="0" smtClean="0">
                <a:latin typeface="Franklin Gothic Book"/>
                <a:cs typeface="Franklin Gothic Book"/>
              </a:rPr>
              <a:t>1</a:t>
            </a:r>
            <a:r>
              <a:rPr sz="2000" b="0" spc="-15" dirty="0" smtClean="0">
                <a:latin typeface="Franklin Gothic Book"/>
                <a:cs typeface="Franklin Gothic Book"/>
              </a:rPr>
              <a:t>5</a:t>
            </a:r>
            <a:r>
              <a:rPr sz="2000" b="0" spc="-15" dirty="0" smtClean="0">
                <a:latin typeface="Times New Roman"/>
                <a:cs typeface="Times New Roman"/>
              </a:rPr>
              <a:t> </a:t>
            </a:r>
            <a:r>
              <a:rPr sz="2000" spc="15" dirty="0"/>
              <a:t>00</a:t>
            </a:r>
            <a:r>
              <a:rPr sz="2000" spc="-15" dirty="0"/>
              <a:t>0</a:t>
            </a:r>
            <a:r>
              <a:rPr sz="2000" spc="-60" dirty="0"/>
              <a:t> </a:t>
            </a:r>
            <a:r>
              <a:rPr sz="2000" spc="-5" dirty="0"/>
              <a:t>E</a:t>
            </a:r>
            <a:r>
              <a:rPr sz="2000" dirty="0"/>
              <a:t>U</a:t>
            </a:r>
            <a:r>
              <a:rPr sz="2000" spc="-15" dirty="0"/>
              <a:t>R</a:t>
            </a:r>
            <a:r>
              <a:rPr sz="2000" spc="10" dirty="0"/>
              <a:t> </a:t>
            </a:r>
            <a:r>
              <a:rPr sz="2000" spc="0" dirty="0"/>
              <a:t>n</a:t>
            </a:r>
            <a:r>
              <a:rPr sz="2000" spc="-15" dirty="0"/>
              <a:t>a</a:t>
            </a:r>
            <a:r>
              <a:rPr sz="2000" spc="-20" dirty="0"/>
              <a:t> </a:t>
            </a:r>
            <a:r>
              <a:rPr sz="2000" spc="-15" dirty="0"/>
              <a:t>1</a:t>
            </a:r>
            <a:r>
              <a:rPr sz="2000" spc="15" dirty="0"/>
              <a:t> </a:t>
            </a:r>
            <a:r>
              <a:rPr sz="2000" spc="15" dirty="0" err="1"/>
              <a:t>m</a:t>
            </a:r>
            <a:r>
              <a:rPr sz="2000" spc="10" dirty="0" err="1"/>
              <a:t>al</a:t>
            </a:r>
            <a:r>
              <a:rPr sz="2000" spc="-10" dirty="0" err="1"/>
              <a:t>ý</a:t>
            </a:r>
            <a:r>
              <a:rPr sz="2000" spc="-75" dirty="0"/>
              <a:t> </a:t>
            </a:r>
            <a:r>
              <a:rPr sz="2000" dirty="0" err="1" smtClean="0"/>
              <a:t>po</a:t>
            </a:r>
            <a:r>
              <a:rPr lang="sk-SK" sz="2000" dirty="0" err="1" smtClean="0"/>
              <a:t>ľn</a:t>
            </a:r>
            <a:r>
              <a:rPr sz="2000" dirty="0" err="1" smtClean="0"/>
              <a:t>o</a:t>
            </a:r>
            <a:r>
              <a:rPr sz="2000" spc="10" dirty="0" err="1" smtClean="0"/>
              <a:t>h</a:t>
            </a:r>
            <a:r>
              <a:rPr sz="2000" dirty="0" err="1" smtClean="0"/>
              <a:t>o</a:t>
            </a:r>
            <a:r>
              <a:rPr sz="2000" spc="25" dirty="0" err="1" smtClean="0"/>
              <a:t>s</a:t>
            </a:r>
            <a:r>
              <a:rPr sz="2000" dirty="0" err="1" smtClean="0"/>
              <a:t>po</a:t>
            </a:r>
            <a:r>
              <a:rPr sz="2000" spc="15" dirty="0" err="1" smtClean="0"/>
              <a:t>d</a:t>
            </a:r>
            <a:r>
              <a:rPr sz="2000" spc="10" dirty="0" err="1" smtClean="0"/>
              <a:t>á</a:t>
            </a:r>
            <a:r>
              <a:rPr sz="2000" spc="0" dirty="0" err="1" smtClean="0"/>
              <a:t>r</a:t>
            </a:r>
            <a:r>
              <a:rPr sz="2000" dirty="0" err="1" smtClean="0"/>
              <a:t>sk</a:t>
            </a:r>
            <a:r>
              <a:rPr sz="2000" spc="-10" dirty="0" err="1" smtClean="0"/>
              <a:t>y</a:t>
            </a:r>
            <a:r>
              <a:rPr sz="2000" spc="-75" dirty="0" smtClean="0"/>
              <a:t> </a:t>
            </a:r>
            <a:r>
              <a:rPr sz="2000" dirty="0" err="1" smtClean="0"/>
              <a:t>po</a:t>
            </a:r>
            <a:r>
              <a:rPr sz="2000" spc="10" dirty="0" err="1" smtClean="0"/>
              <a:t>d</a:t>
            </a:r>
            <a:r>
              <a:rPr sz="2000" spc="0" dirty="0" err="1" smtClean="0"/>
              <a:t>n</a:t>
            </a:r>
            <a:r>
              <a:rPr sz="2000" spc="-10" dirty="0" err="1" smtClean="0"/>
              <a:t>ik</a:t>
            </a:r>
            <a:r>
              <a:rPr lang="sk-SK" sz="2000" spc="-10" dirty="0" smtClean="0"/>
              <a:t>o</a:t>
            </a:r>
            <a:r>
              <a:rPr sz="2000" b="0" spc="-45" dirty="0" smtClean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2000" b="0" spc="-5" dirty="0" smtClean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2000" b="0" spc="-50" dirty="0">
                <a:solidFill>
                  <a:srgbClr val="4E3A2F"/>
                </a:solidFill>
                <a:latin typeface="Franklin Gothic Book"/>
                <a:cs typeface="Franklin Gothic Book"/>
              </a:rPr>
              <a:t>f</a:t>
            </a:r>
            <a:r>
              <a:rPr sz="2000" b="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2000" b="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2000" b="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me</a:t>
            </a:r>
            <a:r>
              <a:rPr sz="2000" b="0" spc="2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2000" b="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2</a:t>
            </a:r>
            <a:r>
              <a:rPr sz="2000" b="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2000" b="0" dirty="0">
                <a:solidFill>
                  <a:srgbClr val="4E3A2F"/>
                </a:solidFill>
                <a:latin typeface="Franklin Gothic Book"/>
                <a:cs typeface="Franklin Gothic Book"/>
              </a:rPr>
              <a:t>s</a:t>
            </a:r>
            <a:r>
              <a:rPr sz="2000" b="0" spc="-25" dirty="0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2000" b="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lá</a:t>
            </a:r>
            <a:r>
              <a:rPr sz="2000" b="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2000" b="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ok </a:t>
            </a:r>
            <a:r>
              <a:rPr sz="2000" b="0" spc="-25" dirty="0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2000" b="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2000" b="0" spc="2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2000" b="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d</a:t>
            </a:r>
            <a:r>
              <a:rPr sz="2000" b="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2000" b="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b</a:t>
            </a:r>
            <a:r>
              <a:rPr sz="2000" b="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u</a:t>
            </a:r>
            <a:r>
              <a:rPr sz="2000" b="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2000" b="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m</a:t>
            </a:r>
            <a:r>
              <a:rPr sz="2000" b="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ax.</a:t>
            </a:r>
            <a:r>
              <a:rPr sz="2000" b="0" spc="3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2000" b="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5</a:t>
            </a:r>
            <a:r>
              <a:rPr sz="2000" b="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2000" b="0" spc="-7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2000" b="0" spc="-15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2000" b="0" spc="-5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2000" b="0" spc="-45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2000" b="0" spc="-114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2000" b="0" spc="-5" dirty="0" smtClean="0">
                <a:solidFill>
                  <a:srgbClr val="4E3A2F"/>
                </a:solidFill>
                <a:latin typeface="Franklin Gothic Book"/>
                <a:cs typeface="Franklin Gothic Book"/>
              </a:rPr>
              <a:t>,</a:t>
            </a:r>
            <a:r>
              <a:rPr lang="sk-SK" sz="2000" dirty="0">
                <a:latin typeface="Franklin Gothic Book"/>
                <a:cs typeface="Franklin Gothic Book"/>
              </a:rPr>
              <a:t> </a:t>
            </a:r>
            <a:r>
              <a:rPr sz="2000" b="0" spc="-5" dirty="0" smtClean="0">
                <a:solidFill>
                  <a:srgbClr val="4E3A2F"/>
                </a:solidFill>
                <a:latin typeface="Franklin Gothic Book"/>
                <a:cs typeface="Franklin Gothic Book"/>
              </a:rPr>
              <a:t>50</a:t>
            </a:r>
            <a:r>
              <a:rPr sz="2000" b="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%</a:t>
            </a:r>
            <a:r>
              <a:rPr sz="2000" b="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2000" b="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2000" b="0" spc="-25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2000" b="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d</a:t>
            </a:r>
            <a:r>
              <a:rPr sz="2000" b="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2000" b="0" spc="-25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2000" b="0" spc="25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2000" b="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y</a:t>
            </a:r>
            <a:r>
              <a:rPr sz="2000" b="0" spc="4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2000" b="0" dirty="0">
                <a:solidFill>
                  <a:srgbClr val="4E3A2F"/>
                </a:solidFill>
                <a:latin typeface="Franklin Gothic Book"/>
                <a:cs typeface="Franklin Gothic Book"/>
              </a:rPr>
              <a:t>s</a:t>
            </a:r>
            <a:r>
              <a:rPr sz="2000" b="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a </a:t>
            </a:r>
            <a:r>
              <a:rPr sz="2000" b="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vy</a:t>
            </a:r>
            <a:r>
              <a:rPr sz="2000" b="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plá</a:t>
            </a:r>
            <a:r>
              <a:rPr sz="2000" b="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c</a:t>
            </a:r>
            <a:r>
              <a:rPr sz="2000" b="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2000" b="0" spc="5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2000" b="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po</a:t>
            </a:r>
            <a:r>
              <a:rPr sz="2000" b="0" spc="2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2000" b="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2000" b="0" spc="-25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2000" b="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dpi</a:t>
            </a:r>
            <a:r>
              <a:rPr sz="2000" b="0" dirty="0">
                <a:solidFill>
                  <a:srgbClr val="4E3A2F"/>
                </a:solidFill>
                <a:latin typeface="Franklin Gothic Book"/>
                <a:cs typeface="Franklin Gothic Book"/>
              </a:rPr>
              <a:t>s</a:t>
            </a:r>
            <a:r>
              <a:rPr sz="2000" b="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2000" b="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2000" b="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Z</a:t>
            </a:r>
            <a:r>
              <a:rPr sz="2000" b="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mluvy</a:t>
            </a:r>
            <a:r>
              <a:rPr sz="2000" b="0" spc="1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2000" b="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2000" b="0" spc="-6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2000" b="0" spc="-15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2000" b="0" spc="-25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2000" b="0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sk</a:t>
            </a:r>
            <a:r>
              <a:rPr sz="2000" b="0" spc="-20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y</a:t>
            </a:r>
            <a:r>
              <a:rPr sz="2000" b="0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2000" b="0" spc="-15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nu</a:t>
            </a:r>
            <a:r>
              <a:rPr sz="2000" b="0" spc="0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2000" b="0" spc="-5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í</a:t>
            </a:r>
            <a:r>
              <a:rPr sz="2000" b="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2000" b="0" spc="-5" dirty="0" smtClean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2000" b="0" spc="-15" dirty="0" smtClean="0">
                <a:solidFill>
                  <a:srgbClr val="4E3A2F"/>
                </a:solidFill>
                <a:latin typeface="Franklin Gothic Book"/>
                <a:cs typeface="Franklin Gothic Book"/>
              </a:rPr>
              <a:t>FP</a:t>
            </a:r>
            <a:r>
              <a:rPr lang="sk-SK" sz="2000" dirty="0">
                <a:latin typeface="Franklin Gothic Book"/>
                <a:cs typeface="Franklin Gothic Book"/>
              </a:rPr>
              <a:t> </a:t>
            </a:r>
            <a:r>
              <a:rPr sz="2000" b="0" spc="-15" dirty="0" smtClean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2000" b="0" spc="5" dirty="0" smtClean="0">
                <a:solidFill>
                  <a:srgbClr val="4E3A2F"/>
                </a:solidFill>
                <a:latin typeface="Times New Roman"/>
                <a:cs typeface="Times New Roman"/>
              </a:rPr>
              <a:t> </a:t>
            </a:r>
            <a:r>
              <a:rPr sz="2000" b="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50</a:t>
            </a:r>
            <a:r>
              <a:rPr sz="2000" b="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%</a:t>
            </a:r>
            <a:r>
              <a:rPr sz="2000" b="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2000" b="0" spc="-25" dirty="0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2000" b="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2000" b="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2000" b="0" spc="0" dirty="0">
                <a:solidFill>
                  <a:srgbClr val="4E3A2F"/>
                </a:solidFill>
                <a:latin typeface="Franklin Gothic Book"/>
                <a:cs typeface="Franklin Gothic Book"/>
              </a:rPr>
              <a:t>s</a:t>
            </a:r>
            <a:r>
              <a:rPr sz="2000" b="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pr</a:t>
            </a:r>
            <a:r>
              <a:rPr sz="2000" b="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ávn</a:t>
            </a:r>
            <a:r>
              <a:rPr sz="2000" b="0" spc="-25" dirty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2000" b="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j</a:t>
            </a:r>
            <a:r>
              <a:rPr sz="2000" b="0" spc="5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2000" b="0" spc="-20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2000" b="0" spc="-10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ealizá</a:t>
            </a:r>
            <a:r>
              <a:rPr sz="2000" b="0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c</a:t>
            </a:r>
            <a:r>
              <a:rPr sz="2000" b="0" spc="-5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ii</a:t>
            </a:r>
            <a:r>
              <a:rPr sz="2000" b="0" spc="8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2000" b="0" spc="-25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2000" b="0" spc="-1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odni</a:t>
            </a:r>
            <a:r>
              <a:rPr sz="2000" b="0" spc="-25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2000" b="0" spc="-15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2000" b="0" spc="-2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2000" b="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lang="sk-SK" sz="2000" b="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ľs</a:t>
            </a:r>
            <a:r>
              <a:rPr sz="2000" b="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2000" b="0" spc="-15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ého</a:t>
            </a:r>
            <a:r>
              <a:rPr sz="2000" b="0" spc="120" dirty="0" smtClean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2000" b="0" spc="-25" dirty="0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2000" b="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lánu</a:t>
            </a:r>
            <a:endParaRPr sz="2000" dirty="0">
              <a:latin typeface="Franklin Gothic Book"/>
              <a:cs typeface="Franklin Gothic Book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xfrm>
            <a:off x="457200" y="499562"/>
            <a:ext cx="8229600" cy="86177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800" b="1" spc="30" dirty="0">
                <a:solidFill>
                  <a:schemeClr val="accent5">
                    <a:lumMod val="50000"/>
                  </a:schemeClr>
                </a:solidFill>
                <a:latin typeface="Franklin Gothic Medium"/>
                <a:cs typeface="Franklin Gothic Medium"/>
              </a:rPr>
              <a:t>M</a:t>
            </a:r>
            <a:r>
              <a:rPr sz="2800" b="1" spc="10" dirty="0">
                <a:solidFill>
                  <a:schemeClr val="accent5">
                    <a:lumMod val="50000"/>
                  </a:schemeClr>
                </a:solidFill>
                <a:latin typeface="Franklin Gothic Medium"/>
                <a:cs typeface="Franklin Gothic Medium"/>
              </a:rPr>
              <a:t>0</a:t>
            </a:r>
            <a:r>
              <a:rPr sz="2800" b="1" dirty="0">
                <a:solidFill>
                  <a:schemeClr val="accent5">
                    <a:lumMod val="50000"/>
                  </a:schemeClr>
                </a:solidFill>
                <a:latin typeface="Franklin Gothic Medium"/>
                <a:cs typeface="Franklin Gothic Medium"/>
              </a:rPr>
              <a:t>6</a:t>
            </a:r>
            <a:r>
              <a:rPr sz="2800" b="1" spc="-65" dirty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2800" b="1" dirty="0">
                <a:solidFill>
                  <a:schemeClr val="accent5">
                    <a:lumMod val="50000"/>
                  </a:schemeClr>
                </a:solidFill>
              </a:rPr>
              <a:t>–</a:t>
            </a:r>
            <a:r>
              <a:rPr sz="2800" b="1" spc="-2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sz="2800" b="1" dirty="0">
                <a:solidFill>
                  <a:schemeClr val="accent5">
                    <a:lumMod val="50000"/>
                  </a:schemeClr>
                </a:solidFill>
              </a:rPr>
              <a:t>R</a:t>
            </a:r>
            <a:r>
              <a:rPr sz="2800" b="1" spc="10" dirty="0">
                <a:solidFill>
                  <a:schemeClr val="accent5">
                    <a:lumMod val="50000"/>
                  </a:schemeClr>
                </a:solidFill>
              </a:rPr>
              <a:t>OZ</a:t>
            </a:r>
            <a:r>
              <a:rPr sz="2800" b="1" spc="-55" dirty="0">
                <a:solidFill>
                  <a:schemeClr val="accent5">
                    <a:lumMod val="50000"/>
                  </a:schemeClr>
                </a:solidFill>
              </a:rPr>
              <a:t>V</a:t>
            </a:r>
            <a:r>
              <a:rPr sz="2800" b="1" dirty="0">
                <a:solidFill>
                  <a:schemeClr val="accent5">
                    <a:lumMod val="50000"/>
                  </a:schemeClr>
                </a:solidFill>
              </a:rPr>
              <a:t>OJ</a:t>
            </a:r>
            <a:r>
              <a:rPr sz="2800" b="1" spc="-7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sz="2800" b="1" spc="20" dirty="0">
                <a:solidFill>
                  <a:schemeClr val="accent5">
                    <a:lumMod val="50000"/>
                  </a:schemeClr>
                </a:solidFill>
              </a:rPr>
              <a:t>P</a:t>
            </a:r>
            <a:r>
              <a:rPr sz="2800" b="1" spc="10" dirty="0">
                <a:solidFill>
                  <a:schemeClr val="accent5">
                    <a:lumMod val="50000"/>
                  </a:schemeClr>
                </a:solidFill>
              </a:rPr>
              <a:t>OĽ</a:t>
            </a:r>
            <a:r>
              <a:rPr sz="2800" b="1" dirty="0">
                <a:solidFill>
                  <a:schemeClr val="accent5">
                    <a:lumMod val="50000"/>
                  </a:schemeClr>
                </a:solidFill>
              </a:rPr>
              <a:t>NOHO</a:t>
            </a:r>
            <a:r>
              <a:rPr sz="2800" b="1" spc="-30" dirty="0">
                <a:solidFill>
                  <a:schemeClr val="accent5">
                    <a:lumMod val="50000"/>
                  </a:schemeClr>
                </a:solidFill>
              </a:rPr>
              <a:t>S</a:t>
            </a:r>
            <a:r>
              <a:rPr sz="2800" b="1" dirty="0">
                <a:solidFill>
                  <a:schemeClr val="accent5">
                    <a:lumMod val="50000"/>
                  </a:schemeClr>
                </a:solidFill>
              </a:rPr>
              <a:t>PODÁRSK</a:t>
            </a:r>
            <a:r>
              <a:rPr sz="2800" b="1" spc="-80" dirty="0">
                <a:solidFill>
                  <a:schemeClr val="accent5">
                    <a:lumMod val="50000"/>
                  </a:schemeClr>
                </a:solidFill>
              </a:rPr>
              <a:t>Y</a:t>
            </a:r>
            <a:r>
              <a:rPr sz="2800" b="1" spc="-15" dirty="0">
                <a:solidFill>
                  <a:schemeClr val="accent5">
                    <a:lumMod val="50000"/>
                  </a:schemeClr>
                </a:solidFill>
              </a:rPr>
              <a:t>C</a:t>
            </a:r>
            <a:r>
              <a:rPr sz="2800" b="1" dirty="0">
                <a:solidFill>
                  <a:schemeClr val="accent5">
                    <a:lumMod val="50000"/>
                  </a:schemeClr>
                </a:solidFill>
              </a:rPr>
              <a:t>H</a:t>
            </a:r>
            <a:r>
              <a:rPr sz="2800" b="1" spc="-5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sz="2800" b="1" spc="20" dirty="0">
                <a:solidFill>
                  <a:schemeClr val="accent5">
                    <a:lumMod val="50000"/>
                  </a:schemeClr>
                </a:solidFill>
              </a:rPr>
              <a:t>P</a:t>
            </a:r>
            <a:r>
              <a:rPr sz="2800" b="1" spc="10" dirty="0">
                <a:solidFill>
                  <a:schemeClr val="accent5">
                    <a:lumMod val="50000"/>
                  </a:schemeClr>
                </a:solidFill>
              </a:rPr>
              <a:t>O</a:t>
            </a:r>
            <a:r>
              <a:rPr sz="2800" b="1" spc="5" dirty="0">
                <a:solidFill>
                  <a:schemeClr val="accent5">
                    <a:lumMod val="50000"/>
                  </a:schemeClr>
                </a:solidFill>
              </a:rPr>
              <a:t>D</a:t>
            </a:r>
            <a:r>
              <a:rPr sz="2800" b="1" dirty="0">
                <a:solidFill>
                  <a:schemeClr val="accent5">
                    <a:lumMod val="50000"/>
                  </a:schemeClr>
                </a:solidFill>
              </a:rPr>
              <a:t>NI</a:t>
            </a:r>
            <a:r>
              <a:rPr sz="2800" b="1" spc="-70" dirty="0">
                <a:solidFill>
                  <a:schemeClr val="accent5">
                    <a:lumMod val="50000"/>
                  </a:schemeClr>
                </a:solidFill>
              </a:rPr>
              <a:t>K</a:t>
            </a:r>
            <a:r>
              <a:rPr sz="2800" b="1" spc="-55" dirty="0">
                <a:solidFill>
                  <a:schemeClr val="accent5">
                    <a:lumMod val="50000"/>
                  </a:schemeClr>
                </a:solidFill>
              </a:rPr>
              <a:t>O</a:t>
            </a:r>
            <a:r>
              <a:rPr sz="2800" b="1" dirty="0">
                <a:solidFill>
                  <a:schemeClr val="accent5">
                    <a:lumMod val="50000"/>
                  </a:schemeClr>
                </a:solidFill>
              </a:rPr>
              <a:t>V</a:t>
            </a:r>
            <a:endParaRPr sz="2800" b="1" dirty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800" b="1" dirty="0">
                <a:solidFill>
                  <a:schemeClr val="accent5">
                    <a:lumMod val="50000"/>
                  </a:schemeClr>
                </a:solidFill>
              </a:rPr>
              <a:t>A</a:t>
            </a:r>
            <a:r>
              <a:rPr sz="2800" b="1" spc="-2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sz="2800" b="1" spc="15" dirty="0">
                <a:solidFill>
                  <a:schemeClr val="accent5">
                    <a:lumMod val="50000"/>
                  </a:schemeClr>
                </a:solidFill>
              </a:rPr>
              <a:t>P</a:t>
            </a:r>
            <a:r>
              <a:rPr sz="2800" b="1" spc="10" dirty="0">
                <a:solidFill>
                  <a:schemeClr val="accent5">
                    <a:lumMod val="50000"/>
                  </a:schemeClr>
                </a:solidFill>
              </a:rPr>
              <a:t>O</a:t>
            </a:r>
            <a:r>
              <a:rPr sz="2800" b="1" spc="30" dirty="0">
                <a:solidFill>
                  <a:schemeClr val="accent5">
                    <a:lumMod val="50000"/>
                  </a:schemeClr>
                </a:solidFill>
              </a:rPr>
              <a:t>D</a:t>
            </a:r>
            <a:r>
              <a:rPr sz="2800" b="1" dirty="0">
                <a:solidFill>
                  <a:schemeClr val="accent5">
                    <a:lumMod val="50000"/>
                  </a:schemeClr>
                </a:solidFill>
              </a:rPr>
              <a:t>NIK</a:t>
            </a:r>
            <a:r>
              <a:rPr sz="2800" b="1" spc="-155" dirty="0">
                <a:solidFill>
                  <a:schemeClr val="accent5">
                    <a:lumMod val="50000"/>
                  </a:schemeClr>
                </a:solidFill>
              </a:rPr>
              <a:t>A</a:t>
            </a:r>
            <a:r>
              <a:rPr sz="2800" b="1" spc="-15" dirty="0">
                <a:solidFill>
                  <a:schemeClr val="accent5">
                    <a:lumMod val="50000"/>
                  </a:schemeClr>
                </a:solidFill>
              </a:rPr>
              <a:t>T</a:t>
            </a:r>
            <a:r>
              <a:rPr sz="2800" b="1" dirty="0">
                <a:solidFill>
                  <a:schemeClr val="accent5">
                    <a:lumMod val="50000"/>
                  </a:schemeClr>
                </a:solidFill>
              </a:rPr>
              <a:t>EĽSK</a:t>
            </a:r>
            <a:r>
              <a:rPr sz="2800" b="1" spc="-15" dirty="0">
                <a:solidFill>
                  <a:schemeClr val="accent5">
                    <a:lumMod val="50000"/>
                  </a:schemeClr>
                </a:solidFill>
              </a:rPr>
              <a:t>E</a:t>
            </a:r>
            <a:r>
              <a:rPr sz="2800" b="1" dirty="0">
                <a:solidFill>
                  <a:schemeClr val="accent5">
                    <a:lumMod val="50000"/>
                  </a:schemeClr>
                </a:solidFill>
              </a:rPr>
              <a:t>J</a:t>
            </a:r>
            <a:r>
              <a:rPr sz="2800" b="1" spc="-65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sz="2800" b="1" spc="25" dirty="0">
                <a:solidFill>
                  <a:schemeClr val="accent5">
                    <a:lumMod val="50000"/>
                  </a:schemeClr>
                </a:solidFill>
              </a:rPr>
              <a:t>Č</a:t>
            </a:r>
            <a:r>
              <a:rPr sz="2800" b="1" spc="15" dirty="0">
                <a:solidFill>
                  <a:schemeClr val="accent5">
                    <a:lumMod val="50000"/>
                  </a:schemeClr>
                </a:solidFill>
              </a:rPr>
              <a:t>IN</a:t>
            </a:r>
            <a:r>
              <a:rPr sz="2800" b="1" dirty="0">
                <a:solidFill>
                  <a:schemeClr val="accent5">
                    <a:lumMod val="50000"/>
                  </a:schemeClr>
                </a:solidFill>
              </a:rPr>
              <a:t>NO</a:t>
            </a:r>
            <a:r>
              <a:rPr sz="2800" b="1" spc="-30" dirty="0">
                <a:solidFill>
                  <a:schemeClr val="accent5">
                    <a:lumMod val="50000"/>
                  </a:schemeClr>
                </a:solidFill>
              </a:rPr>
              <a:t>S</a:t>
            </a:r>
            <a:r>
              <a:rPr sz="2800" b="1" spc="-15" dirty="0">
                <a:solidFill>
                  <a:schemeClr val="accent5">
                    <a:lumMod val="50000"/>
                  </a:schemeClr>
                </a:solidFill>
              </a:rPr>
              <a:t>T</a:t>
            </a:r>
            <a:r>
              <a:rPr sz="2800" b="1" dirty="0">
                <a:solidFill>
                  <a:schemeClr val="accent5">
                    <a:lumMod val="50000"/>
                  </a:schemeClr>
                </a:solidFill>
              </a:rPr>
              <a:t>I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/>
          <p:nvPr/>
        </p:nvSpPr>
        <p:spPr>
          <a:xfrm>
            <a:off x="8238743" y="786383"/>
            <a:ext cx="536448" cy="32613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739640" y="1213103"/>
            <a:ext cx="536448" cy="32613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xfrm>
            <a:off x="512549" y="581786"/>
            <a:ext cx="8229600" cy="86177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800" b="1" spc="30" dirty="0">
                <a:solidFill>
                  <a:srgbClr val="4E3A2F"/>
                </a:solidFill>
                <a:latin typeface="Franklin Gothic Medium"/>
                <a:cs typeface="Franklin Gothic Medium"/>
              </a:rPr>
              <a:t>M</a:t>
            </a:r>
            <a:r>
              <a:rPr sz="2800" b="1" spc="10" dirty="0">
                <a:solidFill>
                  <a:srgbClr val="4E3A2F"/>
                </a:solidFill>
                <a:latin typeface="Franklin Gothic Medium"/>
                <a:cs typeface="Franklin Gothic Medium"/>
              </a:rPr>
              <a:t>0</a:t>
            </a:r>
            <a:r>
              <a:rPr sz="2800" b="1" dirty="0">
                <a:solidFill>
                  <a:srgbClr val="4E3A2F"/>
                </a:solidFill>
                <a:latin typeface="Franklin Gothic Medium"/>
                <a:cs typeface="Franklin Gothic Medium"/>
              </a:rPr>
              <a:t>6</a:t>
            </a:r>
            <a:r>
              <a:rPr sz="2800" b="1" spc="-65" dirty="0">
                <a:solidFill>
                  <a:srgbClr val="4E3A2F"/>
                </a:solidFill>
                <a:latin typeface="Times New Roman"/>
                <a:cs typeface="Times New Roman"/>
              </a:rPr>
              <a:t> </a:t>
            </a:r>
            <a:r>
              <a:rPr sz="2800" b="1" dirty="0">
                <a:solidFill>
                  <a:srgbClr val="4E3A2F"/>
                </a:solidFill>
              </a:rPr>
              <a:t>–</a:t>
            </a:r>
            <a:r>
              <a:rPr sz="2800" b="1" spc="-20" dirty="0">
                <a:solidFill>
                  <a:srgbClr val="4E3A2F"/>
                </a:solidFill>
              </a:rPr>
              <a:t> </a:t>
            </a:r>
            <a:r>
              <a:rPr sz="2800" b="1" dirty="0">
                <a:solidFill>
                  <a:srgbClr val="4E3A2F"/>
                </a:solidFill>
              </a:rPr>
              <a:t>R</a:t>
            </a:r>
            <a:r>
              <a:rPr sz="2800" b="1" spc="10" dirty="0">
                <a:solidFill>
                  <a:srgbClr val="4E3A2F"/>
                </a:solidFill>
              </a:rPr>
              <a:t>OZ</a:t>
            </a:r>
            <a:r>
              <a:rPr sz="2800" b="1" spc="-55" dirty="0">
                <a:solidFill>
                  <a:srgbClr val="4E3A2F"/>
                </a:solidFill>
              </a:rPr>
              <a:t>V</a:t>
            </a:r>
            <a:r>
              <a:rPr sz="2800" b="1" dirty="0">
                <a:solidFill>
                  <a:srgbClr val="4E3A2F"/>
                </a:solidFill>
              </a:rPr>
              <a:t>OJ</a:t>
            </a:r>
            <a:r>
              <a:rPr sz="2800" b="1" spc="-70" dirty="0">
                <a:solidFill>
                  <a:srgbClr val="4E3A2F"/>
                </a:solidFill>
              </a:rPr>
              <a:t> </a:t>
            </a:r>
            <a:r>
              <a:rPr sz="2800" b="1" spc="20" dirty="0">
                <a:solidFill>
                  <a:srgbClr val="4E3A2F"/>
                </a:solidFill>
              </a:rPr>
              <a:t>P</a:t>
            </a:r>
            <a:r>
              <a:rPr sz="2800" b="1" spc="10" dirty="0">
                <a:solidFill>
                  <a:srgbClr val="4E3A2F"/>
                </a:solidFill>
              </a:rPr>
              <a:t>OĽ</a:t>
            </a:r>
            <a:r>
              <a:rPr sz="2800" b="1" dirty="0">
                <a:solidFill>
                  <a:srgbClr val="4E3A2F"/>
                </a:solidFill>
              </a:rPr>
              <a:t>NOHO</a:t>
            </a:r>
            <a:r>
              <a:rPr sz="2800" b="1" spc="-30" dirty="0">
                <a:solidFill>
                  <a:srgbClr val="4E3A2F"/>
                </a:solidFill>
              </a:rPr>
              <a:t>S</a:t>
            </a:r>
            <a:r>
              <a:rPr sz="2800" b="1" dirty="0">
                <a:solidFill>
                  <a:srgbClr val="4E3A2F"/>
                </a:solidFill>
              </a:rPr>
              <a:t>PODÁRSK</a:t>
            </a:r>
            <a:r>
              <a:rPr sz="2800" b="1" spc="-80" dirty="0">
                <a:solidFill>
                  <a:srgbClr val="4E3A2F"/>
                </a:solidFill>
              </a:rPr>
              <a:t>Y</a:t>
            </a:r>
            <a:r>
              <a:rPr sz="2800" b="1" spc="-15" dirty="0">
                <a:solidFill>
                  <a:srgbClr val="4E3A2F"/>
                </a:solidFill>
              </a:rPr>
              <a:t>C</a:t>
            </a:r>
            <a:r>
              <a:rPr sz="2800" b="1" dirty="0">
                <a:solidFill>
                  <a:srgbClr val="4E3A2F"/>
                </a:solidFill>
              </a:rPr>
              <a:t>H</a:t>
            </a:r>
            <a:r>
              <a:rPr sz="2800" b="1" spc="-50" dirty="0">
                <a:solidFill>
                  <a:srgbClr val="4E3A2F"/>
                </a:solidFill>
              </a:rPr>
              <a:t> </a:t>
            </a:r>
            <a:r>
              <a:rPr sz="2800" b="1" spc="20" dirty="0">
                <a:solidFill>
                  <a:srgbClr val="4E3A2F"/>
                </a:solidFill>
              </a:rPr>
              <a:t>P</a:t>
            </a:r>
            <a:r>
              <a:rPr sz="2800" b="1" spc="10" dirty="0">
                <a:solidFill>
                  <a:srgbClr val="4E3A2F"/>
                </a:solidFill>
              </a:rPr>
              <a:t>O</a:t>
            </a:r>
            <a:r>
              <a:rPr sz="2800" b="1" spc="5" dirty="0">
                <a:solidFill>
                  <a:srgbClr val="4E3A2F"/>
                </a:solidFill>
              </a:rPr>
              <a:t>D</a:t>
            </a:r>
            <a:r>
              <a:rPr sz="2800" b="1" dirty="0">
                <a:solidFill>
                  <a:srgbClr val="4E3A2F"/>
                </a:solidFill>
              </a:rPr>
              <a:t>NI</a:t>
            </a:r>
            <a:r>
              <a:rPr sz="2800" b="1" spc="-70" dirty="0">
                <a:solidFill>
                  <a:srgbClr val="4E3A2F"/>
                </a:solidFill>
              </a:rPr>
              <a:t>K</a:t>
            </a:r>
            <a:r>
              <a:rPr sz="2800" b="1" spc="-55" dirty="0">
                <a:solidFill>
                  <a:srgbClr val="4E3A2F"/>
                </a:solidFill>
              </a:rPr>
              <a:t>O</a:t>
            </a:r>
            <a:r>
              <a:rPr sz="2800" b="1" dirty="0">
                <a:solidFill>
                  <a:srgbClr val="4E3A2F"/>
                </a:solidFill>
              </a:rPr>
              <a:t>V</a:t>
            </a:r>
            <a:endParaRPr sz="2800" b="1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800" b="1" dirty="0">
                <a:solidFill>
                  <a:srgbClr val="4E3A2F"/>
                </a:solidFill>
              </a:rPr>
              <a:t>A</a:t>
            </a:r>
            <a:r>
              <a:rPr sz="2800" b="1" spc="-20" dirty="0">
                <a:solidFill>
                  <a:srgbClr val="4E3A2F"/>
                </a:solidFill>
              </a:rPr>
              <a:t> </a:t>
            </a:r>
            <a:r>
              <a:rPr sz="2800" b="1" spc="15" dirty="0">
                <a:solidFill>
                  <a:srgbClr val="4E3A2F"/>
                </a:solidFill>
              </a:rPr>
              <a:t>P</a:t>
            </a:r>
            <a:r>
              <a:rPr sz="2800" b="1" spc="10" dirty="0">
                <a:solidFill>
                  <a:srgbClr val="4E3A2F"/>
                </a:solidFill>
              </a:rPr>
              <a:t>O</a:t>
            </a:r>
            <a:r>
              <a:rPr sz="2800" b="1" spc="30" dirty="0">
                <a:solidFill>
                  <a:srgbClr val="4E3A2F"/>
                </a:solidFill>
              </a:rPr>
              <a:t>D</a:t>
            </a:r>
            <a:r>
              <a:rPr sz="2800" b="1" dirty="0">
                <a:solidFill>
                  <a:srgbClr val="4E3A2F"/>
                </a:solidFill>
              </a:rPr>
              <a:t>NIK</a:t>
            </a:r>
            <a:r>
              <a:rPr sz="2800" b="1" spc="-155" dirty="0">
                <a:solidFill>
                  <a:srgbClr val="4E3A2F"/>
                </a:solidFill>
              </a:rPr>
              <a:t>A</a:t>
            </a:r>
            <a:r>
              <a:rPr sz="2800" b="1" spc="-15" dirty="0">
                <a:solidFill>
                  <a:srgbClr val="4E3A2F"/>
                </a:solidFill>
              </a:rPr>
              <a:t>T</a:t>
            </a:r>
            <a:r>
              <a:rPr sz="2800" b="1" dirty="0">
                <a:solidFill>
                  <a:srgbClr val="4E3A2F"/>
                </a:solidFill>
              </a:rPr>
              <a:t>EĽSK</a:t>
            </a:r>
            <a:r>
              <a:rPr sz="2800" b="1" spc="-15" dirty="0">
                <a:solidFill>
                  <a:srgbClr val="4E3A2F"/>
                </a:solidFill>
              </a:rPr>
              <a:t>E</a:t>
            </a:r>
            <a:r>
              <a:rPr sz="2800" b="1" dirty="0">
                <a:solidFill>
                  <a:srgbClr val="4E3A2F"/>
                </a:solidFill>
              </a:rPr>
              <a:t>J</a:t>
            </a:r>
            <a:r>
              <a:rPr sz="2800" b="1" spc="-65" dirty="0">
                <a:solidFill>
                  <a:srgbClr val="4E3A2F"/>
                </a:solidFill>
              </a:rPr>
              <a:t> </a:t>
            </a:r>
            <a:r>
              <a:rPr sz="2800" b="1" spc="25" dirty="0">
                <a:solidFill>
                  <a:srgbClr val="4E3A2F"/>
                </a:solidFill>
              </a:rPr>
              <a:t>Č</a:t>
            </a:r>
            <a:r>
              <a:rPr sz="2800" b="1" spc="15" dirty="0">
                <a:solidFill>
                  <a:srgbClr val="4E3A2F"/>
                </a:solidFill>
              </a:rPr>
              <a:t>IN</a:t>
            </a:r>
            <a:r>
              <a:rPr sz="2800" b="1" dirty="0">
                <a:solidFill>
                  <a:srgbClr val="4E3A2F"/>
                </a:solidFill>
              </a:rPr>
              <a:t>NO</a:t>
            </a:r>
            <a:r>
              <a:rPr sz="2800" b="1" spc="-30" dirty="0">
                <a:solidFill>
                  <a:srgbClr val="4E3A2F"/>
                </a:solidFill>
              </a:rPr>
              <a:t>S</a:t>
            </a:r>
            <a:r>
              <a:rPr sz="2800" b="1" spc="-15" dirty="0">
                <a:solidFill>
                  <a:srgbClr val="4E3A2F"/>
                </a:solidFill>
              </a:rPr>
              <a:t>T</a:t>
            </a:r>
            <a:r>
              <a:rPr sz="2800" b="1" dirty="0">
                <a:solidFill>
                  <a:srgbClr val="4E3A2F"/>
                </a:solidFill>
              </a:rPr>
              <a:t>I</a:t>
            </a:r>
            <a:endParaRPr sz="2800" b="1" dirty="0"/>
          </a:p>
        </p:txBody>
      </p:sp>
      <p:sp>
        <p:nvSpPr>
          <p:cNvPr id="10" name="object 10"/>
          <p:cNvSpPr txBox="1"/>
          <p:nvPr/>
        </p:nvSpPr>
        <p:spPr>
          <a:xfrm>
            <a:off x="383539" y="2133600"/>
            <a:ext cx="8495665" cy="41960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356870" algn="l"/>
              </a:tabLst>
            </a:pPr>
            <a:r>
              <a:rPr sz="1400" spc="-15" dirty="0">
                <a:solidFill>
                  <a:srgbClr val="F0A12D"/>
                </a:solidFill>
                <a:latin typeface="Times New Roman"/>
                <a:cs typeface="Times New Roman"/>
              </a:rPr>
              <a:t>	</a:t>
            </a:r>
            <a:r>
              <a:rPr sz="2000" b="1" dirty="0">
                <a:solidFill>
                  <a:srgbClr val="0070C0"/>
                </a:solidFill>
                <a:latin typeface="Franklin Gothic Book"/>
                <a:cs typeface="Franklin Gothic Book"/>
              </a:rPr>
              <a:t>p</a:t>
            </a:r>
            <a:r>
              <a:rPr sz="2000" b="1" spc="0" dirty="0">
                <a:solidFill>
                  <a:srgbClr val="0070C0"/>
                </a:solidFill>
                <a:latin typeface="Franklin Gothic Book"/>
                <a:cs typeface="Franklin Gothic Book"/>
              </a:rPr>
              <a:t>o</a:t>
            </a:r>
            <a:r>
              <a:rPr sz="2000" b="1" spc="15" dirty="0">
                <a:solidFill>
                  <a:srgbClr val="0070C0"/>
                </a:solidFill>
                <a:latin typeface="Franklin Gothic Book"/>
                <a:cs typeface="Franklin Gothic Book"/>
              </a:rPr>
              <a:t>d</a:t>
            </a:r>
            <a:r>
              <a:rPr sz="2000" b="1" spc="0" dirty="0">
                <a:solidFill>
                  <a:srgbClr val="0070C0"/>
                </a:solidFill>
                <a:latin typeface="Franklin Gothic Book"/>
                <a:cs typeface="Franklin Gothic Book"/>
              </a:rPr>
              <a:t>o</a:t>
            </a:r>
            <a:r>
              <a:rPr sz="2000" b="1" dirty="0">
                <a:solidFill>
                  <a:srgbClr val="0070C0"/>
                </a:solidFill>
                <a:latin typeface="Franklin Gothic Book"/>
                <a:cs typeface="Franklin Gothic Book"/>
              </a:rPr>
              <a:t>p</a:t>
            </a:r>
            <a:r>
              <a:rPr sz="2000" b="1" spc="-15" dirty="0">
                <a:solidFill>
                  <a:srgbClr val="0070C0"/>
                </a:solidFill>
                <a:latin typeface="Franklin Gothic Book"/>
                <a:cs typeface="Franklin Gothic Book"/>
              </a:rPr>
              <a:t>a</a:t>
            </a:r>
            <a:r>
              <a:rPr sz="2000" b="1" dirty="0">
                <a:solidFill>
                  <a:srgbClr val="0070C0"/>
                </a:solidFill>
                <a:latin typeface="Franklin Gothic Book"/>
                <a:cs typeface="Franklin Gothic Book"/>
              </a:rPr>
              <a:t>t</a:t>
            </a:r>
            <a:r>
              <a:rPr sz="2000" b="1" spc="-20" dirty="0">
                <a:solidFill>
                  <a:srgbClr val="0070C0"/>
                </a:solidFill>
                <a:latin typeface="Franklin Gothic Book"/>
                <a:cs typeface="Franklin Gothic Book"/>
              </a:rPr>
              <a:t>r</a:t>
            </a:r>
            <a:r>
              <a:rPr sz="2000" b="1" spc="-15" dirty="0">
                <a:solidFill>
                  <a:srgbClr val="0070C0"/>
                </a:solidFill>
                <a:latin typeface="Franklin Gothic Book"/>
                <a:cs typeface="Franklin Gothic Book"/>
              </a:rPr>
              <a:t>e</a:t>
            </a:r>
            <a:r>
              <a:rPr sz="2000" b="1" dirty="0">
                <a:solidFill>
                  <a:srgbClr val="0070C0"/>
                </a:solidFill>
                <a:latin typeface="Franklin Gothic Book"/>
                <a:cs typeface="Franklin Gothic Book"/>
              </a:rPr>
              <a:t>n</a:t>
            </a:r>
            <a:r>
              <a:rPr sz="2000" b="1" spc="-10" dirty="0">
                <a:solidFill>
                  <a:srgbClr val="0070C0"/>
                </a:solidFill>
                <a:latin typeface="Franklin Gothic Book"/>
                <a:cs typeface="Franklin Gothic Book"/>
              </a:rPr>
              <a:t>i</a:t>
            </a:r>
            <a:r>
              <a:rPr sz="2000" b="1" spc="-15" dirty="0">
                <a:solidFill>
                  <a:srgbClr val="0070C0"/>
                </a:solidFill>
                <a:latin typeface="Franklin Gothic Book"/>
                <a:cs typeface="Franklin Gothic Book"/>
              </a:rPr>
              <a:t>e</a:t>
            </a:r>
            <a:r>
              <a:rPr sz="2000" b="1" spc="-70" dirty="0">
                <a:solidFill>
                  <a:srgbClr val="0070C0"/>
                </a:solidFill>
                <a:latin typeface="Times New Roman"/>
                <a:cs typeface="Times New Roman"/>
              </a:rPr>
              <a:t> </a:t>
            </a:r>
            <a:r>
              <a:rPr sz="2000" b="1" spc="20" dirty="0">
                <a:solidFill>
                  <a:srgbClr val="0070C0"/>
                </a:solidFill>
                <a:latin typeface="Franklin Gothic Book"/>
                <a:cs typeface="Franklin Gothic Book"/>
              </a:rPr>
              <a:t>6.4</a:t>
            </a:r>
            <a:r>
              <a:rPr sz="2000" b="1" spc="-5" dirty="0">
                <a:solidFill>
                  <a:srgbClr val="0070C0"/>
                </a:solidFill>
                <a:latin typeface="Franklin Gothic Book"/>
                <a:cs typeface="Franklin Gothic Book"/>
              </a:rPr>
              <a:t>.</a:t>
            </a:r>
            <a:r>
              <a:rPr sz="2000" b="1" spc="-80" dirty="0">
                <a:solidFill>
                  <a:srgbClr val="0070C0"/>
                </a:solidFill>
                <a:latin typeface="Times New Roman"/>
                <a:cs typeface="Times New Roman"/>
              </a:rPr>
              <a:t> </a:t>
            </a:r>
            <a:r>
              <a:rPr sz="2000" b="1" spc="-15" dirty="0">
                <a:solidFill>
                  <a:srgbClr val="0070C0"/>
                </a:solidFill>
                <a:latin typeface="Franklin Gothic Book"/>
                <a:cs typeface="Franklin Gothic Book"/>
              </a:rPr>
              <a:t>– </a:t>
            </a:r>
            <a:r>
              <a:rPr sz="2000" b="1" spc="-25" dirty="0">
                <a:solidFill>
                  <a:srgbClr val="0070C0"/>
                </a:solidFill>
                <a:latin typeface="Franklin Gothic Book"/>
                <a:cs typeface="Franklin Gothic Book"/>
              </a:rPr>
              <a:t>P</a:t>
            </a:r>
            <a:r>
              <a:rPr sz="2000" b="1" spc="0" dirty="0">
                <a:solidFill>
                  <a:srgbClr val="0070C0"/>
                </a:solidFill>
                <a:latin typeface="Franklin Gothic Book"/>
                <a:cs typeface="Franklin Gothic Book"/>
              </a:rPr>
              <a:t>o</a:t>
            </a:r>
            <a:r>
              <a:rPr sz="2000" b="1" spc="15" dirty="0">
                <a:solidFill>
                  <a:srgbClr val="0070C0"/>
                </a:solidFill>
                <a:latin typeface="Franklin Gothic Book"/>
                <a:cs typeface="Franklin Gothic Book"/>
              </a:rPr>
              <a:t>d</a:t>
            </a:r>
            <a:r>
              <a:rPr sz="2000" b="1" dirty="0">
                <a:solidFill>
                  <a:srgbClr val="0070C0"/>
                </a:solidFill>
                <a:latin typeface="Franklin Gothic Book"/>
                <a:cs typeface="Franklin Gothic Book"/>
              </a:rPr>
              <a:t>p</a:t>
            </a:r>
            <a:r>
              <a:rPr sz="2000" b="1" spc="0" dirty="0">
                <a:solidFill>
                  <a:srgbClr val="0070C0"/>
                </a:solidFill>
                <a:latin typeface="Franklin Gothic Book"/>
                <a:cs typeface="Franklin Gothic Book"/>
              </a:rPr>
              <a:t>o</a:t>
            </a:r>
            <a:r>
              <a:rPr sz="2000" b="1" dirty="0">
                <a:solidFill>
                  <a:srgbClr val="0070C0"/>
                </a:solidFill>
                <a:latin typeface="Franklin Gothic Book"/>
                <a:cs typeface="Franklin Gothic Book"/>
              </a:rPr>
              <a:t>r</a:t>
            </a:r>
            <a:r>
              <a:rPr sz="2000" b="1" spc="-15" dirty="0">
                <a:solidFill>
                  <a:srgbClr val="0070C0"/>
                </a:solidFill>
                <a:latin typeface="Franklin Gothic Book"/>
                <a:cs typeface="Franklin Gothic Book"/>
              </a:rPr>
              <a:t>a</a:t>
            </a:r>
            <a:r>
              <a:rPr sz="2000" b="1" spc="-65" dirty="0">
                <a:solidFill>
                  <a:srgbClr val="0070C0"/>
                </a:solidFill>
                <a:latin typeface="Franklin Gothic Book"/>
                <a:cs typeface="Franklin Gothic Book"/>
              </a:rPr>
              <a:t> </a:t>
            </a:r>
            <a:r>
              <a:rPr sz="2000" b="1" spc="0" dirty="0">
                <a:solidFill>
                  <a:srgbClr val="0070C0"/>
                </a:solidFill>
                <a:latin typeface="Franklin Gothic Book"/>
                <a:cs typeface="Franklin Gothic Book"/>
              </a:rPr>
              <a:t>n</a:t>
            </a:r>
            <a:r>
              <a:rPr sz="2000" b="1" spc="-15" dirty="0">
                <a:solidFill>
                  <a:srgbClr val="0070C0"/>
                </a:solidFill>
                <a:latin typeface="Franklin Gothic Book"/>
                <a:cs typeface="Franklin Gothic Book"/>
              </a:rPr>
              <a:t>a</a:t>
            </a:r>
            <a:r>
              <a:rPr sz="2000" b="1" spc="-20" dirty="0">
                <a:solidFill>
                  <a:srgbClr val="0070C0"/>
                </a:solidFill>
                <a:latin typeface="Franklin Gothic Book"/>
                <a:cs typeface="Franklin Gothic Book"/>
              </a:rPr>
              <a:t> </a:t>
            </a:r>
            <a:r>
              <a:rPr sz="2000" b="1" spc="10" dirty="0">
                <a:solidFill>
                  <a:srgbClr val="0070C0"/>
                </a:solidFill>
                <a:latin typeface="Franklin Gothic Book"/>
                <a:cs typeface="Franklin Gothic Book"/>
              </a:rPr>
              <a:t>i</a:t>
            </a:r>
            <a:r>
              <a:rPr sz="2000" b="1" spc="-40" dirty="0">
                <a:solidFill>
                  <a:srgbClr val="0070C0"/>
                </a:solidFill>
                <a:latin typeface="Franklin Gothic Book"/>
                <a:cs typeface="Franklin Gothic Book"/>
              </a:rPr>
              <a:t>n</a:t>
            </a:r>
            <a:r>
              <a:rPr sz="2000" b="1" spc="-20" dirty="0">
                <a:solidFill>
                  <a:srgbClr val="0070C0"/>
                </a:solidFill>
                <a:latin typeface="Franklin Gothic Book"/>
                <a:cs typeface="Franklin Gothic Book"/>
              </a:rPr>
              <a:t>v</a:t>
            </a:r>
            <a:r>
              <a:rPr sz="2000" b="1" dirty="0">
                <a:solidFill>
                  <a:srgbClr val="0070C0"/>
                </a:solidFill>
                <a:latin typeface="Franklin Gothic Book"/>
                <a:cs typeface="Franklin Gothic Book"/>
              </a:rPr>
              <a:t>es</a:t>
            </a:r>
            <a:r>
              <a:rPr sz="2000" b="1" spc="-25" dirty="0">
                <a:solidFill>
                  <a:srgbClr val="0070C0"/>
                </a:solidFill>
                <a:latin typeface="Franklin Gothic Book"/>
                <a:cs typeface="Franklin Gothic Book"/>
              </a:rPr>
              <a:t>t</a:t>
            </a:r>
            <a:r>
              <a:rPr sz="2000" b="1" spc="10" dirty="0">
                <a:solidFill>
                  <a:srgbClr val="0070C0"/>
                </a:solidFill>
                <a:latin typeface="Franklin Gothic Book"/>
                <a:cs typeface="Franklin Gothic Book"/>
              </a:rPr>
              <a:t>í</a:t>
            </a:r>
            <a:r>
              <a:rPr sz="2000" b="1" spc="-5" dirty="0">
                <a:solidFill>
                  <a:srgbClr val="0070C0"/>
                </a:solidFill>
                <a:latin typeface="Franklin Gothic Book"/>
                <a:cs typeface="Franklin Gothic Book"/>
              </a:rPr>
              <a:t>c</a:t>
            </a:r>
            <a:r>
              <a:rPr sz="2000" b="1" spc="-10" dirty="0">
                <a:solidFill>
                  <a:srgbClr val="0070C0"/>
                </a:solidFill>
                <a:latin typeface="Franklin Gothic Book"/>
                <a:cs typeface="Franklin Gothic Book"/>
              </a:rPr>
              <a:t>ie</a:t>
            </a:r>
            <a:r>
              <a:rPr sz="2000" b="1" spc="-70" dirty="0">
                <a:solidFill>
                  <a:srgbClr val="0070C0"/>
                </a:solidFill>
                <a:latin typeface="Franklin Gothic Book"/>
                <a:cs typeface="Franklin Gothic Book"/>
              </a:rPr>
              <a:t> </a:t>
            </a:r>
            <a:r>
              <a:rPr sz="2000" b="1" spc="15" dirty="0">
                <a:solidFill>
                  <a:srgbClr val="0070C0"/>
                </a:solidFill>
                <a:latin typeface="Franklin Gothic Book"/>
                <a:cs typeface="Franklin Gothic Book"/>
              </a:rPr>
              <a:t>d</a:t>
            </a:r>
            <a:r>
              <a:rPr sz="2000" b="1" spc="-15" dirty="0">
                <a:solidFill>
                  <a:srgbClr val="0070C0"/>
                </a:solidFill>
                <a:latin typeface="Franklin Gothic Book"/>
                <a:cs typeface="Franklin Gothic Book"/>
              </a:rPr>
              <a:t>o</a:t>
            </a:r>
            <a:r>
              <a:rPr sz="2000" b="1" spc="-25" dirty="0">
                <a:solidFill>
                  <a:srgbClr val="0070C0"/>
                </a:solidFill>
                <a:latin typeface="Franklin Gothic Book"/>
                <a:cs typeface="Franklin Gothic Book"/>
              </a:rPr>
              <a:t> </a:t>
            </a:r>
            <a:r>
              <a:rPr sz="2000" b="1" dirty="0">
                <a:solidFill>
                  <a:srgbClr val="0070C0"/>
                </a:solidFill>
                <a:latin typeface="Franklin Gothic Book"/>
                <a:cs typeface="Franklin Gothic Book"/>
              </a:rPr>
              <a:t>vy</a:t>
            </a:r>
            <a:r>
              <a:rPr sz="2000" b="1" spc="20" dirty="0">
                <a:solidFill>
                  <a:srgbClr val="0070C0"/>
                </a:solidFill>
                <a:latin typeface="Franklin Gothic Book"/>
                <a:cs typeface="Franklin Gothic Book"/>
              </a:rPr>
              <a:t>t</a:t>
            </a:r>
            <a:r>
              <a:rPr sz="2000" b="1" dirty="0">
                <a:solidFill>
                  <a:srgbClr val="0070C0"/>
                </a:solidFill>
                <a:latin typeface="Franklin Gothic Book"/>
                <a:cs typeface="Franklin Gothic Book"/>
              </a:rPr>
              <a:t>v</a:t>
            </a:r>
            <a:r>
              <a:rPr sz="2000" b="1" spc="-15" dirty="0">
                <a:solidFill>
                  <a:srgbClr val="0070C0"/>
                </a:solidFill>
                <a:latin typeface="Franklin Gothic Book"/>
                <a:cs typeface="Franklin Gothic Book"/>
              </a:rPr>
              <a:t>á</a:t>
            </a:r>
            <a:r>
              <a:rPr sz="2000" b="1" spc="0" dirty="0">
                <a:solidFill>
                  <a:srgbClr val="0070C0"/>
                </a:solidFill>
                <a:latin typeface="Franklin Gothic Book"/>
                <a:cs typeface="Franklin Gothic Book"/>
              </a:rPr>
              <a:t>r</a:t>
            </a:r>
            <a:r>
              <a:rPr sz="2000" b="1" spc="-15" dirty="0">
                <a:solidFill>
                  <a:srgbClr val="0070C0"/>
                </a:solidFill>
                <a:latin typeface="Franklin Gothic Book"/>
                <a:cs typeface="Franklin Gothic Book"/>
              </a:rPr>
              <a:t>an</a:t>
            </a:r>
            <a:r>
              <a:rPr sz="2000" b="1" spc="20" dirty="0">
                <a:solidFill>
                  <a:srgbClr val="0070C0"/>
                </a:solidFill>
                <a:latin typeface="Franklin Gothic Book"/>
                <a:cs typeface="Franklin Gothic Book"/>
              </a:rPr>
              <a:t>i</a:t>
            </a:r>
            <a:r>
              <a:rPr sz="2000" b="1" spc="-15" dirty="0">
                <a:solidFill>
                  <a:srgbClr val="0070C0"/>
                </a:solidFill>
                <a:latin typeface="Franklin Gothic Book"/>
                <a:cs typeface="Franklin Gothic Book"/>
              </a:rPr>
              <a:t>a</a:t>
            </a:r>
            <a:r>
              <a:rPr sz="2000" b="1" spc="-65" dirty="0">
                <a:solidFill>
                  <a:srgbClr val="0070C0"/>
                </a:solidFill>
                <a:latin typeface="Franklin Gothic Book"/>
                <a:cs typeface="Franklin Gothic Book"/>
              </a:rPr>
              <a:t> </a:t>
            </a:r>
            <a:r>
              <a:rPr sz="2000" b="1" spc="-15" dirty="0">
                <a:solidFill>
                  <a:srgbClr val="0070C0"/>
                </a:solidFill>
                <a:latin typeface="Franklin Gothic Book"/>
                <a:cs typeface="Franklin Gothic Book"/>
              </a:rPr>
              <a:t>a</a:t>
            </a:r>
            <a:r>
              <a:rPr sz="2000" b="1" spc="5" dirty="0">
                <a:solidFill>
                  <a:srgbClr val="0070C0"/>
                </a:solidFill>
                <a:latin typeface="Franklin Gothic Book"/>
                <a:cs typeface="Franklin Gothic Book"/>
              </a:rPr>
              <a:t> </a:t>
            </a:r>
            <a:r>
              <a:rPr sz="2000" b="1" spc="-45" dirty="0">
                <a:solidFill>
                  <a:srgbClr val="0070C0"/>
                </a:solidFill>
                <a:latin typeface="Franklin Gothic Book"/>
                <a:cs typeface="Franklin Gothic Book"/>
              </a:rPr>
              <a:t>r</a:t>
            </a:r>
            <a:r>
              <a:rPr sz="2000" b="1" spc="0" dirty="0">
                <a:solidFill>
                  <a:srgbClr val="0070C0"/>
                </a:solidFill>
                <a:latin typeface="Franklin Gothic Book"/>
                <a:cs typeface="Franklin Gothic Book"/>
              </a:rPr>
              <a:t>oz</a:t>
            </a:r>
            <a:r>
              <a:rPr sz="2000" b="1" spc="-20" dirty="0">
                <a:solidFill>
                  <a:srgbClr val="0070C0"/>
                </a:solidFill>
                <a:latin typeface="Franklin Gothic Book"/>
                <a:cs typeface="Franklin Gothic Book"/>
              </a:rPr>
              <a:t>v</a:t>
            </a:r>
            <a:r>
              <a:rPr sz="2000" b="1" spc="0" dirty="0">
                <a:solidFill>
                  <a:srgbClr val="0070C0"/>
                </a:solidFill>
                <a:latin typeface="Franklin Gothic Book"/>
                <a:cs typeface="Franklin Gothic Book"/>
              </a:rPr>
              <a:t>o</a:t>
            </a:r>
            <a:r>
              <a:rPr sz="2000" b="1" spc="-10" dirty="0">
                <a:solidFill>
                  <a:srgbClr val="0070C0"/>
                </a:solidFill>
                <a:latin typeface="Franklin Gothic Book"/>
                <a:cs typeface="Franklin Gothic Book"/>
              </a:rPr>
              <a:t>ja</a:t>
            </a:r>
            <a:endParaRPr sz="2000" b="1" dirty="0">
              <a:solidFill>
                <a:srgbClr val="0070C0"/>
              </a:solidFill>
              <a:latin typeface="Franklin Gothic Book"/>
              <a:cs typeface="Franklin Gothic Book"/>
            </a:endParaRPr>
          </a:p>
          <a:p>
            <a:pPr marL="356870">
              <a:lnSpc>
                <a:spcPct val="100000"/>
              </a:lnSpc>
            </a:pPr>
            <a:r>
              <a:rPr sz="2000" b="1" spc="0" dirty="0" err="1" smtClean="0">
                <a:solidFill>
                  <a:srgbClr val="0070C0"/>
                </a:solidFill>
                <a:latin typeface="Franklin Gothic Book"/>
                <a:cs typeface="Franklin Gothic Book"/>
              </a:rPr>
              <a:t>n</a:t>
            </a:r>
            <a:r>
              <a:rPr sz="2000" b="1" dirty="0" err="1" smtClean="0">
                <a:solidFill>
                  <a:srgbClr val="0070C0"/>
                </a:solidFill>
                <a:latin typeface="Franklin Gothic Book"/>
                <a:cs typeface="Franklin Gothic Book"/>
              </a:rPr>
              <a:t>epo</a:t>
            </a:r>
            <a:r>
              <a:rPr lang="sk-SK" sz="2000" b="1" dirty="0" err="1" smtClean="0">
                <a:solidFill>
                  <a:srgbClr val="0070C0"/>
                </a:solidFill>
                <a:latin typeface="Franklin Gothic Book"/>
                <a:cs typeface="Franklin Gothic Book"/>
              </a:rPr>
              <a:t>ľn</a:t>
            </a:r>
            <a:r>
              <a:rPr sz="2000" b="1" dirty="0" err="1" smtClean="0">
                <a:solidFill>
                  <a:srgbClr val="0070C0"/>
                </a:solidFill>
                <a:latin typeface="Franklin Gothic Book"/>
                <a:cs typeface="Franklin Gothic Book"/>
              </a:rPr>
              <a:t>o</a:t>
            </a:r>
            <a:r>
              <a:rPr sz="2000" b="1" spc="10" dirty="0" err="1" smtClean="0">
                <a:solidFill>
                  <a:srgbClr val="0070C0"/>
                </a:solidFill>
                <a:latin typeface="Franklin Gothic Book"/>
                <a:cs typeface="Franklin Gothic Book"/>
              </a:rPr>
              <a:t>h</a:t>
            </a:r>
            <a:r>
              <a:rPr sz="2000" b="1" dirty="0" err="1" smtClean="0">
                <a:solidFill>
                  <a:srgbClr val="0070C0"/>
                </a:solidFill>
                <a:latin typeface="Franklin Gothic Book"/>
                <a:cs typeface="Franklin Gothic Book"/>
              </a:rPr>
              <a:t>o</a:t>
            </a:r>
            <a:r>
              <a:rPr sz="2000" b="1" spc="25" dirty="0" err="1" smtClean="0">
                <a:solidFill>
                  <a:srgbClr val="0070C0"/>
                </a:solidFill>
                <a:latin typeface="Franklin Gothic Book"/>
                <a:cs typeface="Franklin Gothic Book"/>
              </a:rPr>
              <a:t>s</a:t>
            </a:r>
            <a:r>
              <a:rPr sz="2000" b="1" dirty="0" err="1" smtClean="0">
                <a:solidFill>
                  <a:srgbClr val="0070C0"/>
                </a:solidFill>
                <a:latin typeface="Franklin Gothic Book"/>
                <a:cs typeface="Franklin Gothic Book"/>
              </a:rPr>
              <a:t>po</a:t>
            </a:r>
            <a:r>
              <a:rPr sz="2000" b="1" spc="15" dirty="0" err="1" smtClean="0">
                <a:solidFill>
                  <a:srgbClr val="0070C0"/>
                </a:solidFill>
                <a:latin typeface="Franklin Gothic Book"/>
                <a:cs typeface="Franklin Gothic Book"/>
              </a:rPr>
              <a:t>d</a:t>
            </a:r>
            <a:r>
              <a:rPr sz="2000" b="1" spc="-10" dirty="0" err="1" smtClean="0">
                <a:solidFill>
                  <a:srgbClr val="0070C0"/>
                </a:solidFill>
                <a:latin typeface="Franklin Gothic Book"/>
                <a:cs typeface="Franklin Gothic Book"/>
              </a:rPr>
              <a:t>ár</a:t>
            </a:r>
            <a:r>
              <a:rPr sz="2000" b="1" dirty="0" err="1" smtClean="0">
                <a:solidFill>
                  <a:srgbClr val="0070C0"/>
                </a:solidFill>
                <a:latin typeface="Franklin Gothic Book"/>
                <a:cs typeface="Franklin Gothic Book"/>
              </a:rPr>
              <a:t>sk</a:t>
            </a:r>
            <a:r>
              <a:rPr sz="2000" b="1" spc="-45" dirty="0" err="1" smtClean="0">
                <a:solidFill>
                  <a:srgbClr val="0070C0"/>
                </a:solidFill>
                <a:latin typeface="Franklin Gothic Book"/>
                <a:cs typeface="Franklin Gothic Book"/>
              </a:rPr>
              <a:t>y</a:t>
            </a:r>
            <a:r>
              <a:rPr sz="2000" b="1" spc="-5" dirty="0" err="1" smtClean="0">
                <a:solidFill>
                  <a:srgbClr val="0070C0"/>
                </a:solidFill>
                <a:latin typeface="Franklin Gothic Book"/>
                <a:cs typeface="Franklin Gothic Book"/>
              </a:rPr>
              <a:t>c</a:t>
            </a:r>
            <a:r>
              <a:rPr sz="2000" b="1" spc="-15" dirty="0" err="1" smtClean="0">
                <a:solidFill>
                  <a:srgbClr val="0070C0"/>
                </a:solidFill>
                <a:latin typeface="Franklin Gothic Book"/>
                <a:cs typeface="Franklin Gothic Book"/>
              </a:rPr>
              <a:t>h</a:t>
            </a:r>
            <a:r>
              <a:rPr sz="2000" b="1" spc="-65" dirty="0" smtClean="0">
                <a:solidFill>
                  <a:srgbClr val="0070C0"/>
                </a:solidFill>
                <a:latin typeface="Franklin Gothic Book"/>
                <a:cs typeface="Franklin Gothic Book"/>
              </a:rPr>
              <a:t> </a:t>
            </a:r>
            <a:r>
              <a:rPr sz="2000" b="1" spc="20" dirty="0">
                <a:solidFill>
                  <a:srgbClr val="0070C0"/>
                </a:solidFill>
                <a:latin typeface="Franklin Gothic Book"/>
                <a:cs typeface="Franklin Gothic Book"/>
              </a:rPr>
              <a:t>č</a:t>
            </a:r>
            <a:r>
              <a:rPr sz="2000" b="1" spc="5" dirty="0">
                <a:solidFill>
                  <a:srgbClr val="0070C0"/>
                </a:solidFill>
                <a:latin typeface="Franklin Gothic Book"/>
                <a:cs typeface="Franklin Gothic Book"/>
              </a:rPr>
              <a:t>inn</a:t>
            </a:r>
            <a:r>
              <a:rPr sz="2000" b="1" spc="-15" dirty="0">
                <a:solidFill>
                  <a:srgbClr val="0070C0"/>
                </a:solidFill>
                <a:latin typeface="Franklin Gothic Book"/>
                <a:cs typeface="Franklin Gothic Book"/>
              </a:rPr>
              <a:t>o</a:t>
            </a:r>
            <a:r>
              <a:rPr sz="2000" b="1" dirty="0">
                <a:solidFill>
                  <a:srgbClr val="0070C0"/>
                </a:solidFill>
                <a:latin typeface="Franklin Gothic Book"/>
                <a:cs typeface="Franklin Gothic Book"/>
              </a:rPr>
              <a:t>s</a:t>
            </a:r>
            <a:r>
              <a:rPr sz="2000" b="1" spc="-25" dirty="0">
                <a:solidFill>
                  <a:srgbClr val="0070C0"/>
                </a:solidFill>
                <a:latin typeface="Franklin Gothic Book"/>
                <a:cs typeface="Franklin Gothic Book"/>
              </a:rPr>
              <a:t>t</a:t>
            </a:r>
            <a:r>
              <a:rPr sz="2000" b="1" spc="-5" dirty="0">
                <a:solidFill>
                  <a:srgbClr val="0070C0"/>
                </a:solidFill>
                <a:latin typeface="Franklin Gothic Book"/>
                <a:cs typeface="Franklin Gothic Book"/>
              </a:rPr>
              <a:t>í</a:t>
            </a:r>
            <a:endParaRPr sz="2000" b="1" dirty="0">
              <a:solidFill>
                <a:srgbClr val="0070C0"/>
              </a:solidFill>
              <a:latin typeface="Franklin Gothic Book"/>
              <a:cs typeface="Franklin Gothic Book"/>
            </a:endParaRPr>
          </a:p>
          <a:p>
            <a:pPr marL="12700">
              <a:lnSpc>
                <a:spcPct val="100000"/>
              </a:lnSpc>
              <a:spcBef>
                <a:spcPts val="440"/>
              </a:spcBef>
              <a:tabLst>
                <a:tab pos="356870" algn="l"/>
              </a:tabLst>
            </a:pPr>
            <a:r>
              <a:rPr sz="1250" spc="10" dirty="0">
                <a:solidFill>
                  <a:srgbClr val="F0A12D"/>
                </a:solidFill>
                <a:latin typeface="Times New Roman"/>
                <a:cs typeface="Times New Roman"/>
              </a:rPr>
              <a:t>	</a:t>
            </a:r>
            <a:r>
              <a:rPr sz="1800" b="1" u="heavy" spc="20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b="1" u="heavy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1800" b="1" u="heavy" spc="30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b="1" u="heavy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á</a:t>
            </a:r>
            <a:r>
              <a:rPr sz="1800" b="1" u="heavy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b="1" u="heavy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b="1" u="heavy" dirty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1800" b="1" u="heavy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b="1" u="heavy" dirty="0">
                <a:solidFill>
                  <a:srgbClr val="4E3A2F"/>
                </a:solidFill>
                <a:latin typeface="Franklin Gothic Book"/>
                <a:cs typeface="Franklin Gothic Book"/>
              </a:rPr>
              <a:t>é</a:t>
            </a:r>
            <a:r>
              <a:rPr sz="1800" b="1" u="heavy" spc="-65" dirty="0">
                <a:solidFill>
                  <a:srgbClr val="4E3A2F"/>
                </a:solidFill>
                <a:latin typeface="Times New Roman"/>
                <a:cs typeface="Times New Roman"/>
              </a:rPr>
              <a:t> </a:t>
            </a:r>
            <a:r>
              <a:rPr sz="1800" b="1" u="heavy" spc="25" dirty="0">
                <a:solidFill>
                  <a:srgbClr val="4E3A2F"/>
                </a:solidFill>
                <a:latin typeface="Franklin Gothic Book"/>
                <a:cs typeface="Franklin Gothic Book"/>
              </a:rPr>
              <a:t>č</a:t>
            </a:r>
            <a:r>
              <a:rPr sz="1800" b="1" u="heavy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inn</a:t>
            </a:r>
            <a:r>
              <a:rPr sz="1800" b="1" u="heavy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b="1" u="heavy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s</a:t>
            </a:r>
            <a:r>
              <a:rPr sz="1800" b="1" u="heavy" dirty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1800" b="1" u="heavy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i</a:t>
            </a:r>
            <a:r>
              <a:rPr sz="1800" b="1" u="heavy" dirty="0">
                <a:solidFill>
                  <a:srgbClr val="4E3A2F"/>
                </a:solidFill>
                <a:latin typeface="Franklin Gothic Book"/>
                <a:cs typeface="Franklin Gothic Book"/>
              </a:rPr>
              <a:t>:</a:t>
            </a:r>
            <a:endParaRPr sz="1800" dirty="0">
              <a:latin typeface="Franklin Gothic Book"/>
              <a:cs typeface="Franklin Gothic Book"/>
            </a:endParaRPr>
          </a:p>
          <a:p>
            <a:pPr marL="356870" marR="509270" indent="-344805">
              <a:lnSpc>
                <a:spcPct val="100000"/>
              </a:lnSpc>
              <a:spcBef>
                <a:spcPts val="430"/>
              </a:spcBef>
              <a:tabLst>
                <a:tab pos="356870" algn="l"/>
              </a:tabLst>
            </a:pPr>
            <a:r>
              <a:rPr sz="1250" spc="10" dirty="0">
                <a:solidFill>
                  <a:srgbClr val="F0A12D"/>
                </a:solidFill>
                <a:latin typeface="Times New Roman"/>
                <a:cs typeface="Times New Roman"/>
              </a:rPr>
              <a:t>	</a:t>
            </a:r>
            <a:r>
              <a:rPr sz="1800" b="1" spc="25" dirty="0" err="1" smtClean="0">
                <a:solidFill>
                  <a:srgbClr val="7B4A3A"/>
                </a:solidFill>
                <a:latin typeface="Franklin Gothic Book"/>
                <a:cs typeface="Franklin Gothic Book"/>
              </a:rPr>
              <a:t>č</a:t>
            </a:r>
            <a:r>
              <a:rPr sz="1800" b="1" spc="5" dirty="0" err="1" smtClean="0">
                <a:solidFill>
                  <a:srgbClr val="7B4A3A"/>
                </a:solidFill>
                <a:latin typeface="Franklin Gothic Book"/>
                <a:cs typeface="Franklin Gothic Book"/>
              </a:rPr>
              <a:t>inn</a:t>
            </a:r>
            <a:r>
              <a:rPr sz="1800" b="1" dirty="0" err="1" smtClean="0">
                <a:solidFill>
                  <a:srgbClr val="7B4A3A"/>
                </a:solidFill>
                <a:latin typeface="Franklin Gothic Book"/>
                <a:cs typeface="Franklin Gothic Book"/>
              </a:rPr>
              <a:t>o</a:t>
            </a:r>
            <a:r>
              <a:rPr sz="1800" b="1" spc="5" dirty="0" err="1" smtClean="0">
                <a:solidFill>
                  <a:srgbClr val="7B4A3A"/>
                </a:solidFill>
                <a:latin typeface="Franklin Gothic Book"/>
                <a:cs typeface="Franklin Gothic Book"/>
              </a:rPr>
              <a:t>s</a:t>
            </a:r>
            <a:r>
              <a:rPr lang="sk-SK" sz="1800" b="1" spc="5" dirty="0" smtClean="0">
                <a:solidFill>
                  <a:srgbClr val="7B4A3A"/>
                </a:solidFill>
                <a:latin typeface="Franklin Gothic Book"/>
                <a:cs typeface="Franklin Gothic Book"/>
              </a:rPr>
              <a:t>ť </a:t>
            </a:r>
            <a:r>
              <a:rPr sz="1800" b="1" spc="10" dirty="0" smtClean="0">
                <a:solidFill>
                  <a:srgbClr val="7B4A3A"/>
                </a:solidFill>
                <a:latin typeface="Franklin Gothic Book"/>
                <a:cs typeface="Franklin Gothic Book"/>
              </a:rPr>
              <a:t>1</a:t>
            </a:r>
            <a:r>
              <a:rPr sz="1800" b="1" dirty="0">
                <a:solidFill>
                  <a:srgbClr val="7B4A3A"/>
                </a:solidFill>
                <a:latin typeface="Franklin Gothic Book"/>
                <a:cs typeface="Franklin Gothic Book"/>
              </a:rPr>
              <a:t>: </a:t>
            </a:r>
            <a:r>
              <a:rPr sz="1800" b="1" spc="-5" dirty="0">
                <a:solidFill>
                  <a:srgbClr val="7B4A3A"/>
                </a:solidFill>
                <a:latin typeface="Franklin Gothic Book"/>
                <a:cs typeface="Franklin Gothic Book"/>
              </a:rPr>
              <a:t> </a:t>
            </a:r>
            <a:r>
              <a:rPr sz="1800" b="1" spc="25" dirty="0">
                <a:solidFill>
                  <a:srgbClr val="7B4A3A"/>
                </a:solidFill>
                <a:latin typeface="Franklin Gothic Book"/>
                <a:cs typeface="Franklin Gothic Book"/>
              </a:rPr>
              <a:t>č</a:t>
            </a:r>
            <a:r>
              <a:rPr sz="1800" b="1" spc="5" dirty="0">
                <a:solidFill>
                  <a:srgbClr val="7B4A3A"/>
                </a:solidFill>
                <a:latin typeface="Franklin Gothic Book"/>
                <a:cs typeface="Franklin Gothic Book"/>
              </a:rPr>
              <a:t>in</a:t>
            </a:r>
            <a:r>
              <a:rPr sz="1800" b="1" spc="-15" dirty="0">
                <a:solidFill>
                  <a:srgbClr val="7B4A3A"/>
                </a:solidFill>
                <a:latin typeface="Franklin Gothic Book"/>
                <a:cs typeface="Franklin Gothic Book"/>
              </a:rPr>
              <a:t>n</a:t>
            </a:r>
            <a:r>
              <a:rPr sz="1800" b="1" dirty="0">
                <a:solidFill>
                  <a:srgbClr val="7B4A3A"/>
                </a:solidFill>
                <a:latin typeface="Franklin Gothic Book"/>
                <a:cs typeface="Franklin Gothic Book"/>
              </a:rPr>
              <a:t>o</a:t>
            </a:r>
            <a:r>
              <a:rPr sz="1800" b="1" spc="5" dirty="0">
                <a:solidFill>
                  <a:srgbClr val="7B4A3A"/>
                </a:solidFill>
                <a:latin typeface="Franklin Gothic Book"/>
                <a:cs typeface="Franklin Gothic Book"/>
              </a:rPr>
              <a:t>s</a:t>
            </a:r>
            <a:r>
              <a:rPr sz="1800" b="1" dirty="0">
                <a:solidFill>
                  <a:srgbClr val="7B4A3A"/>
                </a:solidFill>
                <a:latin typeface="Franklin Gothic Book"/>
                <a:cs typeface="Franklin Gothic Book"/>
              </a:rPr>
              <a:t>t</a:t>
            </a:r>
            <a:r>
              <a:rPr sz="1800" b="1" spc="-5" dirty="0">
                <a:solidFill>
                  <a:srgbClr val="7B4A3A"/>
                </a:solidFill>
                <a:latin typeface="Franklin Gothic Book"/>
                <a:cs typeface="Franklin Gothic Book"/>
              </a:rPr>
              <a:t>i</a:t>
            </a:r>
            <a:r>
              <a:rPr sz="1800" b="1" spc="-65" dirty="0">
                <a:solidFill>
                  <a:srgbClr val="7B4A3A"/>
                </a:solidFill>
                <a:latin typeface="Franklin Gothic Book"/>
                <a:cs typeface="Franklin Gothic Book"/>
              </a:rPr>
              <a:t> </a:t>
            </a:r>
            <a:r>
              <a:rPr sz="1800" b="1" spc="25" dirty="0">
                <a:solidFill>
                  <a:srgbClr val="7B4A3A"/>
                </a:solidFill>
                <a:latin typeface="Franklin Gothic Book"/>
                <a:cs typeface="Franklin Gothic Book"/>
              </a:rPr>
              <a:t>s</a:t>
            </a:r>
            <a:r>
              <a:rPr sz="1800" b="1" spc="5" dirty="0">
                <a:solidFill>
                  <a:srgbClr val="7B4A3A"/>
                </a:solidFill>
                <a:latin typeface="Franklin Gothic Book"/>
                <a:cs typeface="Franklin Gothic Book"/>
              </a:rPr>
              <a:t>p</a:t>
            </a:r>
            <a:r>
              <a:rPr sz="1800" b="1" spc="25" dirty="0">
                <a:solidFill>
                  <a:srgbClr val="7B4A3A"/>
                </a:solidFill>
                <a:latin typeface="Franklin Gothic Book"/>
                <a:cs typeface="Franklin Gothic Book"/>
              </a:rPr>
              <a:t>o</a:t>
            </a:r>
            <a:r>
              <a:rPr sz="1800" b="1" dirty="0">
                <a:solidFill>
                  <a:srgbClr val="7B4A3A"/>
                </a:solidFill>
                <a:latin typeface="Franklin Gothic Book"/>
                <a:cs typeface="Franklin Gothic Book"/>
              </a:rPr>
              <a:t>je</a:t>
            </a:r>
            <a:r>
              <a:rPr sz="1800" b="1" spc="5" dirty="0">
                <a:solidFill>
                  <a:srgbClr val="7B4A3A"/>
                </a:solidFill>
                <a:latin typeface="Franklin Gothic Book"/>
                <a:cs typeface="Franklin Gothic Book"/>
              </a:rPr>
              <a:t>n</a:t>
            </a:r>
            <a:r>
              <a:rPr sz="1800" b="1" dirty="0">
                <a:solidFill>
                  <a:srgbClr val="7B4A3A"/>
                </a:solidFill>
                <a:latin typeface="Franklin Gothic Book"/>
                <a:cs typeface="Franklin Gothic Book"/>
              </a:rPr>
              <a:t>é</a:t>
            </a:r>
            <a:r>
              <a:rPr sz="1800" b="1" spc="-65" dirty="0">
                <a:solidFill>
                  <a:srgbClr val="7B4A3A"/>
                </a:solidFill>
                <a:latin typeface="Franklin Gothic Book"/>
                <a:cs typeface="Franklin Gothic Book"/>
              </a:rPr>
              <a:t> </a:t>
            </a:r>
            <a:r>
              <a:rPr sz="1800" b="1" dirty="0">
                <a:solidFill>
                  <a:srgbClr val="7B4A3A"/>
                </a:solidFill>
                <a:latin typeface="Franklin Gothic Book"/>
                <a:cs typeface="Franklin Gothic Book"/>
              </a:rPr>
              <a:t>s</a:t>
            </a:r>
            <a:r>
              <a:rPr sz="1800" b="1" spc="-20" dirty="0">
                <a:solidFill>
                  <a:srgbClr val="7B4A3A"/>
                </a:solidFill>
                <a:latin typeface="Franklin Gothic Book"/>
                <a:cs typeface="Franklin Gothic Book"/>
              </a:rPr>
              <a:t> </a:t>
            </a:r>
            <a:r>
              <a:rPr sz="1800" b="1" spc="20" dirty="0">
                <a:solidFill>
                  <a:srgbClr val="7B4A3A"/>
                </a:solidFill>
                <a:latin typeface="Franklin Gothic Book"/>
                <a:cs typeface="Franklin Gothic Book"/>
              </a:rPr>
              <a:t>v</a:t>
            </a:r>
            <a:r>
              <a:rPr sz="1800" b="1" spc="5" dirty="0">
                <a:solidFill>
                  <a:srgbClr val="7B4A3A"/>
                </a:solidFill>
                <a:latin typeface="Franklin Gothic Book"/>
                <a:cs typeface="Franklin Gothic Book"/>
              </a:rPr>
              <a:t>i</a:t>
            </a:r>
            <a:r>
              <a:rPr sz="1800" b="1" spc="10" dirty="0">
                <a:solidFill>
                  <a:srgbClr val="7B4A3A"/>
                </a:solidFill>
                <a:latin typeface="Franklin Gothic Book"/>
                <a:cs typeface="Franklin Gothic Book"/>
              </a:rPr>
              <a:t>d</a:t>
            </a:r>
            <a:r>
              <a:rPr sz="1800" b="1" spc="-5" dirty="0">
                <a:solidFill>
                  <a:srgbClr val="7B4A3A"/>
                </a:solidFill>
                <a:latin typeface="Franklin Gothic Book"/>
                <a:cs typeface="Franklin Gothic Book"/>
              </a:rPr>
              <a:t>i</a:t>
            </a:r>
            <a:r>
              <a:rPr sz="1800" b="1" dirty="0">
                <a:solidFill>
                  <a:srgbClr val="7B4A3A"/>
                </a:solidFill>
                <a:latin typeface="Franklin Gothic Book"/>
                <a:cs typeface="Franklin Gothic Book"/>
              </a:rPr>
              <a:t>e</a:t>
            </a:r>
            <a:r>
              <a:rPr sz="1800" b="1" spc="-5" dirty="0">
                <a:solidFill>
                  <a:srgbClr val="7B4A3A"/>
                </a:solidFill>
                <a:latin typeface="Franklin Gothic Book"/>
                <a:cs typeface="Franklin Gothic Book"/>
              </a:rPr>
              <a:t>c</a:t>
            </a:r>
            <a:r>
              <a:rPr sz="1800" b="1" spc="10" dirty="0">
                <a:solidFill>
                  <a:srgbClr val="7B4A3A"/>
                </a:solidFill>
                <a:latin typeface="Franklin Gothic Book"/>
                <a:cs typeface="Franklin Gothic Book"/>
              </a:rPr>
              <a:t>k</a:t>
            </a:r>
            <a:r>
              <a:rPr sz="1800" b="1" spc="-10" dirty="0">
                <a:solidFill>
                  <a:srgbClr val="7B4A3A"/>
                </a:solidFill>
                <a:latin typeface="Franklin Gothic Book"/>
                <a:cs typeface="Franklin Gothic Book"/>
              </a:rPr>
              <a:t>y</a:t>
            </a:r>
            <a:r>
              <a:rPr sz="1800" b="1" dirty="0">
                <a:solidFill>
                  <a:srgbClr val="7B4A3A"/>
                </a:solidFill>
                <a:latin typeface="Franklin Gothic Book"/>
                <a:cs typeface="Franklin Gothic Book"/>
              </a:rPr>
              <a:t>m</a:t>
            </a:r>
            <a:r>
              <a:rPr sz="1800" b="1" spc="-65" dirty="0">
                <a:solidFill>
                  <a:srgbClr val="7B4A3A"/>
                </a:solidFill>
                <a:latin typeface="Franklin Gothic Book"/>
                <a:cs typeface="Franklin Gothic Book"/>
              </a:rPr>
              <a:t> </a:t>
            </a:r>
            <a:r>
              <a:rPr sz="1800" b="1" spc="25" dirty="0">
                <a:solidFill>
                  <a:srgbClr val="7B4A3A"/>
                </a:solidFill>
                <a:latin typeface="Franklin Gothic Book"/>
                <a:cs typeface="Franklin Gothic Book"/>
              </a:rPr>
              <a:t>c</a:t>
            </a:r>
            <a:r>
              <a:rPr sz="1800" b="1" spc="20" dirty="0">
                <a:solidFill>
                  <a:srgbClr val="7B4A3A"/>
                </a:solidFill>
                <a:latin typeface="Franklin Gothic Book"/>
                <a:cs typeface="Franklin Gothic Book"/>
              </a:rPr>
              <a:t>e</a:t>
            </a:r>
            <a:r>
              <a:rPr sz="1800" b="1" spc="5" dirty="0">
                <a:solidFill>
                  <a:srgbClr val="7B4A3A"/>
                </a:solidFill>
                <a:latin typeface="Franklin Gothic Book"/>
                <a:cs typeface="Franklin Gothic Book"/>
              </a:rPr>
              <a:t>s</a:t>
            </a:r>
            <a:r>
              <a:rPr sz="1800" b="1" spc="-25" dirty="0">
                <a:solidFill>
                  <a:srgbClr val="7B4A3A"/>
                </a:solidFill>
                <a:latin typeface="Franklin Gothic Book"/>
                <a:cs typeface="Franklin Gothic Book"/>
              </a:rPr>
              <a:t>to</a:t>
            </a:r>
            <a:r>
              <a:rPr sz="1800" b="1" spc="-5" dirty="0">
                <a:solidFill>
                  <a:srgbClr val="7B4A3A"/>
                </a:solidFill>
                <a:latin typeface="Franklin Gothic Book"/>
                <a:cs typeface="Franklin Gothic Book"/>
              </a:rPr>
              <a:t>v</a:t>
            </a:r>
            <a:r>
              <a:rPr sz="1800" b="1" spc="5" dirty="0">
                <a:solidFill>
                  <a:srgbClr val="7B4A3A"/>
                </a:solidFill>
                <a:latin typeface="Franklin Gothic Book"/>
                <a:cs typeface="Franklin Gothic Book"/>
              </a:rPr>
              <a:t>n</a:t>
            </a:r>
            <a:r>
              <a:rPr sz="1800" b="1" spc="-10" dirty="0">
                <a:solidFill>
                  <a:srgbClr val="7B4A3A"/>
                </a:solidFill>
                <a:latin typeface="Franklin Gothic Book"/>
                <a:cs typeface="Franklin Gothic Book"/>
              </a:rPr>
              <a:t>ý</a:t>
            </a:r>
            <a:r>
              <a:rPr sz="1800" b="1" dirty="0">
                <a:solidFill>
                  <a:srgbClr val="7B4A3A"/>
                </a:solidFill>
                <a:latin typeface="Franklin Gothic Book"/>
                <a:cs typeface="Franklin Gothic Book"/>
              </a:rPr>
              <a:t>m</a:t>
            </a:r>
            <a:r>
              <a:rPr sz="1800" b="1" spc="-65" dirty="0">
                <a:solidFill>
                  <a:srgbClr val="7B4A3A"/>
                </a:solidFill>
                <a:latin typeface="Franklin Gothic Book"/>
                <a:cs typeface="Franklin Gothic Book"/>
              </a:rPr>
              <a:t> </a:t>
            </a:r>
            <a:r>
              <a:rPr sz="1800" b="1" spc="30" dirty="0">
                <a:solidFill>
                  <a:srgbClr val="7B4A3A"/>
                </a:solidFill>
                <a:latin typeface="Franklin Gothic Book"/>
                <a:cs typeface="Franklin Gothic Book"/>
              </a:rPr>
              <a:t>ru</a:t>
            </a:r>
            <a:r>
              <a:rPr sz="1800" b="1" dirty="0">
                <a:solidFill>
                  <a:srgbClr val="7B4A3A"/>
                </a:solidFill>
                <a:latin typeface="Franklin Gothic Book"/>
                <a:cs typeface="Franklin Gothic Book"/>
              </a:rPr>
              <a:t>c</a:t>
            </a:r>
            <a:r>
              <a:rPr sz="1800" b="1" spc="0" dirty="0">
                <a:solidFill>
                  <a:srgbClr val="7B4A3A"/>
                </a:solidFill>
                <a:latin typeface="Franklin Gothic Book"/>
                <a:cs typeface="Franklin Gothic Book"/>
              </a:rPr>
              <a:t>h</a:t>
            </a:r>
            <a:r>
              <a:rPr sz="1800" b="1" dirty="0">
                <a:solidFill>
                  <a:srgbClr val="7B4A3A"/>
                </a:solidFill>
                <a:latin typeface="Franklin Gothic Book"/>
                <a:cs typeface="Franklin Gothic Book"/>
              </a:rPr>
              <a:t>om</a:t>
            </a:r>
            <a:r>
              <a:rPr sz="1800" b="1" spc="-60" dirty="0">
                <a:solidFill>
                  <a:srgbClr val="7B4A3A"/>
                </a:solidFill>
                <a:latin typeface="Franklin Gothic Book"/>
                <a:cs typeface="Franklin Gothic Book"/>
              </a:rPr>
              <a:t> </a:t>
            </a:r>
            <a:r>
              <a:rPr sz="1800" b="1" dirty="0">
                <a:solidFill>
                  <a:srgbClr val="7B4A3A"/>
                </a:solidFill>
                <a:latin typeface="Franklin Gothic Book"/>
                <a:cs typeface="Franklin Gothic Book"/>
              </a:rPr>
              <a:t>a</a:t>
            </a:r>
            <a:r>
              <a:rPr sz="1800" b="1" spc="-45" dirty="0">
                <a:solidFill>
                  <a:srgbClr val="7B4A3A"/>
                </a:solidFill>
                <a:latin typeface="Franklin Gothic Book"/>
                <a:cs typeface="Franklin Gothic Book"/>
              </a:rPr>
              <a:t> </a:t>
            </a:r>
            <a:r>
              <a:rPr sz="1800" spc="20" dirty="0" err="1">
                <a:solidFill>
                  <a:srgbClr val="7B4A3A"/>
                </a:solidFill>
                <a:latin typeface="Franklin Gothic Book"/>
                <a:cs typeface="Franklin Gothic Book"/>
              </a:rPr>
              <a:t>a</a:t>
            </a:r>
            <a:r>
              <a:rPr sz="1800" spc="25" dirty="0" err="1">
                <a:solidFill>
                  <a:srgbClr val="7B4A3A"/>
                </a:solidFill>
                <a:latin typeface="Franklin Gothic Book"/>
                <a:cs typeface="Franklin Gothic Book"/>
              </a:rPr>
              <a:t>g</a:t>
            </a:r>
            <a:r>
              <a:rPr sz="1800" spc="-30" dirty="0" err="1">
                <a:solidFill>
                  <a:srgbClr val="7B4A3A"/>
                </a:solidFill>
                <a:latin typeface="Franklin Gothic Book"/>
                <a:cs typeface="Franklin Gothic Book"/>
              </a:rPr>
              <a:t>r</a:t>
            </a:r>
            <a:r>
              <a:rPr sz="1800" spc="-10" dirty="0" err="1">
                <a:solidFill>
                  <a:srgbClr val="7B4A3A"/>
                </a:solidFill>
                <a:latin typeface="Franklin Gothic Book"/>
                <a:cs typeface="Franklin Gothic Book"/>
              </a:rPr>
              <a:t>ot</a:t>
            </a:r>
            <a:r>
              <a:rPr sz="1800" spc="-20" dirty="0" err="1">
                <a:solidFill>
                  <a:srgbClr val="7B4A3A"/>
                </a:solidFill>
                <a:latin typeface="Franklin Gothic Book"/>
                <a:cs typeface="Franklin Gothic Book"/>
              </a:rPr>
              <a:t>u</a:t>
            </a:r>
            <a:r>
              <a:rPr sz="1800" spc="-5" dirty="0" err="1">
                <a:solidFill>
                  <a:srgbClr val="7B4A3A"/>
                </a:solidFill>
                <a:latin typeface="Franklin Gothic Book"/>
                <a:cs typeface="Franklin Gothic Book"/>
              </a:rPr>
              <a:t>ri</a:t>
            </a:r>
            <a:r>
              <a:rPr sz="1800" dirty="0" err="1">
                <a:solidFill>
                  <a:srgbClr val="7B4A3A"/>
                </a:solidFill>
                <a:latin typeface="Franklin Gothic Book"/>
                <a:cs typeface="Franklin Gothic Book"/>
              </a:rPr>
              <a:t>sti</a:t>
            </a:r>
            <a:r>
              <a:rPr sz="1800" spc="-40" dirty="0" err="1">
                <a:solidFill>
                  <a:srgbClr val="7B4A3A"/>
                </a:solidFill>
                <a:latin typeface="Franklin Gothic Book"/>
                <a:cs typeface="Franklin Gothic Book"/>
              </a:rPr>
              <a:t>k</a:t>
            </a:r>
            <a:r>
              <a:rPr sz="1800" spc="-10" dirty="0" err="1">
                <a:solidFill>
                  <a:srgbClr val="7B4A3A"/>
                </a:solidFill>
                <a:latin typeface="Franklin Gothic Book"/>
                <a:cs typeface="Franklin Gothic Book"/>
              </a:rPr>
              <a:t>ou</a:t>
            </a:r>
            <a:r>
              <a:rPr sz="1800" spc="-5" dirty="0">
                <a:solidFill>
                  <a:srgbClr val="7B4A3A"/>
                </a:solidFill>
                <a:latin typeface="Times New Roman"/>
                <a:cs typeface="Times New Roman"/>
              </a:rPr>
              <a:t> </a:t>
            </a:r>
            <a:r>
              <a:rPr sz="1800" spc="5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za</a:t>
            </a:r>
            <a:r>
              <a:rPr sz="180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mer</a:t>
            </a:r>
            <a:r>
              <a:rPr sz="1800" spc="5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an</a:t>
            </a:r>
            <a:r>
              <a:rPr sz="180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é</a:t>
            </a:r>
            <a:r>
              <a:rPr sz="1800" spc="-45" dirty="0" smtClean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ytv</a:t>
            </a:r>
            <a:r>
              <a:rPr sz="18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á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ran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ie</a:t>
            </a:r>
            <a:r>
              <a:rPr sz="1800" spc="-4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po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d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mienok</a:t>
            </a:r>
            <a:r>
              <a:rPr sz="1800" spc="1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18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kr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č</a:t>
            </a:r>
            <a:r>
              <a:rPr sz="18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é</a:t>
            </a:r>
            <a:r>
              <a:rPr sz="1800" spc="-4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spc="-7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ela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xa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č</a:t>
            </a:r>
            <a:r>
              <a:rPr sz="18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é</a:t>
            </a:r>
            <a:r>
              <a:rPr sz="1800" spc="-4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či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nn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s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ti</a:t>
            </a:r>
            <a:r>
              <a:rPr sz="18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vrá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an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e 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yt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váran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ia</a:t>
            </a:r>
            <a:r>
              <a:rPr sz="1800" spc="-3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podmie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ok</a:t>
            </a:r>
            <a:r>
              <a:rPr sz="1800" spc="1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po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s</a:t>
            </a:r>
            <a:r>
              <a:rPr sz="18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y</a:t>
            </a:r>
            <a:r>
              <a:rPr sz="1800" spc="-30" dirty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1800" spc="-25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an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ie</a:t>
            </a:r>
            <a:r>
              <a:rPr sz="1800" spc="-4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vz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d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el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á</a:t>
            </a:r>
            <a:r>
              <a:rPr sz="18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an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ia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spc="-5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yt</a:t>
            </a:r>
            <a:r>
              <a:rPr sz="18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ie</a:t>
            </a:r>
            <a:r>
              <a:rPr sz="18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-40" dirty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spc="-60" dirty="0">
                <a:solidFill>
                  <a:srgbClr val="4E3A2F"/>
                </a:solidFill>
                <a:latin typeface="Franklin Gothic Book"/>
                <a:cs typeface="Franklin Gothic Book"/>
              </a:rPr>
              <a:t>f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č</a:t>
            </a:r>
            <a:r>
              <a:rPr sz="18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ých </a:t>
            </a:r>
            <a:r>
              <a:rPr sz="18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ies</a:t>
            </a:r>
            <a:r>
              <a:rPr sz="18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spc="-25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:</a:t>
            </a:r>
            <a:endParaRPr sz="1800" dirty="0">
              <a:latin typeface="Franklin Gothic Book"/>
              <a:cs typeface="Franklin Gothic Book"/>
            </a:endParaRPr>
          </a:p>
          <a:p>
            <a:pPr marL="356870">
              <a:lnSpc>
                <a:spcPct val="100000"/>
              </a:lnSpc>
              <a:spcBef>
                <a:spcPts val="430"/>
              </a:spcBef>
            </a:pP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ý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s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1800" spc="-40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ba</a:t>
            </a:r>
            <a:r>
              <a:rPr sz="18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u</a:t>
            </a:r>
            <a:r>
              <a:rPr sz="1800" spc="-30" dirty="0">
                <a:solidFill>
                  <a:srgbClr val="4E3A2F"/>
                </a:solidFill>
                <a:latin typeface="Franklin Gothic Book"/>
                <a:cs typeface="Franklin Gothic Book"/>
              </a:rPr>
              <a:t>b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y</a:t>
            </a:r>
            <a:r>
              <a:rPr sz="1800" spc="-30" dirty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1800" spc="-25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cích</a:t>
            </a:r>
            <a:r>
              <a:rPr sz="18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zar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i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d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í,</a:t>
            </a:r>
            <a:r>
              <a:rPr sz="1800" spc="-3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1800" spc="-35" dirty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š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ru</a:t>
            </a:r>
            <a:r>
              <a:rPr sz="18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cia</a:t>
            </a:r>
            <a:r>
              <a:rPr sz="1800" spc="-5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spc="-7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moder</a:t>
            </a:r>
            <a:r>
              <a:rPr sz="18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i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zá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cia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-25" dirty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x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ist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u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j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ú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cich</a:t>
            </a:r>
            <a:endParaRPr sz="1800" dirty="0">
              <a:latin typeface="Franklin Gothic Book"/>
              <a:cs typeface="Franklin Gothic Book"/>
            </a:endParaRPr>
          </a:p>
          <a:p>
            <a:pPr marL="356870">
              <a:lnSpc>
                <a:spcPct val="100000"/>
              </a:lnSpc>
            </a:pP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u</a:t>
            </a:r>
            <a:r>
              <a:rPr sz="1800" spc="-30" dirty="0">
                <a:solidFill>
                  <a:srgbClr val="4E3A2F"/>
                </a:solidFill>
                <a:latin typeface="Franklin Gothic Book"/>
                <a:cs typeface="Franklin Gothic Book"/>
              </a:rPr>
              <a:t>b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y</a:t>
            </a:r>
            <a:r>
              <a:rPr sz="1800" spc="-30" dirty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1800" spc="-25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cích</a:t>
            </a:r>
            <a:r>
              <a:rPr sz="1800" spc="-2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zar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i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d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í,</a:t>
            </a:r>
            <a:r>
              <a:rPr sz="18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spc="-40" dirty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j 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spc="-30" dirty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y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už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í</a:t>
            </a:r>
            <a:r>
              <a:rPr sz="18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an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ých</a:t>
            </a:r>
            <a:r>
              <a:rPr sz="1800" spc="-3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ob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j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800" spc="-30" dirty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1800" spc="-25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u</a:t>
            </a:r>
            <a:r>
              <a:rPr sz="1800" spc="-30" dirty="0">
                <a:solidFill>
                  <a:srgbClr val="4E3A2F"/>
                </a:solidFill>
                <a:latin typeface="Franklin Gothic Book"/>
                <a:cs typeface="Franklin Gothic Book"/>
              </a:rPr>
              <a:t>b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y</a:t>
            </a:r>
            <a:r>
              <a:rPr sz="1800" spc="-30" dirty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1800" spc="-25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cie</a:t>
            </a:r>
            <a:r>
              <a:rPr sz="18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zar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i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d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ie,</a:t>
            </a:r>
            <a:r>
              <a:rPr sz="18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-30" dirty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endParaRPr sz="1800" dirty="0">
              <a:latin typeface="Franklin Gothic Book"/>
              <a:cs typeface="Franklin Gothic Book"/>
            </a:endParaRPr>
          </a:p>
          <a:p>
            <a:pPr marL="356870" marR="5080">
              <a:lnSpc>
                <a:spcPct val="100000"/>
              </a:lnSpc>
            </a:pP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s</a:t>
            </a:r>
            <a:r>
              <a:rPr sz="1800" spc="10" dirty="0">
                <a:solidFill>
                  <a:srgbClr val="4E3A2F"/>
                </a:solidFill>
                <a:latin typeface="Times New Roman"/>
                <a:cs typeface="Times New Roman"/>
              </a:rPr>
              <a:t> </a:t>
            </a:r>
            <a:r>
              <a:rPr sz="18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ci</a:t>
            </a:r>
            <a:r>
              <a:rPr sz="1800" spc="-25" dirty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ou</a:t>
            </a:r>
            <a:r>
              <a:rPr sz="1800" spc="-3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od</a:t>
            </a:r>
            <a:r>
              <a:rPr sz="1800" spc="2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5</a:t>
            </a:r>
            <a:r>
              <a:rPr sz="18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d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spc="3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30</a:t>
            </a:r>
            <a:r>
              <a:rPr sz="18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lô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ž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ok</a:t>
            </a:r>
            <a:r>
              <a:rPr sz="18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spc="-3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na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d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väzn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s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ti</a:t>
            </a:r>
            <a:r>
              <a:rPr sz="1800" spc="-4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yt</a:t>
            </a:r>
            <a:r>
              <a:rPr sz="18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ie</a:t>
            </a:r>
            <a:r>
              <a:rPr sz="18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le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b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moder</a:t>
            </a:r>
            <a:r>
              <a:rPr sz="18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i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zá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ciu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ar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á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lu 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z</a:t>
            </a:r>
            <a:r>
              <a:rPr sz="18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oj</a:t>
            </a:r>
            <a:r>
              <a:rPr sz="18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18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č</a:t>
            </a:r>
            <a:r>
              <a:rPr sz="18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ých</a:t>
            </a:r>
            <a:r>
              <a:rPr sz="1800" spc="-5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spc="-4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el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axa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č</a:t>
            </a:r>
            <a:r>
              <a:rPr sz="18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ých</a:t>
            </a:r>
            <a:r>
              <a:rPr sz="1800" spc="-2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či</a:t>
            </a:r>
            <a:r>
              <a:rPr sz="18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s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tí</a:t>
            </a:r>
            <a:endParaRPr sz="1800" dirty="0">
              <a:latin typeface="Franklin Gothic Book"/>
              <a:cs typeface="Franklin Gothic Book"/>
            </a:endParaRPr>
          </a:p>
          <a:p>
            <a:pPr marL="12700">
              <a:lnSpc>
                <a:spcPct val="100000"/>
              </a:lnSpc>
              <a:spcBef>
                <a:spcPts val="434"/>
              </a:spcBef>
              <a:tabLst>
                <a:tab pos="356870" algn="l"/>
              </a:tabLst>
            </a:pPr>
            <a:r>
              <a:rPr lang="sk-SK" sz="1250" spc="10" dirty="0">
                <a:solidFill>
                  <a:srgbClr val="F0A12D"/>
                </a:solidFill>
                <a:latin typeface="Wingdings 2"/>
                <a:cs typeface="Franklin Gothic Book"/>
              </a:rPr>
              <a:t> </a:t>
            </a:r>
            <a:r>
              <a:rPr lang="sk-SK" sz="1250" spc="10" dirty="0" smtClean="0">
                <a:solidFill>
                  <a:srgbClr val="F0A12D"/>
                </a:solidFill>
                <a:latin typeface="Wingdings 2"/>
                <a:cs typeface="Franklin Gothic Book"/>
              </a:rPr>
              <a:t> </a:t>
            </a:r>
            <a:r>
              <a:rPr sz="1800" b="1" u="heavy" spc="5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1800" b="1" u="heavy" spc="3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b="1" u="heavy" spc="5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i</a:t>
            </a:r>
            <a:r>
              <a:rPr sz="1800" b="1" u="heavy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j</a:t>
            </a:r>
            <a:r>
              <a:rPr sz="1800" b="1" u="heavy" spc="5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í</a:t>
            </a:r>
            <a:r>
              <a:rPr sz="1800" b="1" u="heavy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m</a:t>
            </a:r>
            <a:r>
              <a:rPr sz="1800" b="1" u="heavy" spc="-2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b="1" u="heavy" spc="-3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1800" b="1" u="heavy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el</a:t>
            </a:r>
            <a:r>
              <a:rPr sz="1800" b="1" u="heavy" spc="-15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i</a:t>
            </a:r>
            <a:r>
              <a:rPr sz="1800" b="1" u="heavy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b="1" u="heavy" spc="-60" dirty="0" smtClean="0">
                <a:solidFill>
                  <a:srgbClr val="4E3A2F"/>
                </a:solidFill>
                <a:latin typeface="Times New Roman"/>
                <a:cs typeface="Times New Roman"/>
              </a:rPr>
              <a:t> </a:t>
            </a:r>
            <a:r>
              <a:rPr sz="1800" b="1" u="heavy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1800" b="1" u="heavy" spc="20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b="1" u="heavy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d</a:t>
            </a:r>
            <a:r>
              <a:rPr sz="1800" b="1" u="heavy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1800" b="1" u="heavy" spc="20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b="1" u="heavy" spc="50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b="1" u="heavy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y</a:t>
            </a:r>
            <a:r>
              <a:rPr sz="1800" b="1" u="heavy" spc="-70" dirty="0">
                <a:solidFill>
                  <a:srgbClr val="4E3A2F"/>
                </a:solidFill>
                <a:latin typeface="Times New Roman"/>
                <a:cs typeface="Times New Roman"/>
              </a:rPr>
              <a:t> </a:t>
            </a:r>
            <a:r>
              <a:rPr sz="1800" b="1" u="heavy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b="1" u="heavy" spc="-15" dirty="0">
                <a:solidFill>
                  <a:srgbClr val="4E3A2F"/>
                </a:solidFill>
                <a:latin typeface="Times New Roman"/>
                <a:cs typeface="Times New Roman"/>
              </a:rPr>
              <a:t> </a:t>
            </a:r>
            <a:r>
              <a:rPr sz="1800" b="1" u="heavy" spc="30" dirty="0">
                <a:solidFill>
                  <a:srgbClr val="4E3A2F"/>
                </a:solidFill>
                <a:latin typeface="Franklin Gothic Book"/>
                <a:cs typeface="Franklin Gothic Book"/>
              </a:rPr>
              <a:t>rá</a:t>
            </a:r>
            <a:r>
              <a:rPr sz="1800" b="1" u="heavy" spc="20" dirty="0">
                <a:solidFill>
                  <a:srgbClr val="4E3A2F"/>
                </a:solidFill>
                <a:latin typeface="Franklin Gothic Book"/>
                <a:cs typeface="Franklin Gothic Book"/>
              </a:rPr>
              <a:t>m</a:t>
            </a:r>
            <a:r>
              <a:rPr sz="1800" b="1" u="heavy" dirty="0">
                <a:solidFill>
                  <a:srgbClr val="4E3A2F"/>
                </a:solidFill>
                <a:latin typeface="Franklin Gothic Book"/>
                <a:cs typeface="Franklin Gothic Book"/>
              </a:rPr>
              <a:t>c</a:t>
            </a:r>
            <a:r>
              <a:rPr sz="1800" b="1" u="heavy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i</a:t>
            </a:r>
            <a:r>
              <a:rPr sz="1800" b="1" u="heavy" spc="-65" dirty="0">
                <a:solidFill>
                  <a:srgbClr val="4E3A2F"/>
                </a:solidFill>
                <a:latin typeface="Times New Roman"/>
                <a:cs typeface="Times New Roman"/>
              </a:rPr>
              <a:t> </a:t>
            </a:r>
            <a:r>
              <a:rPr sz="1800" b="1" u="heavy" spc="25" dirty="0">
                <a:solidFill>
                  <a:srgbClr val="4E3A2F"/>
                </a:solidFill>
                <a:latin typeface="Franklin Gothic Book"/>
                <a:cs typeface="Franklin Gothic Book"/>
              </a:rPr>
              <a:t>č</a:t>
            </a:r>
            <a:r>
              <a:rPr sz="1800" b="1" u="heavy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inn</a:t>
            </a:r>
            <a:r>
              <a:rPr sz="1800" b="1" u="heavy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b="1" u="heavy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s</a:t>
            </a:r>
            <a:r>
              <a:rPr sz="1800" b="1" u="heavy" dirty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1800" b="1" u="heavy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í</a:t>
            </a:r>
            <a:r>
              <a:rPr sz="1800" b="1" u="heavy" spc="-70" dirty="0">
                <a:solidFill>
                  <a:srgbClr val="4E3A2F"/>
                </a:solidFill>
                <a:latin typeface="Times New Roman"/>
                <a:cs typeface="Times New Roman"/>
              </a:rPr>
              <a:t> </a:t>
            </a:r>
            <a:r>
              <a:rPr sz="1800" b="1" u="heavy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1</a:t>
            </a:r>
            <a:r>
              <a:rPr sz="1800" b="1" u="heavy" dirty="0">
                <a:solidFill>
                  <a:srgbClr val="4E3A2F"/>
                </a:solidFill>
                <a:latin typeface="Franklin Gothic Book"/>
                <a:cs typeface="Franklin Gothic Book"/>
              </a:rPr>
              <a:t>:</a:t>
            </a:r>
            <a:endParaRPr sz="1800" dirty="0">
              <a:latin typeface="Franklin Gothic Book"/>
              <a:cs typeface="Franklin Gothic Book"/>
            </a:endParaRPr>
          </a:p>
          <a:p>
            <a:pPr marL="12700">
              <a:lnSpc>
                <a:spcPct val="100000"/>
              </a:lnSpc>
              <a:spcBef>
                <a:spcPts val="430"/>
              </a:spcBef>
              <a:tabLst>
                <a:tab pos="356870" algn="l"/>
              </a:tabLst>
            </a:pPr>
            <a:r>
              <a:rPr lang="sk-SK" sz="1250" spc="10" dirty="0">
                <a:solidFill>
                  <a:srgbClr val="F0A12D"/>
                </a:solidFill>
                <a:latin typeface="Wingdings 2"/>
                <a:cs typeface="Franklin Gothic Book"/>
              </a:rPr>
              <a:t> </a:t>
            </a:r>
            <a:r>
              <a:rPr lang="sk-SK" sz="1250" spc="10" dirty="0" smtClean="0">
                <a:solidFill>
                  <a:srgbClr val="F0A12D"/>
                </a:solidFill>
                <a:latin typeface="Wingdings 2"/>
                <a:cs typeface="Franklin Gothic Book"/>
              </a:rPr>
              <a:t> </a:t>
            </a:r>
            <a:r>
              <a:rPr sz="1800" spc="1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mik</a:t>
            </a:r>
            <a:r>
              <a:rPr sz="1800" spc="-2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opo</a:t>
            </a:r>
            <a:r>
              <a:rPr sz="1800" spc="-1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d</a:t>
            </a:r>
            <a:r>
              <a:rPr sz="1800" spc="5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i</a:t>
            </a:r>
            <a:r>
              <a:rPr sz="1800" spc="5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80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y</a:t>
            </a:r>
            <a:r>
              <a:rPr sz="1800" spc="-20" dirty="0" smtClean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m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lé 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d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i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y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(v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z</a:t>
            </a:r>
            <a:r>
              <a:rPr sz="1800" spc="-25" dirty="0">
                <a:solidFill>
                  <a:srgbClr val="4E3A2F"/>
                </a:solidFill>
                <a:latin typeface="Franklin Gothic Book"/>
                <a:cs typeface="Franklin Gothic Book"/>
              </a:rPr>
              <a:t>m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y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s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le 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d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po</a:t>
            </a:r>
            <a:r>
              <a:rPr sz="18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ú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č</a:t>
            </a:r>
            <a:r>
              <a:rPr sz="18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ia</a:t>
            </a:r>
            <a:r>
              <a:rPr sz="1800" spc="-3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-50" dirty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omi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s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ie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2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0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0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3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/3</a:t>
            </a:r>
            <a:r>
              <a:rPr sz="1800" spc="-65" dirty="0">
                <a:solidFill>
                  <a:srgbClr val="4E3A2F"/>
                </a:solidFill>
                <a:latin typeface="Franklin Gothic Book"/>
                <a:cs typeface="Franklin Gothic Book"/>
              </a:rPr>
              <a:t>6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1/E</a:t>
            </a:r>
            <a:r>
              <a:rPr sz="18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S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)</a:t>
            </a:r>
            <a:r>
              <a:rPr sz="1800" spc="-4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endParaRPr sz="1800" dirty="0">
              <a:latin typeface="Franklin Gothic Book"/>
              <a:cs typeface="Franklin Gothic Book"/>
            </a:endParaRPr>
          </a:p>
          <a:p>
            <a:pPr marL="356870">
              <a:lnSpc>
                <a:spcPct val="100000"/>
              </a:lnSpc>
            </a:pP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i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d</a:t>
            </a:r>
            <a:r>
              <a:rPr sz="18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iec</a:t>
            </a:r>
            <a:r>
              <a:rPr sz="18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800" spc="-30" dirty="0">
                <a:solidFill>
                  <a:srgbClr val="4E3A2F"/>
                </a:solidFill>
                <a:latin typeface="Franklin Gothic Book"/>
                <a:cs typeface="Franklin Gothic Book"/>
              </a:rPr>
              <a:t>y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ch</a:t>
            </a:r>
            <a:r>
              <a:rPr sz="1800" spc="20" dirty="0">
                <a:solidFill>
                  <a:srgbClr val="4E3A2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ob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l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stiach</a:t>
            </a:r>
            <a:endParaRPr sz="1800" dirty="0">
              <a:latin typeface="Franklin Gothic Book"/>
              <a:cs typeface="Franklin Gothic Book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/>
          <p:nvPr/>
        </p:nvSpPr>
        <p:spPr>
          <a:xfrm>
            <a:off x="8238743" y="786383"/>
            <a:ext cx="536448" cy="32613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739640" y="1213103"/>
            <a:ext cx="536448" cy="32613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xfrm>
            <a:off x="511200" y="498213"/>
            <a:ext cx="8229600" cy="86177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800" b="1" spc="30" dirty="0">
                <a:solidFill>
                  <a:srgbClr val="4E3A2F"/>
                </a:solidFill>
                <a:latin typeface="Franklin Gothic Medium"/>
                <a:cs typeface="Franklin Gothic Medium"/>
              </a:rPr>
              <a:t>M</a:t>
            </a:r>
            <a:r>
              <a:rPr sz="2800" b="1" spc="10" dirty="0">
                <a:solidFill>
                  <a:srgbClr val="4E3A2F"/>
                </a:solidFill>
                <a:latin typeface="Franklin Gothic Medium"/>
                <a:cs typeface="Franklin Gothic Medium"/>
              </a:rPr>
              <a:t>0</a:t>
            </a:r>
            <a:r>
              <a:rPr sz="2800" b="1" dirty="0">
                <a:solidFill>
                  <a:srgbClr val="4E3A2F"/>
                </a:solidFill>
                <a:latin typeface="Franklin Gothic Medium"/>
                <a:cs typeface="Franklin Gothic Medium"/>
              </a:rPr>
              <a:t>6</a:t>
            </a:r>
            <a:r>
              <a:rPr sz="2800" b="1" spc="-65" dirty="0">
                <a:solidFill>
                  <a:srgbClr val="4E3A2F"/>
                </a:solidFill>
                <a:latin typeface="Times New Roman"/>
                <a:cs typeface="Times New Roman"/>
              </a:rPr>
              <a:t> </a:t>
            </a:r>
            <a:r>
              <a:rPr sz="2800" b="1" dirty="0">
                <a:solidFill>
                  <a:srgbClr val="4E3A2F"/>
                </a:solidFill>
              </a:rPr>
              <a:t>–</a:t>
            </a:r>
            <a:r>
              <a:rPr sz="2800" b="1" spc="-20" dirty="0">
                <a:solidFill>
                  <a:srgbClr val="4E3A2F"/>
                </a:solidFill>
              </a:rPr>
              <a:t> </a:t>
            </a:r>
            <a:r>
              <a:rPr sz="2800" b="1" dirty="0">
                <a:solidFill>
                  <a:srgbClr val="4E3A2F"/>
                </a:solidFill>
              </a:rPr>
              <a:t>R</a:t>
            </a:r>
            <a:r>
              <a:rPr sz="2800" b="1" spc="10" dirty="0">
                <a:solidFill>
                  <a:srgbClr val="4E3A2F"/>
                </a:solidFill>
              </a:rPr>
              <a:t>OZ</a:t>
            </a:r>
            <a:r>
              <a:rPr sz="2800" b="1" spc="-55" dirty="0">
                <a:solidFill>
                  <a:srgbClr val="4E3A2F"/>
                </a:solidFill>
              </a:rPr>
              <a:t>V</a:t>
            </a:r>
            <a:r>
              <a:rPr sz="2800" b="1" dirty="0">
                <a:solidFill>
                  <a:srgbClr val="4E3A2F"/>
                </a:solidFill>
              </a:rPr>
              <a:t>OJ</a:t>
            </a:r>
            <a:r>
              <a:rPr sz="2800" b="1" spc="-70" dirty="0">
                <a:solidFill>
                  <a:srgbClr val="4E3A2F"/>
                </a:solidFill>
              </a:rPr>
              <a:t> </a:t>
            </a:r>
            <a:r>
              <a:rPr sz="2800" b="1" spc="20" dirty="0">
                <a:solidFill>
                  <a:srgbClr val="4E3A2F"/>
                </a:solidFill>
              </a:rPr>
              <a:t>P</a:t>
            </a:r>
            <a:r>
              <a:rPr sz="2800" b="1" spc="10" dirty="0">
                <a:solidFill>
                  <a:srgbClr val="4E3A2F"/>
                </a:solidFill>
              </a:rPr>
              <a:t>OĽ</a:t>
            </a:r>
            <a:r>
              <a:rPr sz="2800" b="1" dirty="0">
                <a:solidFill>
                  <a:srgbClr val="4E3A2F"/>
                </a:solidFill>
              </a:rPr>
              <a:t>NOHO</a:t>
            </a:r>
            <a:r>
              <a:rPr sz="2800" b="1" spc="-30" dirty="0">
                <a:solidFill>
                  <a:srgbClr val="4E3A2F"/>
                </a:solidFill>
              </a:rPr>
              <a:t>S</a:t>
            </a:r>
            <a:r>
              <a:rPr sz="2800" b="1" dirty="0">
                <a:solidFill>
                  <a:srgbClr val="4E3A2F"/>
                </a:solidFill>
              </a:rPr>
              <a:t>PODÁRSK</a:t>
            </a:r>
            <a:r>
              <a:rPr sz="2800" b="1" spc="-80" dirty="0">
                <a:solidFill>
                  <a:srgbClr val="4E3A2F"/>
                </a:solidFill>
              </a:rPr>
              <a:t>Y</a:t>
            </a:r>
            <a:r>
              <a:rPr sz="2800" b="1" spc="-15" dirty="0">
                <a:solidFill>
                  <a:srgbClr val="4E3A2F"/>
                </a:solidFill>
              </a:rPr>
              <a:t>C</a:t>
            </a:r>
            <a:r>
              <a:rPr sz="2800" b="1" dirty="0">
                <a:solidFill>
                  <a:srgbClr val="4E3A2F"/>
                </a:solidFill>
              </a:rPr>
              <a:t>H</a:t>
            </a:r>
            <a:r>
              <a:rPr sz="2800" b="1" spc="-50" dirty="0">
                <a:solidFill>
                  <a:srgbClr val="4E3A2F"/>
                </a:solidFill>
              </a:rPr>
              <a:t> </a:t>
            </a:r>
            <a:r>
              <a:rPr sz="2800" b="1" spc="20" dirty="0">
                <a:solidFill>
                  <a:srgbClr val="4E3A2F"/>
                </a:solidFill>
              </a:rPr>
              <a:t>P</a:t>
            </a:r>
            <a:r>
              <a:rPr sz="2800" b="1" spc="10" dirty="0">
                <a:solidFill>
                  <a:srgbClr val="4E3A2F"/>
                </a:solidFill>
              </a:rPr>
              <a:t>O</a:t>
            </a:r>
            <a:r>
              <a:rPr sz="2800" b="1" spc="5" dirty="0">
                <a:solidFill>
                  <a:srgbClr val="4E3A2F"/>
                </a:solidFill>
              </a:rPr>
              <a:t>D</a:t>
            </a:r>
            <a:r>
              <a:rPr sz="2800" b="1" dirty="0">
                <a:solidFill>
                  <a:srgbClr val="4E3A2F"/>
                </a:solidFill>
              </a:rPr>
              <a:t>NI</a:t>
            </a:r>
            <a:r>
              <a:rPr sz="2800" b="1" spc="-70" dirty="0">
                <a:solidFill>
                  <a:srgbClr val="4E3A2F"/>
                </a:solidFill>
              </a:rPr>
              <a:t>K</a:t>
            </a:r>
            <a:r>
              <a:rPr sz="2800" b="1" spc="-55" dirty="0">
                <a:solidFill>
                  <a:srgbClr val="4E3A2F"/>
                </a:solidFill>
              </a:rPr>
              <a:t>O</a:t>
            </a:r>
            <a:r>
              <a:rPr sz="2800" b="1" dirty="0">
                <a:solidFill>
                  <a:srgbClr val="4E3A2F"/>
                </a:solidFill>
              </a:rPr>
              <a:t>V</a:t>
            </a:r>
            <a:endParaRPr sz="2800" b="1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800" b="1" dirty="0">
                <a:solidFill>
                  <a:srgbClr val="4E3A2F"/>
                </a:solidFill>
              </a:rPr>
              <a:t>A</a:t>
            </a:r>
            <a:r>
              <a:rPr sz="2800" b="1" spc="-20" dirty="0">
                <a:solidFill>
                  <a:srgbClr val="4E3A2F"/>
                </a:solidFill>
              </a:rPr>
              <a:t> </a:t>
            </a:r>
            <a:r>
              <a:rPr sz="2800" b="1" spc="15" dirty="0">
                <a:solidFill>
                  <a:srgbClr val="4E3A2F"/>
                </a:solidFill>
              </a:rPr>
              <a:t>P</a:t>
            </a:r>
            <a:r>
              <a:rPr sz="2800" b="1" spc="10" dirty="0">
                <a:solidFill>
                  <a:srgbClr val="4E3A2F"/>
                </a:solidFill>
              </a:rPr>
              <a:t>O</a:t>
            </a:r>
            <a:r>
              <a:rPr sz="2800" b="1" spc="30" dirty="0">
                <a:solidFill>
                  <a:srgbClr val="4E3A2F"/>
                </a:solidFill>
              </a:rPr>
              <a:t>D</a:t>
            </a:r>
            <a:r>
              <a:rPr sz="2800" b="1" dirty="0">
                <a:solidFill>
                  <a:srgbClr val="4E3A2F"/>
                </a:solidFill>
              </a:rPr>
              <a:t>NIK</a:t>
            </a:r>
            <a:r>
              <a:rPr sz="2800" b="1" spc="-155" dirty="0">
                <a:solidFill>
                  <a:srgbClr val="4E3A2F"/>
                </a:solidFill>
              </a:rPr>
              <a:t>A</a:t>
            </a:r>
            <a:r>
              <a:rPr sz="2800" b="1" spc="-15" dirty="0">
                <a:solidFill>
                  <a:srgbClr val="4E3A2F"/>
                </a:solidFill>
              </a:rPr>
              <a:t>T</a:t>
            </a:r>
            <a:r>
              <a:rPr sz="2800" b="1" dirty="0">
                <a:solidFill>
                  <a:srgbClr val="4E3A2F"/>
                </a:solidFill>
              </a:rPr>
              <a:t>EĽSK</a:t>
            </a:r>
            <a:r>
              <a:rPr sz="2800" b="1" spc="-15" dirty="0">
                <a:solidFill>
                  <a:srgbClr val="4E3A2F"/>
                </a:solidFill>
              </a:rPr>
              <a:t>E</a:t>
            </a:r>
            <a:r>
              <a:rPr sz="2800" b="1" dirty="0">
                <a:solidFill>
                  <a:srgbClr val="4E3A2F"/>
                </a:solidFill>
              </a:rPr>
              <a:t>J</a:t>
            </a:r>
            <a:r>
              <a:rPr sz="2800" b="1" spc="-65" dirty="0">
                <a:solidFill>
                  <a:srgbClr val="4E3A2F"/>
                </a:solidFill>
              </a:rPr>
              <a:t> </a:t>
            </a:r>
            <a:r>
              <a:rPr sz="2800" b="1" spc="25" dirty="0">
                <a:solidFill>
                  <a:srgbClr val="4E3A2F"/>
                </a:solidFill>
              </a:rPr>
              <a:t>Č</a:t>
            </a:r>
            <a:r>
              <a:rPr sz="2800" b="1" spc="15" dirty="0">
                <a:solidFill>
                  <a:srgbClr val="4E3A2F"/>
                </a:solidFill>
              </a:rPr>
              <a:t>IN</a:t>
            </a:r>
            <a:r>
              <a:rPr sz="2800" b="1" dirty="0">
                <a:solidFill>
                  <a:srgbClr val="4E3A2F"/>
                </a:solidFill>
              </a:rPr>
              <a:t>NO</a:t>
            </a:r>
            <a:r>
              <a:rPr sz="2800" b="1" spc="-30" dirty="0">
                <a:solidFill>
                  <a:srgbClr val="4E3A2F"/>
                </a:solidFill>
              </a:rPr>
              <a:t>S</a:t>
            </a:r>
            <a:r>
              <a:rPr sz="2800" b="1" spc="-15" dirty="0">
                <a:solidFill>
                  <a:srgbClr val="4E3A2F"/>
                </a:solidFill>
              </a:rPr>
              <a:t>T</a:t>
            </a:r>
            <a:r>
              <a:rPr sz="2800" b="1" dirty="0">
                <a:solidFill>
                  <a:srgbClr val="4E3A2F"/>
                </a:solidFill>
              </a:rPr>
              <a:t>I</a:t>
            </a:r>
            <a:endParaRPr sz="2800" b="1" dirty="0"/>
          </a:p>
        </p:txBody>
      </p:sp>
      <p:sp>
        <p:nvSpPr>
          <p:cNvPr id="10" name="object 10"/>
          <p:cNvSpPr txBox="1"/>
          <p:nvPr/>
        </p:nvSpPr>
        <p:spPr>
          <a:xfrm>
            <a:off x="383540" y="1828800"/>
            <a:ext cx="8539480" cy="460177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280"/>
              </a:lnSpc>
              <a:tabLst>
                <a:tab pos="356870" algn="l"/>
              </a:tabLst>
            </a:pPr>
            <a:r>
              <a:rPr sz="1400" spc="-15" dirty="0">
                <a:solidFill>
                  <a:srgbClr val="F0A12D"/>
                </a:solidFill>
                <a:latin typeface="Times New Roman"/>
                <a:cs typeface="Times New Roman"/>
              </a:rPr>
              <a:t>	</a:t>
            </a:r>
            <a:r>
              <a:rPr sz="2000" b="1" dirty="0">
                <a:solidFill>
                  <a:srgbClr val="0070C0"/>
                </a:solidFill>
                <a:latin typeface="Franklin Gothic Book"/>
                <a:cs typeface="Franklin Gothic Book"/>
              </a:rPr>
              <a:t>p</a:t>
            </a:r>
            <a:r>
              <a:rPr sz="2000" b="1" spc="0" dirty="0">
                <a:solidFill>
                  <a:srgbClr val="0070C0"/>
                </a:solidFill>
                <a:latin typeface="Franklin Gothic Book"/>
                <a:cs typeface="Franklin Gothic Book"/>
              </a:rPr>
              <a:t>o</a:t>
            </a:r>
            <a:r>
              <a:rPr sz="2000" b="1" spc="15" dirty="0">
                <a:solidFill>
                  <a:srgbClr val="0070C0"/>
                </a:solidFill>
                <a:latin typeface="Franklin Gothic Book"/>
                <a:cs typeface="Franklin Gothic Book"/>
              </a:rPr>
              <a:t>d</a:t>
            </a:r>
            <a:r>
              <a:rPr sz="2000" b="1" spc="0" dirty="0">
                <a:solidFill>
                  <a:srgbClr val="0070C0"/>
                </a:solidFill>
                <a:latin typeface="Franklin Gothic Book"/>
                <a:cs typeface="Franklin Gothic Book"/>
              </a:rPr>
              <a:t>o</a:t>
            </a:r>
            <a:r>
              <a:rPr sz="2000" b="1" dirty="0">
                <a:solidFill>
                  <a:srgbClr val="0070C0"/>
                </a:solidFill>
                <a:latin typeface="Franklin Gothic Book"/>
                <a:cs typeface="Franklin Gothic Book"/>
              </a:rPr>
              <a:t>p</a:t>
            </a:r>
            <a:r>
              <a:rPr sz="2000" b="1" spc="-15" dirty="0">
                <a:solidFill>
                  <a:srgbClr val="0070C0"/>
                </a:solidFill>
                <a:latin typeface="Franklin Gothic Book"/>
                <a:cs typeface="Franklin Gothic Book"/>
              </a:rPr>
              <a:t>a</a:t>
            </a:r>
            <a:r>
              <a:rPr sz="2000" b="1" dirty="0">
                <a:solidFill>
                  <a:srgbClr val="0070C0"/>
                </a:solidFill>
                <a:latin typeface="Franklin Gothic Book"/>
                <a:cs typeface="Franklin Gothic Book"/>
              </a:rPr>
              <a:t>t</a:t>
            </a:r>
            <a:r>
              <a:rPr sz="2000" b="1" spc="-20" dirty="0">
                <a:solidFill>
                  <a:srgbClr val="0070C0"/>
                </a:solidFill>
                <a:latin typeface="Franklin Gothic Book"/>
                <a:cs typeface="Franklin Gothic Book"/>
              </a:rPr>
              <a:t>r</a:t>
            </a:r>
            <a:r>
              <a:rPr sz="2000" b="1" spc="-15" dirty="0">
                <a:solidFill>
                  <a:srgbClr val="0070C0"/>
                </a:solidFill>
                <a:latin typeface="Franklin Gothic Book"/>
                <a:cs typeface="Franklin Gothic Book"/>
              </a:rPr>
              <a:t>e</a:t>
            </a:r>
            <a:r>
              <a:rPr sz="2000" b="1" dirty="0">
                <a:solidFill>
                  <a:srgbClr val="0070C0"/>
                </a:solidFill>
                <a:latin typeface="Franklin Gothic Book"/>
                <a:cs typeface="Franklin Gothic Book"/>
              </a:rPr>
              <a:t>n</a:t>
            </a:r>
            <a:r>
              <a:rPr sz="2000" b="1" spc="-10" dirty="0">
                <a:solidFill>
                  <a:srgbClr val="0070C0"/>
                </a:solidFill>
                <a:latin typeface="Franklin Gothic Book"/>
                <a:cs typeface="Franklin Gothic Book"/>
              </a:rPr>
              <a:t>i</a:t>
            </a:r>
            <a:r>
              <a:rPr sz="2000" b="1" spc="-15" dirty="0">
                <a:solidFill>
                  <a:srgbClr val="0070C0"/>
                </a:solidFill>
                <a:latin typeface="Franklin Gothic Book"/>
                <a:cs typeface="Franklin Gothic Book"/>
              </a:rPr>
              <a:t>e</a:t>
            </a:r>
            <a:r>
              <a:rPr sz="2000" b="1" spc="-70" dirty="0">
                <a:solidFill>
                  <a:srgbClr val="0070C0"/>
                </a:solidFill>
                <a:latin typeface="Times New Roman"/>
                <a:cs typeface="Times New Roman"/>
              </a:rPr>
              <a:t> </a:t>
            </a:r>
            <a:r>
              <a:rPr sz="2000" b="1" spc="20" dirty="0">
                <a:solidFill>
                  <a:srgbClr val="0070C0"/>
                </a:solidFill>
                <a:latin typeface="Franklin Gothic Book"/>
                <a:cs typeface="Franklin Gothic Book"/>
              </a:rPr>
              <a:t>6.4</a:t>
            </a:r>
            <a:r>
              <a:rPr sz="2000" b="1" spc="-5" dirty="0">
                <a:solidFill>
                  <a:srgbClr val="0070C0"/>
                </a:solidFill>
                <a:latin typeface="Franklin Gothic Book"/>
                <a:cs typeface="Franklin Gothic Book"/>
              </a:rPr>
              <a:t>.</a:t>
            </a:r>
            <a:r>
              <a:rPr sz="2000" b="1" spc="-80" dirty="0">
                <a:solidFill>
                  <a:srgbClr val="0070C0"/>
                </a:solidFill>
                <a:latin typeface="Times New Roman"/>
                <a:cs typeface="Times New Roman"/>
              </a:rPr>
              <a:t> </a:t>
            </a:r>
            <a:r>
              <a:rPr sz="2000" b="1" spc="-15" dirty="0">
                <a:solidFill>
                  <a:srgbClr val="0070C0"/>
                </a:solidFill>
                <a:latin typeface="Franklin Gothic Book"/>
                <a:cs typeface="Franklin Gothic Book"/>
              </a:rPr>
              <a:t>– </a:t>
            </a:r>
            <a:r>
              <a:rPr sz="2000" b="1" spc="-25" dirty="0">
                <a:solidFill>
                  <a:srgbClr val="0070C0"/>
                </a:solidFill>
                <a:latin typeface="Franklin Gothic Book"/>
                <a:cs typeface="Franklin Gothic Book"/>
              </a:rPr>
              <a:t>P</a:t>
            </a:r>
            <a:r>
              <a:rPr sz="2000" b="1" spc="0" dirty="0">
                <a:solidFill>
                  <a:srgbClr val="0070C0"/>
                </a:solidFill>
                <a:latin typeface="Franklin Gothic Book"/>
                <a:cs typeface="Franklin Gothic Book"/>
              </a:rPr>
              <a:t>o</a:t>
            </a:r>
            <a:r>
              <a:rPr sz="2000" b="1" spc="15" dirty="0">
                <a:solidFill>
                  <a:srgbClr val="0070C0"/>
                </a:solidFill>
                <a:latin typeface="Franklin Gothic Book"/>
                <a:cs typeface="Franklin Gothic Book"/>
              </a:rPr>
              <a:t>d</a:t>
            </a:r>
            <a:r>
              <a:rPr sz="2000" b="1" dirty="0">
                <a:solidFill>
                  <a:srgbClr val="0070C0"/>
                </a:solidFill>
                <a:latin typeface="Franklin Gothic Book"/>
                <a:cs typeface="Franklin Gothic Book"/>
              </a:rPr>
              <a:t>p</a:t>
            </a:r>
            <a:r>
              <a:rPr sz="2000" b="1" spc="0" dirty="0">
                <a:solidFill>
                  <a:srgbClr val="0070C0"/>
                </a:solidFill>
                <a:latin typeface="Franklin Gothic Book"/>
                <a:cs typeface="Franklin Gothic Book"/>
              </a:rPr>
              <a:t>o</a:t>
            </a:r>
            <a:r>
              <a:rPr sz="2000" b="1" dirty="0">
                <a:solidFill>
                  <a:srgbClr val="0070C0"/>
                </a:solidFill>
                <a:latin typeface="Franklin Gothic Book"/>
                <a:cs typeface="Franklin Gothic Book"/>
              </a:rPr>
              <a:t>r</a:t>
            </a:r>
            <a:r>
              <a:rPr sz="2000" b="1" spc="-15" dirty="0">
                <a:solidFill>
                  <a:srgbClr val="0070C0"/>
                </a:solidFill>
                <a:latin typeface="Franklin Gothic Book"/>
                <a:cs typeface="Franklin Gothic Book"/>
              </a:rPr>
              <a:t>a</a:t>
            </a:r>
            <a:r>
              <a:rPr sz="2000" b="1" spc="-65" dirty="0">
                <a:solidFill>
                  <a:srgbClr val="0070C0"/>
                </a:solidFill>
                <a:latin typeface="Franklin Gothic Book"/>
                <a:cs typeface="Franklin Gothic Book"/>
              </a:rPr>
              <a:t> </a:t>
            </a:r>
            <a:r>
              <a:rPr sz="2000" b="1" spc="0" dirty="0">
                <a:solidFill>
                  <a:srgbClr val="0070C0"/>
                </a:solidFill>
                <a:latin typeface="Franklin Gothic Book"/>
                <a:cs typeface="Franklin Gothic Book"/>
              </a:rPr>
              <a:t>n</a:t>
            </a:r>
            <a:r>
              <a:rPr sz="2000" b="1" spc="-15" dirty="0">
                <a:solidFill>
                  <a:srgbClr val="0070C0"/>
                </a:solidFill>
                <a:latin typeface="Franklin Gothic Book"/>
                <a:cs typeface="Franklin Gothic Book"/>
              </a:rPr>
              <a:t>a</a:t>
            </a:r>
            <a:r>
              <a:rPr sz="2000" b="1" spc="-20" dirty="0">
                <a:solidFill>
                  <a:srgbClr val="0070C0"/>
                </a:solidFill>
                <a:latin typeface="Franklin Gothic Book"/>
                <a:cs typeface="Franklin Gothic Book"/>
              </a:rPr>
              <a:t> </a:t>
            </a:r>
            <a:r>
              <a:rPr sz="2000" b="1" spc="10" dirty="0">
                <a:solidFill>
                  <a:srgbClr val="0070C0"/>
                </a:solidFill>
                <a:latin typeface="Franklin Gothic Book"/>
                <a:cs typeface="Franklin Gothic Book"/>
              </a:rPr>
              <a:t>i</a:t>
            </a:r>
            <a:r>
              <a:rPr sz="2000" b="1" spc="-40" dirty="0">
                <a:solidFill>
                  <a:srgbClr val="0070C0"/>
                </a:solidFill>
                <a:latin typeface="Franklin Gothic Book"/>
                <a:cs typeface="Franklin Gothic Book"/>
              </a:rPr>
              <a:t>n</a:t>
            </a:r>
            <a:r>
              <a:rPr sz="2000" b="1" spc="-20" dirty="0">
                <a:solidFill>
                  <a:srgbClr val="0070C0"/>
                </a:solidFill>
                <a:latin typeface="Franklin Gothic Book"/>
                <a:cs typeface="Franklin Gothic Book"/>
              </a:rPr>
              <a:t>v</a:t>
            </a:r>
            <a:r>
              <a:rPr sz="2000" b="1" dirty="0">
                <a:solidFill>
                  <a:srgbClr val="0070C0"/>
                </a:solidFill>
                <a:latin typeface="Franklin Gothic Book"/>
                <a:cs typeface="Franklin Gothic Book"/>
              </a:rPr>
              <a:t>es</a:t>
            </a:r>
            <a:r>
              <a:rPr sz="2000" b="1" spc="-25" dirty="0">
                <a:solidFill>
                  <a:srgbClr val="0070C0"/>
                </a:solidFill>
                <a:latin typeface="Franklin Gothic Book"/>
                <a:cs typeface="Franklin Gothic Book"/>
              </a:rPr>
              <a:t>t</a:t>
            </a:r>
            <a:r>
              <a:rPr sz="2000" b="1" spc="10" dirty="0">
                <a:solidFill>
                  <a:srgbClr val="0070C0"/>
                </a:solidFill>
                <a:latin typeface="Franklin Gothic Book"/>
                <a:cs typeface="Franklin Gothic Book"/>
              </a:rPr>
              <a:t>í</a:t>
            </a:r>
            <a:r>
              <a:rPr sz="2000" b="1" spc="-5" dirty="0">
                <a:solidFill>
                  <a:srgbClr val="0070C0"/>
                </a:solidFill>
                <a:latin typeface="Franklin Gothic Book"/>
                <a:cs typeface="Franklin Gothic Book"/>
              </a:rPr>
              <a:t>c</a:t>
            </a:r>
            <a:r>
              <a:rPr sz="2000" b="1" spc="-10" dirty="0">
                <a:solidFill>
                  <a:srgbClr val="0070C0"/>
                </a:solidFill>
                <a:latin typeface="Franklin Gothic Book"/>
                <a:cs typeface="Franklin Gothic Book"/>
              </a:rPr>
              <a:t>ie</a:t>
            </a:r>
            <a:r>
              <a:rPr sz="2000" b="1" spc="-70" dirty="0">
                <a:solidFill>
                  <a:srgbClr val="0070C0"/>
                </a:solidFill>
                <a:latin typeface="Franklin Gothic Book"/>
                <a:cs typeface="Franklin Gothic Book"/>
              </a:rPr>
              <a:t> </a:t>
            </a:r>
            <a:r>
              <a:rPr sz="2000" b="1" spc="15" dirty="0">
                <a:solidFill>
                  <a:srgbClr val="0070C0"/>
                </a:solidFill>
                <a:latin typeface="Franklin Gothic Book"/>
                <a:cs typeface="Franklin Gothic Book"/>
              </a:rPr>
              <a:t>d</a:t>
            </a:r>
            <a:r>
              <a:rPr sz="2000" b="1" spc="-15" dirty="0">
                <a:solidFill>
                  <a:srgbClr val="0070C0"/>
                </a:solidFill>
                <a:latin typeface="Franklin Gothic Book"/>
                <a:cs typeface="Franklin Gothic Book"/>
              </a:rPr>
              <a:t>o</a:t>
            </a:r>
            <a:r>
              <a:rPr sz="2000" b="1" spc="-25" dirty="0">
                <a:solidFill>
                  <a:srgbClr val="0070C0"/>
                </a:solidFill>
                <a:latin typeface="Franklin Gothic Book"/>
                <a:cs typeface="Franklin Gothic Book"/>
              </a:rPr>
              <a:t> </a:t>
            </a:r>
            <a:r>
              <a:rPr sz="2000" b="1" dirty="0">
                <a:solidFill>
                  <a:srgbClr val="0070C0"/>
                </a:solidFill>
                <a:latin typeface="Franklin Gothic Book"/>
                <a:cs typeface="Franklin Gothic Book"/>
              </a:rPr>
              <a:t>vy</a:t>
            </a:r>
            <a:r>
              <a:rPr sz="2000" b="1" spc="20" dirty="0">
                <a:solidFill>
                  <a:srgbClr val="0070C0"/>
                </a:solidFill>
                <a:latin typeface="Franklin Gothic Book"/>
                <a:cs typeface="Franklin Gothic Book"/>
              </a:rPr>
              <a:t>t</a:t>
            </a:r>
            <a:r>
              <a:rPr sz="2000" b="1" dirty="0">
                <a:solidFill>
                  <a:srgbClr val="0070C0"/>
                </a:solidFill>
                <a:latin typeface="Franklin Gothic Book"/>
                <a:cs typeface="Franklin Gothic Book"/>
              </a:rPr>
              <a:t>v</a:t>
            </a:r>
            <a:r>
              <a:rPr sz="2000" b="1" spc="-15" dirty="0">
                <a:solidFill>
                  <a:srgbClr val="0070C0"/>
                </a:solidFill>
                <a:latin typeface="Franklin Gothic Book"/>
                <a:cs typeface="Franklin Gothic Book"/>
              </a:rPr>
              <a:t>á</a:t>
            </a:r>
            <a:r>
              <a:rPr sz="2000" b="1" spc="0" dirty="0">
                <a:solidFill>
                  <a:srgbClr val="0070C0"/>
                </a:solidFill>
                <a:latin typeface="Franklin Gothic Book"/>
                <a:cs typeface="Franklin Gothic Book"/>
              </a:rPr>
              <a:t>r</a:t>
            </a:r>
            <a:r>
              <a:rPr sz="2000" b="1" spc="-15" dirty="0">
                <a:solidFill>
                  <a:srgbClr val="0070C0"/>
                </a:solidFill>
                <a:latin typeface="Franklin Gothic Book"/>
                <a:cs typeface="Franklin Gothic Book"/>
              </a:rPr>
              <a:t>an</a:t>
            </a:r>
            <a:r>
              <a:rPr sz="2000" b="1" spc="20" dirty="0">
                <a:solidFill>
                  <a:srgbClr val="0070C0"/>
                </a:solidFill>
                <a:latin typeface="Franklin Gothic Book"/>
                <a:cs typeface="Franklin Gothic Book"/>
              </a:rPr>
              <a:t>i</a:t>
            </a:r>
            <a:r>
              <a:rPr sz="2000" b="1" spc="-15" dirty="0">
                <a:solidFill>
                  <a:srgbClr val="0070C0"/>
                </a:solidFill>
                <a:latin typeface="Franklin Gothic Book"/>
                <a:cs typeface="Franklin Gothic Book"/>
              </a:rPr>
              <a:t>a</a:t>
            </a:r>
            <a:r>
              <a:rPr sz="2000" b="1" spc="-65" dirty="0">
                <a:solidFill>
                  <a:srgbClr val="0070C0"/>
                </a:solidFill>
                <a:latin typeface="Franklin Gothic Book"/>
                <a:cs typeface="Franklin Gothic Book"/>
              </a:rPr>
              <a:t> </a:t>
            </a:r>
            <a:r>
              <a:rPr sz="2000" b="1" spc="-15" dirty="0">
                <a:solidFill>
                  <a:srgbClr val="0070C0"/>
                </a:solidFill>
                <a:latin typeface="Franklin Gothic Book"/>
                <a:cs typeface="Franklin Gothic Book"/>
              </a:rPr>
              <a:t>a</a:t>
            </a:r>
            <a:r>
              <a:rPr sz="2000" b="1" spc="5" dirty="0">
                <a:solidFill>
                  <a:srgbClr val="0070C0"/>
                </a:solidFill>
                <a:latin typeface="Franklin Gothic Book"/>
                <a:cs typeface="Franklin Gothic Book"/>
              </a:rPr>
              <a:t> </a:t>
            </a:r>
            <a:r>
              <a:rPr sz="2000" b="1" spc="-45" dirty="0">
                <a:solidFill>
                  <a:srgbClr val="0070C0"/>
                </a:solidFill>
                <a:latin typeface="Franklin Gothic Book"/>
                <a:cs typeface="Franklin Gothic Book"/>
              </a:rPr>
              <a:t>r</a:t>
            </a:r>
            <a:r>
              <a:rPr sz="2000" b="1" spc="0" dirty="0">
                <a:solidFill>
                  <a:srgbClr val="0070C0"/>
                </a:solidFill>
                <a:latin typeface="Franklin Gothic Book"/>
                <a:cs typeface="Franklin Gothic Book"/>
              </a:rPr>
              <a:t>oz</a:t>
            </a:r>
            <a:r>
              <a:rPr sz="2000" b="1" spc="-20" dirty="0">
                <a:solidFill>
                  <a:srgbClr val="0070C0"/>
                </a:solidFill>
                <a:latin typeface="Franklin Gothic Book"/>
                <a:cs typeface="Franklin Gothic Book"/>
              </a:rPr>
              <a:t>v</a:t>
            </a:r>
            <a:r>
              <a:rPr sz="2000" b="1" spc="0" dirty="0">
                <a:solidFill>
                  <a:srgbClr val="0070C0"/>
                </a:solidFill>
                <a:latin typeface="Franklin Gothic Book"/>
                <a:cs typeface="Franklin Gothic Book"/>
              </a:rPr>
              <a:t>o</a:t>
            </a:r>
            <a:r>
              <a:rPr sz="2000" b="1" spc="-10" dirty="0">
                <a:solidFill>
                  <a:srgbClr val="0070C0"/>
                </a:solidFill>
                <a:latin typeface="Franklin Gothic Book"/>
                <a:cs typeface="Franklin Gothic Book"/>
              </a:rPr>
              <a:t>ja</a:t>
            </a:r>
            <a:endParaRPr sz="2000" b="1" dirty="0">
              <a:solidFill>
                <a:srgbClr val="0070C0"/>
              </a:solidFill>
              <a:latin typeface="Franklin Gothic Book"/>
              <a:cs typeface="Franklin Gothic Book"/>
            </a:endParaRPr>
          </a:p>
          <a:p>
            <a:pPr marL="356870">
              <a:lnSpc>
                <a:spcPts val="2280"/>
              </a:lnSpc>
            </a:pPr>
            <a:r>
              <a:rPr sz="2000" b="1" spc="0" dirty="0" err="1" smtClean="0">
                <a:solidFill>
                  <a:srgbClr val="0070C0"/>
                </a:solidFill>
                <a:latin typeface="Franklin Gothic Book"/>
                <a:cs typeface="Franklin Gothic Book"/>
              </a:rPr>
              <a:t>n</a:t>
            </a:r>
            <a:r>
              <a:rPr sz="2000" b="1" dirty="0" err="1" smtClean="0">
                <a:solidFill>
                  <a:srgbClr val="0070C0"/>
                </a:solidFill>
                <a:latin typeface="Franklin Gothic Book"/>
                <a:cs typeface="Franklin Gothic Book"/>
              </a:rPr>
              <a:t>epo</a:t>
            </a:r>
            <a:r>
              <a:rPr lang="sk-SK" sz="2000" b="1" dirty="0" err="1" smtClean="0">
                <a:solidFill>
                  <a:srgbClr val="0070C0"/>
                </a:solidFill>
                <a:latin typeface="Franklin Gothic Book"/>
                <a:cs typeface="Franklin Gothic Book"/>
              </a:rPr>
              <a:t>ľn</a:t>
            </a:r>
            <a:r>
              <a:rPr sz="2000" b="1" dirty="0" err="1" smtClean="0">
                <a:solidFill>
                  <a:srgbClr val="0070C0"/>
                </a:solidFill>
                <a:latin typeface="Franklin Gothic Book"/>
                <a:cs typeface="Franklin Gothic Book"/>
              </a:rPr>
              <a:t>o</a:t>
            </a:r>
            <a:r>
              <a:rPr sz="2000" b="1" spc="10" dirty="0" err="1" smtClean="0">
                <a:solidFill>
                  <a:srgbClr val="0070C0"/>
                </a:solidFill>
                <a:latin typeface="Franklin Gothic Book"/>
                <a:cs typeface="Franklin Gothic Book"/>
              </a:rPr>
              <a:t>h</a:t>
            </a:r>
            <a:r>
              <a:rPr sz="2000" b="1" dirty="0" err="1" smtClean="0">
                <a:solidFill>
                  <a:srgbClr val="0070C0"/>
                </a:solidFill>
                <a:latin typeface="Franklin Gothic Book"/>
                <a:cs typeface="Franklin Gothic Book"/>
              </a:rPr>
              <a:t>o</a:t>
            </a:r>
            <a:r>
              <a:rPr sz="2000" b="1" spc="25" dirty="0" err="1" smtClean="0">
                <a:solidFill>
                  <a:srgbClr val="0070C0"/>
                </a:solidFill>
                <a:latin typeface="Franklin Gothic Book"/>
                <a:cs typeface="Franklin Gothic Book"/>
              </a:rPr>
              <a:t>s</a:t>
            </a:r>
            <a:r>
              <a:rPr sz="2000" b="1" dirty="0" err="1" smtClean="0">
                <a:solidFill>
                  <a:srgbClr val="0070C0"/>
                </a:solidFill>
                <a:latin typeface="Franklin Gothic Book"/>
                <a:cs typeface="Franklin Gothic Book"/>
              </a:rPr>
              <a:t>po</a:t>
            </a:r>
            <a:r>
              <a:rPr sz="2000" b="1" spc="15" dirty="0" err="1" smtClean="0">
                <a:solidFill>
                  <a:srgbClr val="0070C0"/>
                </a:solidFill>
                <a:latin typeface="Franklin Gothic Book"/>
                <a:cs typeface="Franklin Gothic Book"/>
              </a:rPr>
              <a:t>d</a:t>
            </a:r>
            <a:r>
              <a:rPr sz="2000" b="1" spc="-10" dirty="0" err="1" smtClean="0">
                <a:solidFill>
                  <a:srgbClr val="0070C0"/>
                </a:solidFill>
                <a:latin typeface="Franklin Gothic Book"/>
                <a:cs typeface="Franklin Gothic Book"/>
              </a:rPr>
              <a:t>ár</a:t>
            </a:r>
            <a:r>
              <a:rPr sz="2000" b="1" dirty="0" err="1" smtClean="0">
                <a:solidFill>
                  <a:srgbClr val="0070C0"/>
                </a:solidFill>
                <a:latin typeface="Franklin Gothic Book"/>
                <a:cs typeface="Franklin Gothic Book"/>
              </a:rPr>
              <a:t>sk</a:t>
            </a:r>
            <a:r>
              <a:rPr sz="2000" b="1" spc="-45" dirty="0" err="1" smtClean="0">
                <a:solidFill>
                  <a:srgbClr val="0070C0"/>
                </a:solidFill>
                <a:latin typeface="Franklin Gothic Book"/>
                <a:cs typeface="Franklin Gothic Book"/>
              </a:rPr>
              <a:t>y</a:t>
            </a:r>
            <a:r>
              <a:rPr sz="2000" b="1" spc="-5" dirty="0" err="1" smtClean="0">
                <a:solidFill>
                  <a:srgbClr val="0070C0"/>
                </a:solidFill>
                <a:latin typeface="Franklin Gothic Book"/>
                <a:cs typeface="Franklin Gothic Book"/>
              </a:rPr>
              <a:t>c</a:t>
            </a:r>
            <a:r>
              <a:rPr sz="2000" b="1" spc="-15" dirty="0" err="1" smtClean="0">
                <a:solidFill>
                  <a:srgbClr val="0070C0"/>
                </a:solidFill>
                <a:latin typeface="Franklin Gothic Book"/>
                <a:cs typeface="Franklin Gothic Book"/>
              </a:rPr>
              <a:t>h</a:t>
            </a:r>
            <a:r>
              <a:rPr sz="2000" b="1" spc="-65" dirty="0" smtClean="0">
                <a:solidFill>
                  <a:srgbClr val="0070C0"/>
                </a:solidFill>
                <a:latin typeface="Franklin Gothic Book"/>
                <a:cs typeface="Franklin Gothic Book"/>
              </a:rPr>
              <a:t> </a:t>
            </a:r>
            <a:r>
              <a:rPr sz="2000" b="1" spc="20" dirty="0">
                <a:solidFill>
                  <a:srgbClr val="0070C0"/>
                </a:solidFill>
                <a:latin typeface="Franklin Gothic Book"/>
                <a:cs typeface="Franklin Gothic Book"/>
              </a:rPr>
              <a:t>č</a:t>
            </a:r>
            <a:r>
              <a:rPr sz="2000" b="1" spc="5" dirty="0">
                <a:solidFill>
                  <a:srgbClr val="0070C0"/>
                </a:solidFill>
                <a:latin typeface="Franklin Gothic Book"/>
                <a:cs typeface="Franklin Gothic Book"/>
              </a:rPr>
              <a:t>inn</a:t>
            </a:r>
            <a:r>
              <a:rPr sz="2000" b="1" spc="-15" dirty="0">
                <a:solidFill>
                  <a:srgbClr val="0070C0"/>
                </a:solidFill>
                <a:latin typeface="Franklin Gothic Book"/>
                <a:cs typeface="Franklin Gothic Book"/>
              </a:rPr>
              <a:t>o</a:t>
            </a:r>
            <a:r>
              <a:rPr sz="2000" b="1" dirty="0">
                <a:solidFill>
                  <a:srgbClr val="0070C0"/>
                </a:solidFill>
                <a:latin typeface="Franklin Gothic Book"/>
                <a:cs typeface="Franklin Gothic Book"/>
              </a:rPr>
              <a:t>s</a:t>
            </a:r>
            <a:r>
              <a:rPr sz="2000" b="1" spc="-25" dirty="0">
                <a:solidFill>
                  <a:srgbClr val="0070C0"/>
                </a:solidFill>
                <a:latin typeface="Franklin Gothic Book"/>
                <a:cs typeface="Franklin Gothic Book"/>
              </a:rPr>
              <a:t>t</a:t>
            </a:r>
            <a:r>
              <a:rPr sz="2000" b="1" spc="-5" dirty="0">
                <a:solidFill>
                  <a:srgbClr val="0070C0"/>
                </a:solidFill>
                <a:latin typeface="Franklin Gothic Book"/>
                <a:cs typeface="Franklin Gothic Book"/>
              </a:rPr>
              <a:t>í</a:t>
            </a:r>
            <a:endParaRPr sz="2000" b="1" dirty="0">
              <a:solidFill>
                <a:srgbClr val="0070C0"/>
              </a:solidFill>
              <a:latin typeface="Franklin Gothic Book"/>
              <a:cs typeface="Franklin Gothic Book"/>
            </a:endParaRPr>
          </a:p>
          <a:p>
            <a:pPr marL="12700">
              <a:lnSpc>
                <a:spcPct val="100000"/>
              </a:lnSpc>
              <a:spcBef>
                <a:spcPts val="225"/>
              </a:spcBef>
              <a:tabLst>
                <a:tab pos="356870" algn="l"/>
              </a:tabLst>
            </a:pPr>
            <a:r>
              <a:rPr sz="1250" spc="10" dirty="0">
                <a:solidFill>
                  <a:srgbClr val="F0A12D"/>
                </a:solidFill>
                <a:latin typeface="Times New Roman"/>
                <a:cs typeface="Times New Roman"/>
              </a:rPr>
              <a:t>	</a:t>
            </a:r>
            <a:r>
              <a:rPr sz="1800" b="1" u="heavy" spc="20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b="1" u="heavy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1800" b="1" u="heavy" spc="30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b="1" u="heavy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á</a:t>
            </a:r>
            <a:r>
              <a:rPr sz="1800" b="1" u="heavy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b="1" u="heavy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b="1" u="heavy" dirty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1800" b="1" u="heavy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b="1" u="heavy" dirty="0">
                <a:solidFill>
                  <a:srgbClr val="4E3A2F"/>
                </a:solidFill>
                <a:latin typeface="Franklin Gothic Book"/>
                <a:cs typeface="Franklin Gothic Book"/>
              </a:rPr>
              <a:t>é</a:t>
            </a:r>
            <a:r>
              <a:rPr sz="1800" b="1" u="heavy" spc="-65" dirty="0">
                <a:solidFill>
                  <a:srgbClr val="4E3A2F"/>
                </a:solidFill>
                <a:latin typeface="Times New Roman"/>
                <a:cs typeface="Times New Roman"/>
              </a:rPr>
              <a:t> </a:t>
            </a:r>
            <a:r>
              <a:rPr sz="1800" b="1" u="heavy" spc="25" dirty="0">
                <a:solidFill>
                  <a:srgbClr val="4E3A2F"/>
                </a:solidFill>
                <a:latin typeface="Franklin Gothic Book"/>
                <a:cs typeface="Franklin Gothic Book"/>
              </a:rPr>
              <a:t>č</a:t>
            </a:r>
            <a:r>
              <a:rPr sz="1800" b="1" u="heavy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inn</a:t>
            </a:r>
            <a:r>
              <a:rPr sz="1800" b="1" u="heavy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b="1" u="heavy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s</a:t>
            </a:r>
            <a:r>
              <a:rPr sz="1800" b="1" u="heavy" dirty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1800" b="1" u="heavy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i</a:t>
            </a:r>
            <a:r>
              <a:rPr sz="1800" b="1" u="heavy" dirty="0">
                <a:solidFill>
                  <a:srgbClr val="4E3A2F"/>
                </a:solidFill>
                <a:latin typeface="Franklin Gothic Book"/>
                <a:cs typeface="Franklin Gothic Book"/>
              </a:rPr>
              <a:t>:</a:t>
            </a:r>
            <a:endParaRPr sz="1800" dirty="0">
              <a:latin typeface="Franklin Gothic Book"/>
              <a:cs typeface="Franklin Gothic Book"/>
            </a:endParaRPr>
          </a:p>
          <a:p>
            <a:pPr marL="12700">
              <a:lnSpc>
                <a:spcPts val="2055"/>
              </a:lnSpc>
              <a:spcBef>
                <a:spcPts val="215"/>
              </a:spcBef>
              <a:tabLst>
                <a:tab pos="356870" algn="l"/>
              </a:tabLst>
            </a:pPr>
            <a:r>
              <a:rPr sz="1250" spc="10" dirty="0">
                <a:solidFill>
                  <a:srgbClr val="F0A12D"/>
                </a:solidFill>
                <a:latin typeface="Times New Roman"/>
                <a:cs typeface="Times New Roman"/>
              </a:rPr>
              <a:t>	</a:t>
            </a:r>
            <a:r>
              <a:rPr sz="1800" b="1" spc="25" dirty="0" err="1" smtClean="0">
                <a:solidFill>
                  <a:srgbClr val="7B4A3A"/>
                </a:solidFill>
                <a:latin typeface="Franklin Gothic Book"/>
                <a:cs typeface="Franklin Gothic Book"/>
              </a:rPr>
              <a:t>č</a:t>
            </a:r>
            <a:r>
              <a:rPr sz="1800" b="1" spc="5" dirty="0" err="1" smtClean="0">
                <a:solidFill>
                  <a:srgbClr val="7B4A3A"/>
                </a:solidFill>
                <a:latin typeface="Franklin Gothic Book"/>
                <a:cs typeface="Franklin Gothic Book"/>
              </a:rPr>
              <a:t>inn</a:t>
            </a:r>
            <a:r>
              <a:rPr sz="1800" b="1" dirty="0" err="1" smtClean="0">
                <a:solidFill>
                  <a:srgbClr val="7B4A3A"/>
                </a:solidFill>
                <a:latin typeface="Franklin Gothic Book"/>
                <a:cs typeface="Franklin Gothic Book"/>
              </a:rPr>
              <a:t>o</a:t>
            </a:r>
            <a:r>
              <a:rPr sz="1800" b="1" spc="5" dirty="0" err="1" smtClean="0">
                <a:solidFill>
                  <a:srgbClr val="7B4A3A"/>
                </a:solidFill>
                <a:latin typeface="Franklin Gothic Book"/>
                <a:cs typeface="Franklin Gothic Book"/>
              </a:rPr>
              <a:t>s</a:t>
            </a:r>
            <a:r>
              <a:rPr lang="sk-SK" sz="1800" b="1" spc="5" dirty="0" smtClean="0">
                <a:solidFill>
                  <a:srgbClr val="7B4A3A"/>
                </a:solidFill>
                <a:latin typeface="Franklin Gothic Book"/>
                <a:cs typeface="Franklin Gothic Book"/>
              </a:rPr>
              <a:t>ť </a:t>
            </a:r>
            <a:r>
              <a:rPr sz="1800" b="1" spc="10" dirty="0" smtClean="0">
                <a:solidFill>
                  <a:srgbClr val="7B4A3A"/>
                </a:solidFill>
                <a:latin typeface="Franklin Gothic Book"/>
                <a:cs typeface="Franklin Gothic Book"/>
              </a:rPr>
              <a:t>2</a:t>
            </a:r>
            <a:r>
              <a:rPr sz="1800" b="1" dirty="0">
                <a:solidFill>
                  <a:srgbClr val="7B4A3A"/>
                </a:solidFill>
                <a:latin typeface="Franklin Gothic Book"/>
                <a:cs typeface="Franklin Gothic Book"/>
              </a:rPr>
              <a:t>:</a:t>
            </a:r>
            <a:r>
              <a:rPr sz="1800" b="1" spc="-35" dirty="0">
                <a:solidFill>
                  <a:srgbClr val="7B4A3A"/>
                </a:solidFill>
                <a:latin typeface="Franklin Gothic Book"/>
                <a:cs typeface="Franklin Gothic Book"/>
              </a:rPr>
              <a:t> </a:t>
            </a:r>
            <a:r>
              <a:rPr sz="1800" b="1" spc="25" dirty="0">
                <a:solidFill>
                  <a:srgbClr val="7B4A3A"/>
                </a:solidFill>
                <a:latin typeface="Franklin Gothic Book"/>
                <a:cs typeface="Franklin Gothic Book"/>
              </a:rPr>
              <a:t>č</a:t>
            </a:r>
            <a:r>
              <a:rPr sz="1800" b="1" spc="5" dirty="0">
                <a:solidFill>
                  <a:srgbClr val="7B4A3A"/>
                </a:solidFill>
                <a:latin typeface="Franklin Gothic Book"/>
                <a:cs typeface="Franklin Gothic Book"/>
              </a:rPr>
              <a:t>i</a:t>
            </a:r>
            <a:r>
              <a:rPr sz="1800" b="1" spc="30" dirty="0">
                <a:solidFill>
                  <a:srgbClr val="7B4A3A"/>
                </a:solidFill>
                <a:latin typeface="Franklin Gothic Book"/>
                <a:cs typeface="Franklin Gothic Book"/>
              </a:rPr>
              <a:t>n</a:t>
            </a:r>
            <a:r>
              <a:rPr sz="1800" b="1" spc="5" dirty="0">
                <a:solidFill>
                  <a:srgbClr val="7B4A3A"/>
                </a:solidFill>
                <a:latin typeface="Franklin Gothic Book"/>
                <a:cs typeface="Franklin Gothic Book"/>
              </a:rPr>
              <a:t>n</a:t>
            </a:r>
            <a:r>
              <a:rPr sz="1800" b="1" dirty="0">
                <a:solidFill>
                  <a:srgbClr val="7B4A3A"/>
                </a:solidFill>
                <a:latin typeface="Franklin Gothic Book"/>
                <a:cs typeface="Franklin Gothic Book"/>
              </a:rPr>
              <a:t>o</a:t>
            </a:r>
            <a:r>
              <a:rPr sz="1800" b="1" spc="5" dirty="0">
                <a:solidFill>
                  <a:srgbClr val="7B4A3A"/>
                </a:solidFill>
                <a:latin typeface="Franklin Gothic Book"/>
                <a:cs typeface="Franklin Gothic Book"/>
              </a:rPr>
              <a:t>s</a:t>
            </a:r>
            <a:r>
              <a:rPr sz="1800" b="1" dirty="0">
                <a:solidFill>
                  <a:srgbClr val="7B4A3A"/>
                </a:solidFill>
                <a:latin typeface="Franklin Gothic Book"/>
                <a:cs typeface="Franklin Gothic Book"/>
              </a:rPr>
              <a:t>t</a:t>
            </a:r>
            <a:r>
              <a:rPr sz="1800" b="1" spc="-5" dirty="0">
                <a:solidFill>
                  <a:srgbClr val="7B4A3A"/>
                </a:solidFill>
                <a:latin typeface="Franklin Gothic Book"/>
                <a:cs typeface="Franklin Gothic Book"/>
              </a:rPr>
              <a:t>i</a:t>
            </a:r>
            <a:r>
              <a:rPr sz="1800" b="1" spc="-90" dirty="0">
                <a:solidFill>
                  <a:srgbClr val="7B4A3A"/>
                </a:solidFill>
                <a:latin typeface="Franklin Gothic Book"/>
                <a:cs typeface="Franklin Gothic Book"/>
              </a:rPr>
              <a:t> </a:t>
            </a:r>
            <a:r>
              <a:rPr sz="1800" b="1" spc="25" dirty="0">
                <a:solidFill>
                  <a:srgbClr val="7B4A3A"/>
                </a:solidFill>
                <a:latin typeface="Franklin Gothic Book"/>
                <a:cs typeface="Franklin Gothic Book"/>
              </a:rPr>
              <a:t>s</a:t>
            </a:r>
            <a:r>
              <a:rPr sz="1800" b="1" spc="5" dirty="0">
                <a:solidFill>
                  <a:srgbClr val="7B4A3A"/>
                </a:solidFill>
                <a:latin typeface="Franklin Gothic Book"/>
                <a:cs typeface="Franklin Gothic Book"/>
              </a:rPr>
              <a:t>p</a:t>
            </a:r>
            <a:r>
              <a:rPr sz="1800" b="1" spc="25" dirty="0">
                <a:solidFill>
                  <a:srgbClr val="7B4A3A"/>
                </a:solidFill>
                <a:latin typeface="Franklin Gothic Book"/>
                <a:cs typeface="Franklin Gothic Book"/>
              </a:rPr>
              <a:t>o</a:t>
            </a:r>
            <a:r>
              <a:rPr sz="1800" b="1" spc="15" dirty="0">
                <a:solidFill>
                  <a:srgbClr val="7B4A3A"/>
                </a:solidFill>
                <a:latin typeface="Franklin Gothic Book"/>
                <a:cs typeface="Franklin Gothic Book"/>
              </a:rPr>
              <a:t>j</a:t>
            </a:r>
            <a:r>
              <a:rPr sz="1800" b="1" dirty="0">
                <a:solidFill>
                  <a:srgbClr val="7B4A3A"/>
                </a:solidFill>
                <a:latin typeface="Franklin Gothic Book"/>
                <a:cs typeface="Franklin Gothic Book"/>
              </a:rPr>
              <a:t>e</a:t>
            </a:r>
            <a:r>
              <a:rPr sz="1800" b="1" spc="-15" dirty="0">
                <a:solidFill>
                  <a:srgbClr val="7B4A3A"/>
                </a:solidFill>
                <a:latin typeface="Franklin Gothic Book"/>
                <a:cs typeface="Franklin Gothic Book"/>
              </a:rPr>
              <a:t>n</a:t>
            </a:r>
            <a:r>
              <a:rPr sz="1800" b="1" dirty="0">
                <a:solidFill>
                  <a:srgbClr val="7B4A3A"/>
                </a:solidFill>
                <a:latin typeface="Franklin Gothic Book"/>
                <a:cs typeface="Franklin Gothic Book"/>
              </a:rPr>
              <a:t>é</a:t>
            </a:r>
            <a:r>
              <a:rPr sz="1800" b="1" spc="-65" dirty="0">
                <a:solidFill>
                  <a:srgbClr val="7B4A3A"/>
                </a:solidFill>
                <a:latin typeface="Franklin Gothic Book"/>
                <a:cs typeface="Franklin Gothic Book"/>
              </a:rPr>
              <a:t> </a:t>
            </a:r>
            <a:r>
              <a:rPr sz="1800" b="1" dirty="0">
                <a:solidFill>
                  <a:srgbClr val="7B4A3A"/>
                </a:solidFill>
                <a:latin typeface="Franklin Gothic Book"/>
                <a:cs typeface="Franklin Gothic Book"/>
              </a:rPr>
              <a:t>s</a:t>
            </a:r>
            <a:r>
              <a:rPr sz="1800" b="1" spc="-15" dirty="0">
                <a:solidFill>
                  <a:srgbClr val="7B4A3A"/>
                </a:solidFill>
                <a:latin typeface="Franklin Gothic Book"/>
                <a:cs typeface="Franklin Gothic Book"/>
              </a:rPr>
              <a:t> </a:t>
            </a:r>
            <a:r>
              <a:rPr sz="1800" b="1" spc="5" dirty="0">
                <a:solidFill>
                  <a:srgbClr val="7B4A3A"/>
                </a:solidFill>
                <a:latin typeface="Franklin Gothic Book"/>
                <a:cs typeface="Franklin Gothic Book"/>
              </a:rPr>
              <a:t>p</a:t>
            </a:r>
            <a:r>
              <a:rPr sz="1800" b="1" spc="25" dirty="0">
                <a:solidFill>
                  <a:srgbClr val="7B4A3A"/>
                </a:solidFill>
                <a:latin typeface="Franklin Gothic Book"/>
                <a:cs typeface="Franklin Gothic Book"/>
              </a:rPr>
              <a:t>o</a:t>
            </a:r>
            <a:r>
              <a:rPr sz="1800" b="1" spc="5" dirty="0">
                <a:solidFill>
                  <a:srgbClr val="7B4A3A"/>
                </a:solidFill>
                <a:latin typeface="Franklin Gothic Book"/>
                <a:cs typeface="Franklin Gothic Book"/>
              </a:rPr>
              <a:t>s</a:t>
            </a:r>
            <a:r>
              <a:rPr sz="1800" b="1" spc="10" dirty="0">
                <a:solidFill>
                  <a:srgbClr val="7B4A3A"/>
                </a:solidFill>
                <a:latin typeface="Franklin Gothic Book"/>
                <a:cs typeface="Franklin Gothic Book"/>
              </a:rPr>
              <a:t>k</a:t>
            </a:r>
            <a:r>
              <a:rPr sz="1800" b="1" spc="-10" dirty="0">
                <a:solidFill>
                  <a:srgbClr val="7B4A3A"/>
                </a:solidFill>
                <a:latin typeface="Franklin Gothic Book"/>
                <a:cs typeface="Franklin Gothic Book"/>
              </a:rPr>
              <a:t>y</a:t>
            </a:r>
            <a:r>
              <a:rPr sz="1800" b="1" spc="-30" dirty="0">
                <a:solidFill>
                  <a:srgbClr val="7B4A3A"/>
                </a:solidFill>
                <a:latin typeface="Franklin Gothic Book"/>
                <a:cs typeface="Franklin Gothic Book"/>
              </a:rPr>
              <a:t>t</a:t>
            </a:r>
            <a:r>
              <a:rPr sz="1800" b="1" spc="-25" dirty="0">
                <a:solidFill>
                  <a:srgbClr val="7B4A3A"/>
                </a:solidFill>
                <a:latin typeface="Franklin Gothic Book"/>
                <a:cs typeface="Franklin Gothic Book"/>
              </a:rPr>
              <a:t>o</a:t>
            </a:r>
            <a:r>
              <a:rPr sz="1800" b="1" spc="-30" dirty="0">
                <a:solidFill>
                  <a:srgbClr val="7B4A3A"/>
                </a:solidFill>
                <a:latin typeface="Franklin Gothic Book"/>
                <a:cs typeface="Franklin Gothic Book"/>
              </a:rPr>
              <a:t>v</a:t>
            </a:r>
            <a:r>
              <a:rPr sz="1800" b="1" spc="5" dirty="0">
                <a:solidFill>
                  <a:srgbClr val="7B4A3A"/>
                </a:solidFill>
                <a:latin typeface="Franklin Gothic Book"/>
                <a:cs typeface="Franklin Gothic Book"/>
              </a:rPr>
              <a:t>an</a:t>
            </a:r>
            <a:r>
              <a:rPr sz="1800" b="1" spc="-5" dirty="0">
                <a:solidFill>
                  <a:srgbClr val="7B4A3A"/>
                </a:solidFill>
                <a:latin typeface="Franklin Gothic Book"/>
                <a:cs typeface="Franklin Gothic Book"/>
              </a:rPr>
              <a:t>í</a:t>
            </a:r>
            <a:r>
              <a:rPr sz="1800" b="1" dirty="0">
                <a:solidFill>
                  <a:srgbClr val="7B4A3A"/>
                </a:solidFill>
                <a:latin typeface="Franklin Gothic Book"/>
                <a:cs typeface="Franklin Gothic Book"/>
              </a:rPr>
              <a:t>m</a:t>
            </a:r>
            <a:r>
              <a:rPr sz="1800" b="1" spc="-90" dirty="0">
                <a:solidFill>
                  <a:srgbClr val="7B4A3A"/>
                </a:solidFill>
                <a:latin typeface="Franklin Gothic Book"/>
                <a:cs typeface="Franklin Gothic Book"/>
              </a:rPr>
              <a:t> </a:t>
            </a:r>
            <a:r>
              <a:rPr sz="1800" b="1" spc="25" dirty="0">
                <a:solidFill>
                  <a:srgbClr val="7B4A3A"/>
                </a:solidFill>
                <a:latin typeface="Franklin Gothic Book"/>
                <a:cs typeface="Franklin Gothic Book"/>
              </a:rPr>
              <a:t>s</a:t>
            </a:r>
            <a:r>
              <a:rPr sz="1800" b="1" spc="15" dirty="0">
                <a:solidFill>
                  <a:srgbClr val="7B4A3A"/>
                </a:solidFill>
                <a:latin typeface="Franklin Gothic Book"/>
                <a:cs typeface="Franklin Gothic Book"/>
              </a:rPr>
              <a:t>l</a:t>
            </a:r>
            <a:r>
              <a:rPr sz="1800" b="1" spc="30" dirty="0">
                <a:solidFill>
                  <a:srgbClr val="7B4A3A"/>
                </a:solidFill>
                <a:latin typeface="Franklin Gothic Book"/>
                <a:cs typeface="Franklin Gothic Book"/>
              </a:rPr>
              <a:t>u</a:t>
            </a:r>
            <a:r>
              <a:rPr sz="1800" b="1" spc="-5" dirty="0">
                <a:solidFill>
                  <a:srgbClr val="7B4A3A"/>
                </a:solidFill>
                <a:latin typeface="Franklin Gothic Book"/>
                <a:cs typeface="Franklin Gothic Book"/>
              </a:rPr>
              <a:t>žie</a:t>
            </a:r>
            <a:r>
              <a:rPr sz="1800" b="1" spc="-10" dirty="0">
                <a:solidFill>
                  <a:srgbClr val="7B4A3A"/>
                </a:solidFill>
                <a:latin typeface="Franklin Gothic Book"/>
                <a:cs typeface="Franklin Gothic Book"/>
              </a:rPr>
              <a:t>b</a:t>
            </a:r>
            <a:r>
              <a:rPr sz="1800" b="1" spc="-70" dirty="0">
                <a:solidFill>
                  <a:srgbClr val="7B4A3A"/>
                </a:solidFill>
                <a:latin typeface="Franklin Gothic Book"/>
                <a:cs typeface="Franklin Gothic Book"/>
              </a:rPr>
              <a:t> </a:t>
            </a:r>
            <a:r>
              <a:rPr sz="1800" b="1" spc="5" dirty="0">
                <a:solidFill>
                  <a:srgbClr val="7B4A3A"/>
                </a:solidFill>
                <a:latin typeface="Franklin Gothic Book"/>
                <a:cs typeface="Franklin Gothic Book"/>
              </a:rPr>
              <a:t>p</a:t>
            </a:r>
            <a:r>
              <a:rPr sz="1800" b="1" spc="30" dirty="0">
                <a:solidFill>
                  <a:srgbClr val="7B4A3A"/>
                </a:solidFill>
                <a:latin typeface="Franklin Gothic Book"/>
                <a:cs typeface="Franklin Gothic Book"/>
              </a:rPr>
              <a:t>r</a:t>
            </a:r>
            <a:r>
              <a:rPr sz="1800" b="1" dirty="0">
                <a:solidFill>
                  <a:srgbClr val="7B4A3A"/>
                </a:solidFill>
                <a:latin typeface="Franklin Gothic Book"/>
                <a:cs typeface="Franklin Gothic Book"/>
              </a:rPr>
              <a:t>e</a:t>
            </a:r>
            <a:r>
              <a:rPr sz="1800" b="1" spc="-40" dirty="0">
                <a:solidFill>
                  <a:srgbClr val="7B4A3A"/>
                </a:solidFill>
                <a:latin typeface="Franklin Gothic Book"/>
                <a:cs typeface="Franklin Gothic Book"/>
              </a:rPr>
              <a:t> </a:t>
            </a:r>
            <a:r>
              <a:rPr sz="1800" b="1" spc="25" dirty="0" err="1" smtClean="0">
                <a:solidFill>
                  <a:srgbClr val="7B4A3A"/>
                </a:solidFill>
                <a:latin typeface="Franklin Gothic Book"/>
                <a:cs typeface="Franklin Gothic Book"/>
              </a:rPr>
              <a:t>c</a:t>
            </a:r>
            <a:r>
              <a:rPr sz="1800" b="1" spc="5" dirty="0" err="1" smtClean="0">
                <a:solidFill>
                  <a:srgbClr val="7B4A3A"/>
                </a:solidFill>
                <a:latin typeface="Franklin Gothic Book"/>
                <a:cs typeface="Franklin Gothic Book"/>
              </a:rPr>
              <a:t>i</a:t>
            </a:r>
            <a:r>
              <a:rPr sz="1800" b="1" spc="20" dirty="0" err="1" smtClean="0">
                <a:solidFill>
                  <a:srgbClr val="7B4A3A"/>
                </a:solidFill>
                <a:latin typeface="Franklin Gothic Book"/>
                <a:cs typeface="Franklin Gothic Book"/>
              </a:rPr>
              <a:t>e</a:t>
            </a:r>
            <a:r>
              <a:rPr lang="sk-SK" sz="1800" b="1" spc="20" dirty="0" err="1" smtClean="0">
                <a:solidFill>
                  <a:srgbClr val="7B4A3A"/>
                </a:solidFill>
                <a:latin typeface="Franklin Gothic Book"/>
                <a:cs typeface="Franklin Gothic Book"/>
              </a:rPr>
              <a:t>ľo</a:t>
            </a:r>
            <a:r>
              <a:rPr sz="1800" b="1" spc="20" dirty="0" err="1" smtClean="0">
                <a:solidFill>
                  <a:srgbClr val="7B4A3A"/>
                </a:solidFill>
                <a:latin typeface="Franklin Gothic Book"/>
                <a:cs typeface="Franklin Gothic Book"/>
              </a:rPr>
              <a:t>v</a:t>
            </a:r>
            <a:r>
              <a:rPr sz="1800" b="1" dirty="0" err="1" smtClean="0">
                <a:solidFill>
                  <a:srgbClr val="7B4A3A"/>
                </a:solidFill>
                <a:latin typeface="Franklin Gothic Book"/>
                <a:cs typeface="Franklin Gothic Book"/>
              </a:rPr>
              <a:t>ú</a:t>
            </a:r>
            <a:r>
              <a:rPr sz="1800" b="1" spc="15" dirty="0" smtClean="0">
                <a:solidFill>
                  <a:srgbClr val="7B4A3A"/>
                </a:solidFill>
                <a:latin typeface="Franklin Gothic Book"/>
                <a:cs typeface="Franklin Gothic Book"/>
              </a:rPr>
              <a:t> </a:t>
            </a:r>
            <a:r>
              <a:rPr sz="1800" b="1" spc="25" dirty="0">
                <a:solidFill>
                  <a:srgbClr val="7B4A3A"/>
                </a:solidFill>
                <a:latin typeface="Franklin Gothic Book"/>
                <a:cs typeface="Franklin Gothic Book"/>
              </a:rPr>
              <a:t>s</a:t>
            </a:r>
            <a:r>
              <a:rPr sz="1800" b="1" spc="-15" dirty="0">
                <a:solidFill>
                  <a:srgbClr val="7B4A3A"/>
                </a:solidFill>
                <a:latin typeface="Franklin Gothic Book"/>
                <a:cs typeface="Franklin Gothic Book"/>
              </a:rPr>
              <a:t>k</a:t>
            </a:r>
            <a:r>
              <a:rPr sz="1800" b="1" spc="5" dirty="0">
                <a:solidFill>
                  <a:srgbClr val="7B4A3A"/>
                </a:solidFill>
                <a:latin typeface="Franklin Gothic Book"/>
                <a:cs typeface="Franklin Gothic Book"/>
              </a:rPr>
              <a:t>u</a:t>
            </a:r>
            <a:r>
              <a:rPr sz="1800" b="1" spc="-10" dirty="0">
                <a:solidFill>
                  <a:srgbClr val="7B4A3A"/>
                </a:solidFill>
                <a:latin typeface="Franklin Gothic Book"/>
                <a:cs typeface="Franklin Gothic Book"/>
              </a:rPr>
              <a:t>pi</a:t>
            </a:r>
            <a:r>
              <a:rPr sz="1800" b="1" spc="5" dirty="0">
                <a:solidFill>
                  <a:srgbClr val="7B4A3A"/>
                </a:solidFill>
                <a:latin typeface="Franklin Gothic Book"/>
                <a:cs typeface="Franklin Gothic Book"/>
              </a:rPr>
              <a:t>n</a:t>
            </a:r>
            <a:r>
              <a:rPr sz="1800" b="1" dirty="0">
                <a:solidFill>
                  <a:srgbClr val="7B4A3A"/>
                </a:solidFill>
                <a:latin typeface="Franklin Gothic Book"/>
                <a:cs typeface="Franklin Gothic Book"/>
              </a:rPr>
              <a:t>u</a:t>
            </a:r>
            <a:r>
              <a:rPr sz="1800" b="1" spc="-125" dirty="0">
                <a:solidFill>
                  <a:srgbClr val="7B4A3A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7B4A3A"/>
                </a:solidFill>
                <a:latin typeface="Franklin Gothic Book"/>
                <a:cs typeface="Franklin Gothic Book"/>
              </a:rPr>
              <a:t>-</a:t>
            </a:r>
            <a:r>
              <a:rPr sz="1800" spc="-15" dirty="0">
                <a:solidFill>
                  <a:srgbClr val="7B4A3A"/>
                </a:solidFill>
                <a:latin typeface="Times New Roman"/>
                <a:cs typeface="Times New Roman"/>
              </a:rPr>
              <a:t> </a:t>
            </a:r>
            <a:r>
              <a:rPr sz="1800" spc="0" dirty="0">
                <a:solidFill>
                  <a:srgbClr val="7B4A3A"/>
                </a:solidFill>
                <a:latin typeface="Franklin Gothic Book"/>
                <a:cs typeface="Franklin Gothic Book"/>
              </a:rPr>
              <a:t>d</a:t>
            </a:r>
            <a:r>
              <a:rPr sz="1800" spc="5" dirty="0">
                <a:solidFill>
                  <a:srgbClr val="7B4A3A"/>
                </a:solidFill>
                <a:latin typeface="Franklin Gothic Book"/>
                <a:cs typeface="Franklin Gothic Book"/>
              </a:rPr>
              <a:t>et</a:t>
            </a:r>
            <a:r>
              <a:rPr sz="1800" spc="15" dirty="0">
                <a:solidFill>
                  <a:srgbClr val="7B4A3A"/>
                </a:solidFill>
                <a:latin typeface="Franklin Gothic Book"/>
                <a:cs typeface="Franklin Gothic Book"/>
              </a:rPr>
              <a:t>i</a:t>
            </a:r>
            <a:r>
              <a:rPr sz="1800" dirty="0">
                <a:solidFill>
                  <a:srgbClr val="7B4A3A"/>
                </a:solidFill>
                <a:latin typeface="Franklin Gothic Book"/>
                <a:cs typeface="Franklin Gothic Book"/>
              </a:rPr>
              <a:t>,</a:t>
            </a:r>
            <a:r>
              <a:rPr sz="1800" spc="-85" dirty="0">
                <a:solidFill>
                  <a:srgbClr val="7B4A3A"/>
                </a:solidFill>
                <a:latin typeface="Times New Roman"/>
                <a:cs typeface="Times New Roman"/>
              </a:rPr>
              <a:t> </a:t>
            </a:r>
            <a:r>
              <a:rPr sz="1800" spc="15" dirty="0">
                <a:solidFill>
                  <a:srgbClr val="7B4A3A"/>
                </a:solidFill>
                <a:latin typeface="Franklin Gothic Book"/>
                <a:cs typeface="Franklin Gothic Book"/>
              </a:rPr>
              <a:t>s</a:t>
            </a:r>
            <a:r>
              <a:rPr sz="1800" spc="5" dirty="0">
                <a:solidFill>
                  <a:srgbClr val="7B4A3A"/>
                </a:solidFill>
                <a:latin typeface="Franklin Gothic Book"/>
                <a:cs typeface="Franklin Gothic Book"/>
              </a:rPr>
              <a:t>e</a:t>
            </a:r>
            <a:r>
              <a:rPr sz="1800" spc="20" dirty="0">
                <a:solidFill>
                  <a:srgbClr val="7B4A3A"/>
                </a:solidFill>
                <a:latin typeface="Franklin Gothic Book"/>
                <a:cs typeface="Franklin Gothic Book"/>
              </a:rPr>
              <a:t>n</a:t>
            </a:r>
            <a:r>
              <a:rPr sz="1800" spc="-15" dirty="0">
                <a:solidFill>
                  <a:srgbClr val="7B4A3A"/>
                </a:solidFill>
                <a:latin typeface="Franklin Gothic Book"/>
                <a:cs typeface="Franklin Gothic Book"/>
              </a:rPr>
              <a:t>io</a:t>
            </a:r>
            <a:r>
              <a:rPr sz="1800" spc="-5" dirty="0">
                <a:solidFill>
                  <a:srgbClr val="7B4A3A"/>
                </a:solidFill>
                <a:latin typeface="Franklin Gothic Book"/>
                <a:cs typeface="Franklin Gothic Book"/>
              </a:rPr>
              <a:t>r</a:t>
            </a:r>
            <a:r>
              <a:rPr sz="1800" dirty="0">
                <a:solidFill>
                  <a:srgbClr val="7B4A3A"/>
                </a:solidFill>
                <a:latin typeface="Franklin Gothic Book"/>
                <a:cs typeface="Franklin Gothic Book"/>
              </a:rPr>
              <a:t>i</a:t>
            </a:r>
            <a:endParaRPr sz="1800" dirty="0">
              <a:latin typeface="Franklin Gothic Book"/>
              <a:cs typeface="Franklin Gothic Book"/>
            </a:endParaRPr>
          </a:p>
          <a:p>
            <a:pPr marL="356870">
              <a:lnSpc>
                <a:spcPts val="1945"/>
              </a:lnSpc>
            </a:pPr>
            <a:r>
              <a:rPr sz="1800" b="1" dirty="0">
                <a:solidFill>
                  <a:srgbClr val="7B4A3A"/>
                </a:solidFill>
                <a:latin typeface="Franklin Gothic Book"/>
                <a:cs typeface="Franklin Gothic Book"/>
              </a:rPr>
              <a:t>a</a:t>
            </a:r>
            <a:r>
              <a:rPr sz="1800" b="1" spc="-10" dirty="0">
                <a:solidFill>
                  <a:srgbClr val="7B4A3A"/>
                </a:solidFill>
                <a:latin typeface="Franklin Gothic Book"/>
                <a:cs typeface="Franklin Gothic Book"/>
              </a:rPr>
              <a:t> </a:t>
            </a:r>
            <a:r>
              <a:rPr sz="1800" b="1" spc="20" dirty="0">
                <a:solidFill>
                  <a:srgbClr val="7B4A3A"/>
                </a:solidFill>
                <a:latin typeface="Franklin Gothic Book"/>
                <a:cs typeface="Franklin Gothic Book"/>
              </a:rPr>
              <a:t>o</a:t>
            </a:r>
            <a:r>
              <a:rPr sz="1800" b="1" spc="0" dirty="0">
                <a:solidFill>
                  <a:srgbClr val="7B4A3A"/>
                </a:solidFill>
                <a:latin typeface="Franklin Gothic Book"/>
                <a:cs typeface="Franklin Gothic Book"/>
              </a:rPr>
              <a:t>b</a:t>
            </a:r>
            <a:r>
              <a:rPr sz="1800" b="1" spc="25" dirty="0">
                <a:solidFill>
                  <a:srgbClr val="7B4A3A"/>
                </a:solidFill>
                <a:latin typeface="Franklin Gothic Book"/>
                <a:cs typeface="Franklin Gothic Book"/>
              </a:rPr>
              <a:t>č</a:t>
            </a:r>
            <a:r>
              <a:rPr sz="1800" b="1" spc="5" dirty="0">
                <a:solidFill>
                  <a:srgbClr val="7B4A3A"/>
                </a:solidFill>
                <a:latin typeface="Franklin Gothic Book"/>
                <a:cs typeface="Franklin Gothic Book"/>
              </a:rPr>
              <a:t>an</a:t>
            </a:r>
            <a:r>
              <a:rPr sz="1800" b="1" spc="-5" dirty="0">
                <a:solidFill>
                  <a:srgbClr val="7B4A3A"/>
                </a:solidFill>
                <a:latin typeface="Franklin Gothic Book"/>
                <a:cs typeface="Franklin Gothic Book"/>
              </a:rPr>
              <a:t>i</a:t>
            </a:r>
            <a:r>
              <a:rPr sz="1800" b="1" dirty="0">
                <a:solidFill>
                  <a:srgbClr val="7B4A3A"/>
                </a:solidFill>
                <a:latin typeface="Franklin Gothic Book"/>
                <a:cs typeface="Franklin Gothic Book"/>
              </a:rPr>
              <a:t>a</a:t>
            </a:r>
            <a:r>
              <a:rPr sz="1800" b="1" spc="-85" dirty="0">
                <a:solidFill>
                  <a:srgbClr val="7B4A3A"/>
                </a:solidFill>
                <a:latin typeface="Franklin Gothic Book"/>
                <a:cs typeface="Franklin Gothic Book"/>
              </a:rPr>
              <a:t> </a:t>
            </a:r>
            <a:r>
              <a:rPr sz="1800" b="1" spc="25" dirty="0">
                <a:solidFill>
                  <a:srgbClr val="7B4A3A"/>
                </a:solidFill>
                <a:latin typeface="Franklin Gothic Book"/>
                <a:cs typeface="Franklin Gothic Book"/>
              </a:rPr>
              <a:t>s</a:t>
            </a:r>
            <a:r>
              <a:rPr sz="1800" b="1" dirty="0">
                <a:solidFill>
                  <a:srgbClr val="7B4A3A"/>
                </a:solidFill>
                <a:latin typeface="Franklin Gothic Book"/>
                <a:cs typeface="Franklin Gothic Book"/>
              </a:rPr>
              <a:t>o</a:t>
            </a:r>
            <a:r>
              <a:rPr sz="1800" b="1" spc="-20" dirty="0">
                <a:solidFill>
                  <a:srgbClr val="7B4A3A"/>
                </a:solidFill>
                <a:latin typeface="Franklin Gothic Book"/>
                <a:cs typeface="Franklin Gothic Book"/>
              </a:rPr>
              <a:t> </a:t>
            </a:r>
            <a:r>
              <a:rPr sz="1800" b="1" spc="20" dirty="0" err="1">
                <a:solidFill>
                  <a:srgbClr val="7B4A3A"/>
                </a:solidFill>
                <a:latin typeface="Franklin Gothic Book"/>
                <a:cs typeface="Franklin Gothic Book"/>
              </a:rPr>
              <a:t>z</a:t>
            </a:r>
            <a:r>
              <a:rPr sz="1800" b="1" spc="30" dirty="0" err="1">
                <a:solidFill>
                  <a:srgbClr val="7B4A3A"/>
                </a:solidFill>
                <a:latin typeface="Franklin Gothic Book"/>
                <a:cs typeface="Franklin Gothic Book"/>
              </a:rPr>
              <a:t>n</a:t>
            </a:r>
            <a:r>
              <a:rPr sz="1800" b="1" spc="-10" dirty="0" err="1">
                <a:solidFill>
                  <a:srgbClr val="7B4A3A"/>
                </a:solidFill>
                <a:latin typeface="Franklin Gothic Book"/>
                <a:cs typeface="Franklin Gothic Book"/>
              </a:rPr>
              <a:t>íž</a:t>
            </a:r>
            <a:r>
              <a:rPr sz="1800" b="1" dirty="0" err="1">
                <a:solidFill>
                  <a:srgbClr val="7B4A3A"/>
                </a:solidFill>
                <a:latin typeface="Franklin Gothic Book"/>
                <a:cs typeface="Franklin Gothic Book"/>
              </a:rPr>
              <a:t>e</a:t>
            </a:r>
            <a:r>
              <a:rPr sz="1800" b="1" spc="5" dirty="0" err="1">
                <a:solidFill>
                  <a:srgbClr val="7B4A3A"/>
                </a:solidFill>
                <a:latin typeface="Franklin Gothic Book"/>
                <a:cs typeface="Franklin Gothic Book"/>
              </a:rPr>
              <a:t>n</a:t>
            </a:r>
            <a:r>
              <a:rPr sz="1800" b="1" dirty="0" err="1">
                <a:solidFill>
                  <a:srgbClr val="7B4A3A"/>
                </a:solidFill>
                <a:latin typeface="Franklin Gothic Book"/>
                <a:cs typeface="Franklin Gothic Book"/>
              </a:rPr>
              <a:t>ou</a:t>
            </a:r>
            <a:r>
              <a:rPr sz="1800" b="1" spc="-80" dirty="0">
                <a:solidFill>
                  <a:srgbClr val="7B4A3A"/>
                </a:solidFill>
                <a:latin typeface="Franklin Gothic Book"/>
                <a:cs typeface="Franklin Gothic Book"/>
              </a:rPr>
              <a:t> </a:t>
            </a:r>
            <a:r>
              <a:rPr sz="1800" b="1" spc="25" dirty="0" err="1" smtClean="0">
                <a:solidFill>
                  <a:srgbClr val="7B4A3A"/>
                </a:solidFill>
                <a:latin typeface="Franklin Gothic Book"/>
                <a:cs typeface="Franklin Gothic Book"/>
              </a:rPr>
              <a:t>sch</a:t>
            </a:r>
            <a:r>
              <a:rPr sz="1800" b="1" dirty="0" err="1" smtClean="0">
                <a:solidFill>
                  <a:srgbClr val="7B4A3A"/>
                </a:solidFill>
                <a:latin typeface="Franklin Gothic Book"/>
                <a:cs typeface="Franklin Gothic Book"/>
              </a:rPr>
              <a:t>o</a:t>
            </a:r>
            <a:r>
              <a:rPr sz="1800" b="1" spc="-10" dirty="0" err="1" smtClean="0">
                <a:solidFill>
                  <a:srgbClr val="7B4A3A"/>
                </a:solidFill>
                <a:latin typeface="Franklin Gothic Book"/>
                <a:cs typeface="Franklin Gothic Book"/>
              </a:rPr>
              <a:t>p</a:t>
            </a:r>
            <a:r>
              <a:rPr sz="1800" b="1" spc="5" dirty="0" err="1" smtClean="0">
                <a:solidFill>
                  <a:srgbClr val="7B4A3A"/>
                </a:solidFill>
                <a:latin typeface="Franklin Gothic Book"/>
                <a:cs typeface="Franklin Gothic Book"/>
              </a:rPr>
              <a:t>n</a:t>
            </a:r>
            <a:r>
              <a:rPr sz="1800" b="1" dirty="0" err="1" smtClean="0">
                <a:solidFill>
                  <a:srgbClr val="7B4A3A"/>
                </a:solidFill>
                <a:latin typeface="Franklin Gothic Book"/>
                <a:cs typeface="Franklin Gothic Book"/>
              </a:rPr>
              <a:t>o</a:t>
            </a:r>
            <a:r>
              <a:rPr sz="1800" b="1" spc="-20" dirty="0" err="1" smtClean="0">
                <a:solidFill>
                  <a:srgbClr val="7B4A3A"/>
                </a:solidFill>
                <a:latin typeface="Franklin Gothic Book"/>
                <a:cs typeface="Franklin Gothic Book"/>
              </a:rPr>
              <a:t>s</a:t>
            </a:r>
            <a:r>
              <a:rPr lang="sk-SK" sz="1800" b="1" spc="-20" dirty="0" err="1" smtClean="0">
                <a:solidFill>
                  <a:srgbClr val="7B4A3A"/>
                </a:solidFill>
                <a:latin typeface="Franklin Gothic Book"/>
                <a:cs typeface="Franklin Gothic Book"/>
              </a:rPr>
              <a:t>ťo</a:t>
            </a:r>
            <a:r>
              <a:rPr sz="1800" b="1" dirty="0" smtClean="0">
                <a:solidFill>
                  <a:srgbClr val="7B4A3A"/>
                </a:solidFill>
                <a:latin typeface="Franklin Gothic Book"/>
                <a:cs typeface="Franklin Gothic Book"/>
              </a:rPr>
              <a:t>u</a:t>
            </a:r>
            <a:r>
              <a:rPr sz="1800" b="1" spc="-80" dirty="0" smtClean="0">
                <a:solidFill>
                  <a:srgbClr val="7B4A3A"/>
                </a:solidFill>
                <a:latin typeface="Franklin Gothic Book"/>
                <a:cs typeface="Franklin Gothic Book"/>
              </a:rPr>
              <a:t> </a:t>
            </a:r>
            <a:r>
              <a:rPr sz="1800" b="1" spc="5" dirty="0">
                <a:solidFill>
                  <a:srgbClr val="7B4A3A"/>
                </a:solidFill>
                <a:latin typeface="Franklin Gothic Book"/>
                <a:cs typeface="Franklin Gothic Book"/>
              </a:rPr>
              <a:t>p</a:t>
            </a:r>
            <a:r>
              <a:rPr sz="1800" b="1" spc="20" dirty="0">
                <a:solidFill>
                  <a:srgbClr val="7B4A3A"/>
                </a:solidFill>
                <a:latin typeface="Franklin Gothic Book"/>
                <a:cs typeface="Franklin Gothic Book"/>
              </a:rPr>
              <a:t>o</a:t>
            </a:r>
            <a:r>
              <a:rPr sz="1800" b="1" dirty="0">
                <a:solidFill>
                  <a:srgbClr val="7B4A3A"/>
                </a:solidFill>
                <a:latin typeface="Franklin Gothic Book"/>
                <a:cs typeface="Franklin Gothic Book"/>
              </a:rPr>
              <a:t>h</a:t>
            </a:r>
            <a:r>
              <a:rPr sz="1800" b="1" spc="-10" dirty="0">
                <a:solidFill>
                  <a:srgbClr val="7B4A3A"/>
                </a:solidFill>
                <a:latin typeface="Franklin Gothic Book"/>
                <a:cs typeface="Franklin Gothic Book"/>
              </a:rPr>
              <a:t>y</a:t>
            </a:r>
            <a:r>
              <a:rPr sz="1800" b="1" spc="-20" dirty="0">
                <a:solidFill>
                  <a:srgbClr val="7B4A3A"/>
                </a:solidFill>
                <a:latin typeface="Franklin Gothic Book"/>
                <a:cs typeface="Franklin Gothic Book"/>
              </a:rPr>
              <a:t>b</a:t>
            </a:r>
            <a:r>
              <a:rPr sz="1800" b="1" spc="5" dirty="0">
                <a:solidFill>
                  <a:srgbClr val="7B4A3A"/>
                </a:solidFill>
                <a:latin typeface="Franklin Gothic Book"/>
                <a:cs typeface="Franklin Gothic Book"/>
              </a:rPr>
              <a:t>u</a:t>
            </a:r>
            <a:r>
              <a:rPr sz="1800" b="1" dirty="0">
                <a:solidFill>
                  <a:srgbClr val="7B4A3A"/>
                </a:solidFill>
                <a:latin typeface="Franklin Gothic Book"/>
                <a:cs typeface="Franklin Gothic Book"/>
              </a:rPr>
              <a:t>:</a:t>
            </a:r>
            <a:endParaRPr sz="1800" dirty="0">
              <a:latin typeface="Franklin Gothic Book"/>
              <a:cs typeface="Franklin Gothic Book"/>
            </a:endParaRPr>
          </a:p>
          <a:p>
            <a:pPr marL="356870" marR="97155">
              <a:lnSpc>
                <a:spcPts val="1939"/>
              </a:lnSpc>
              <a:spcBef>
                <a:spcPts val="140"/>
              </a:spcBef>
            </a:pP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spc="10" dirty="0">
                <a:solidFill>
                  <a:srgbClr val="4E3A2F"/>
                </a:solidFill>
                <a:latin typeface="Times New Roman"/>
                <a:cs typeface="Times New Roman"/>
              </a:rPr>
              <a:t> 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rá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mci</a:t>
            </a:r>
            <a:r>
              <a:rPr sz="1800" spc="-4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d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an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ej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obla</a:t>
            </a:r>
            <a:r>
              <a:rPr sz="18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s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ti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je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mo</a:t>
            </a:r>
            <a:r>
              <a:rPr sz="18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ž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é</a:t>
            </a:r>
            <a:r>
              <a:rPr sz="18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5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s</a:t>
            </a:r>
            <a:r>
              <a:rPr sz="1800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5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za</a:t>
            </a:r>
            <a:r>
              <a:rPr sz="180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me</a:t>
            </a:r>
            <a:r>
              <a:rPr sz="1800" spc="5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ra</a:t>
            </a:r>
            <a:r>
              <a:rPr lang="sk-SK" sz="1800" spc="5" dirty="0" smtClean="0">
                <a:solidFill>
                  <a:srgbClr val="4E3A2F"/>
                </a:solidFill>
                <a:latin typeface="Franklin Gothic Book"/>
                <a:cs typeface="Franklin Gothic Book"/>
              </a:rPr>
              <a:t>ť </a:t>
            </a:r>
            <a:r>
              <a:rPr sz="1800" spc="5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j</a:t>
            </a:r>
            <a:r>
              <a:rPr sz="1800" spc="5" dirty="0" smtClean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-25" dirty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ra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pie</a:t>
            </a:r>
            <a:r>
              <a:rPr sz="1800" spc="-4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(</a:t>
            </a:r>
            <a:r>
              <a:rPr sz="1800" spc="15" dirty="0">
                <a:solidFill>
                  <a:srgbClr val="4E3A2F"/>
                </a:solidFill>
                <a:latin typeface="Franklin Gothic Book"/>
                <a:cs typeface="Franklin Gothic Book"/>
              </a:rPr>
              <a:t>h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ip</a:t>
            </a:r>
            <a:r>
              <a:rPr sz="1800" spc="-25" dirty="0">
                <a:solidFill>
                  <a:srgbClr val="4E3A2F"/>
                </a:solidFill>
                <a:latin typeface="Franklin Gothic Book"/>
                <a:cs typeface="Franklin Gothic Book"/>
              </a:rPr>
              <a:t>ot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ra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pi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,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an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im</a:t>
            </a:r>
            <a:r>
              <a:rPr sz="1800" spc="-25" dirty="0">
                <a:solidFill>
                  <a:srgbClr val="4E3A2F"/>
                </a:solidFill>
                <a:latin typeface="Franklin Gothic Book"/>
                <a:cs typeface="Franklin Gothic Book"/>
              </a:rPr>
              <a:t>ot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ra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pi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), les</a:t>
            </a:r>
            <a:r>
              <a:rPr sz="18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ú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pe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d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ag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g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i</a:t>
            </a:r>
            <a:r>
              <a:rPr sz="1800" spc="-40" dirty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u</a:t>
            </a:r>
            <a:r>
              <a:rPr sz="1800" spc="1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pod.,</a:t>
            </a:r>
            <a:r>
              <a:rPr sz="1800" spc="1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800" spc="-25" dirty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é</a:t>
            </a:r>
            <a:r>
              <a:rPr sz="18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ispi</a:t>
            </a:r>
            <a:r>
              <a:rPr sz="1800" spc="-25" dirty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18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jú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800" spc="-7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1800" spc="-35" dirty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spc="-35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les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c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cii,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lepšiemu</a:t>
            </a:r>
            <a:r>
              <a:rPr sz="18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za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čle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iu 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d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spoloče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s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é</a:t>
            </a:r>
            <a:r>
              <a:rPr sz="18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h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ž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i</a:t>
            </a:r>
            <a:r>
              <a:rPr sz="18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spc="-25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,</a:t>
            </a:r>
            <a:r>
              <a:rPr sz="18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zv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ýše</a:t>
            </a:r>
            <a:r>
              <a:rPr sz="18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iu</a:t>
            </a:r>
            <a:r>
              <a:rPr sz="18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m</a:t>
            </a:r>
            <a:r>
              <a:rPr sz="1800" spc="-25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spc="-30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1800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spc="5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i</a:t>
            </a:r>
            <a:r>
              <a:rPr sz="1800" spc="5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800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y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ci</a:t>
            </a:r>
            <a:r>
              <a:rPr sz="1800" spc="2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lang="sk-SK" sz="1800" spc="2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ľo</a:t>
            </a:r>
            <a:r>
              <a:rPr sz="1800" spc="-2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ej</a:t>
            </a:r>
            <a:r>
              <a:rPr sz="1800" spc="95" dirty="0" smtClean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s</a:t>
            </a:r>
            <a:r>
              <a:rPr sz="1800" spc="-40" dirty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u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pi</a:t>
            </a:r>
            <a:r>
              <a:rPr sz="1800" spc="-45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y</a:t>
            </a:r>
            <a:endParaRPr sz="1800" dirty="0">
              <a:latin typeface="Franklin Gothic Book"/>
              <a:cs typeface="Franklin Gothic Book"/>
            </a:endParaRPr>
          </a:p>
          <a:p>
            <a:pPr marL="356870" marR="121920" indent="-344805">
              <a:lnSpc>
                <a:spcPct val="90000"/>
              </a:lnSpc>
              <a:spcBef>
                <a:spcPts val="405"/>
              </a:spcBef>
              <a:tabLst>
                <a:tab pos="356870" algn="l"/>
              </a:tabLst>
            </a:pPr>
            <a:r>
              <a:rPr sz="1250" spc="10" dirty="0">
                <a:solidFill>
                  <a:srgbClr val="F0A12D"/>
                </a:solidFill>
                <a:latin typeface="Times New Roman"/>
                <a:cs typeface="Times New Roman"/>
              </a:rPr>
              <a:t>	</a:t>
            </a:r>
            <a:r>
              <a:rPr sz="1800" b="1" spc="25" dirty="0" err="1" smtClean="0">
                <a:solidFill>
                  <a:srgbClr val="7B4A3A"/>
                </a:solidFill>
                <a:latin typeface="Franklin Gothic Book"/>
                <a:cs typeface="Franklin Gothic Book"/>
              </a:rPr>
              <a:t>č</a:t>
            </a:r>
            <a:r>
              <a:rPr sz="1800" b="1" spc="5" dirty="0" err="1" smtClean="0">
                <a:solidFill>
                  <a:srgbClr val="7B4A3A"/>
                </a:solidFill>
                <a:latin typeface="Franklin Gothic Book"/>
                <a:cs typeface="Franklin Gothic Book"/>
              </a:rPr>
              <a:t>inn</a:t>
            </a:r>
            <a:r>
              <a:rPr sz="1800" b="1" dirty="0" err="1" smtClean="0">
                <a:solidFill>
                  <a:srgbClr val="7B4A3A"/>
                </a:solidFill>
                <a:latin typeface="Franklin Gothic Book"/>
                <a:cs typeface="Franklin Gothic Book"/>
              </a:rPr>
              <a:t>o</a:t>
            </a:r>
            <a:r>
              <a:rPr sz="1800" b="1" spc="5" dirty="0" err="1" smtClean="0">
                <a:solidFill>
                  <a:srgbClr val="7B4A3A"/>
                </a:solidFill>
                <a:latin typeface="Franklin Gothic Book"/>
                <a:cs typeface="Franklin Gothic Book"/>
              </a:rPr>
              <a:t>s</a:t>
            </a:r>
            <a:r>
              <a:rPr lang="sk-SK" sz="1800" b="1" spc="5" dirty="0" smtClean="0">
                <a:solidFill>
                  <a:srgbClr val="7B4A3A"/>
                </a:solidFill>
                <a:latin typeface="Franklin Gothic Book"/>
                <a:cs typeface="Franklin Gothic Book"/>
              </a:rPr>
              <a:t>ť </a:t>
            </a:r>
            <a:r>
              <a:rPr sz="1800" b="1" spc="10" dirty="0" smtClean="0">
                <a:solidFill>
                  <a:srgbClr val="7B4A3A"/>
                </a:solidFill>
                <a:latin typeface="Franklin Gothic Book"/>
                <a:cs typeface="Franklin Gothic Book"/>
              </a:rPr>
              <a:t>3</a:t>
            </a:r>
            <a:r>
              <a:rPr sz="1800" b="1" dirty="0">
                <a:solidFill>
                  <a:srgbClr val="7B4A3A"/>
                </a:solidFill>
                <a:latin typeface="Franklin Gothic Book"/>
                <a:cs typeface="Franklin Gothic Book"/>
              </a:rPr>
              <a:t>:</a:t>
            </a:r>
            <a:r>
              <a:rPr sz="1800" b="1" spc="-35" dirty="0">
                <a:solidFill>
                  <a:srgbClr val="7B4A3A"/>
                </a:solidFill>
                <a:latin typeface="Franklin Gothic Book"/>
                <a:cs typeface="Franklin Gothic Book"/>
              </a:rPr>
              <a:t> </a:t>
            </a:r>
            <a:r>
              <a:rPr sz="1800" b="1" spc="25" dirty="0">
                <a:solidFill>
                  <a:srgbClr val="7B4A3A"/>
                </a:solidFill>
                <a:latin typeface="Franklin Gothic Book"/>
                <a:cs typeface="Franklin Gothic Book"/>
              </a:rPr>
              <a:t>s</a:t>
            </a:r>
            <a:r>
              <a:rPr sz="1800" b="1" spc="5" dirty="0">
                <a:solidFill>
                  <a:srgbClr val="7B4A3A"/>
                </a:solidFill>
                <a:latin typeface="Franklin Gothic Book"/>
                <a:cs typeface="Franklin Gothic Book"/>
              </a:rPr>
              <a:t>p</a:t>
            </a:r>
            <a:r>
              <a:rPr sz="1800" b="1" spc="30" dirty="0">
                <a:solidFill>
                  <a:srgbClr val="7B4A3A"/>
                </a:solidFill>
                <a:latin typeface="Franklin Gothic Book"/>
                <a:cs typeface="Franklin Gothic Book"/>
              </a:rPr>
              <a:t>r</a:t>
            </a:r>
            <a:r>
              <a:rPr sz="1800" b="1" spc="5" dirty="0">
                <a:solidFill>
                  <a:srgbClr val="7B4A3A"/>
                </a:solidFill>
                <a:latin typeface="Franklin Gothic Book"/>
                <a:cs typeface="Franklin Gothic Book"/>
              </a:rPr>
              <a:t>a</a:t>
            </a:r>
            <a:r>
              <a:rPr sz="1800" b="1" dirty="0">
                <a:solidFill>
                  <a:srgbClr val="7B4A3A"/>
                </a:solidFill>
                <a:latin typeface="Franklin Gothic Book"/>
                <a:cs typeface="Franklin Gothic Book"/>
              </a:rPr>
              <a:t>c</a:t>
            </a:r>
            <a:r>
              <a:rPr sz="1800" b="1" spc="-20" dirty="0">
                <a:solidFill>
                  <a:srgbClr val="7B4A3A"/>
                </a:solidFill>
                <a:latin typeface="Franklin Gothic Book"/>
                <a:cs typeface="Franklin Gothic Book"/>
              </a:rPr>
              <a:t>o</a:t>
            </a:r>
            <a:r>
              <a:rPr sz="1800" b="1" spc="-30" dirty="0">
                <a:solidFill>
                  <a:srgbClr val="7B4A3A"/>
                </a:solidFill>
                <a:latin typeface="Franklin Gothic Book"/>
                <a:cs typeface="Franklin Gothic Book"/>
              </a:rPr>
              <a:t>v</a:t>
            </a:r>
            <a:r>
              <a:rPr sz="1800" b="1" spc="-15" dirty="0">
                <a:solidFill>
                  <a:srgbClr val="7B4A3A"/>
                </a:solidFill>
                <a:latin typeface="Franklin Gothic Book"/>
                <a:cs typeface="Franklin Gothic Book"/>
              </a:rPr>
              <a:t>a</a:t>
            </a:r>
            <a:r>
              <a:rPr sz="1800" b="1" spc="5" dirty="0">
                <a:solidFill>
                  <a:srgbClr val="7B4A3A"/>
                </a:solidFill>
                <a:latin typeface="Franklin Gothic Book"/>
                <a:cs typeface="Franklin Gothic Book"/>
              </a:rPr>
              <a:t>n</a:t>
            </a:r>
            <a:r>
              <a:rPr sz="1800" b="1" spc="-5" dirty="0">
                <a:solidFill>
                  <a:srgbClr val="7B4A3A"/>
                </a:solidFill>
                <a:latin typeface="Franklin Gothic Book"/>
                <a:cs typeface="Franklin Gothic Book"/>
              </a:rPr>
              <a:t>i</a:t>
            </a:r>
            <a:r>
              <a:rPr sz="1800" b="1" dirty="0">
                <a:solidFill>
                  <a:srgbClr val="7B4A3A"/>
                </a:solidFill>
                <a:latin typeface="Franklin Gothic Book"/>
                <a:cs typeface="Franklin Gothic Book"/>
              </a:rPr>
              <a:t>e</a:t>
            </a:r>
            <a:r>
              <a:rPr sz="1800" b="1" spc="-65" dirty="0">
                <a:solidFill>
                  <a:srgbClr val="7B4A3A"/>
                </a:solidFill>
                <a:latin typeface="Franklin Gothic Book"/>
                <a:cs typeface="Franklin Gothic Book"/>
              </a:rPr>
              <a:t> </a:t>
            </a:r>
            <a:r>
              <a:rPr sz="1800" b="1" dirty="0">
                <a:solidFill>
                  <a:srgbClr val="7B4A3A"/>
                </a:solidFill>
                <a:latin typeface="Franklin Gothic Book"/>
                <a:cs typeface="Franklin Gothic Book"/>
              </a:rPr>
              <a:t>a</a:t>
            </a:r>
            <a:r>
              <a:rPr sz="1800" b="1" spc="-35" dirty="0">
                <a:solidFill>
                  <a:srgbClr val="7B4A3A"/>
                </a:solidFill>
                <a:latin typeface="Franklin Gothic Book"/>
                <a:cs typeface="Franklin Gothic Book"/>
              </a:rPr>
              <a:t> </a:t>
            </a:r>
            <a:r>
              <a:rPr sz="1800" b="1" spc="30" dirty="0">
                <a:solidFill>
                  <a:srgbClr val="7B4A3A"/>
                </a:solidFill>
                <a:latin typeface="Franklin Gothic Book"/>
                <a:cs typeface="Franklin Gothic Book"/>
              </a:rPr>
              <a:t>u</a:t>
            </a:r>
            <a:r>
              <a:rPr sz="1800" b="1" spc="20" dirty="0">
                <a:solidFill>
                  <a:srgbClr val="7B4A3A"/>
                </a:solidFill>
                <a:latin typeface="Franklin Gothic Book"/>
                <a:cs typeface="Franklin Gothic Book"/>
              </a:rPr>
              <a:t>v</a:t>
            </a:r>
            <a:r>
              <a:rPr sz="1800" b="1" spc="5" dirty="0">
                <a:solidFill>
                  <a:srgbClr val="7B4A3A"/>
                </a:solidFill>
                <a:latin typeface="Franklin Gothic Book"/>
                <a:cs typeface="Franklin Gothic Book"/>
              </a:rPr>
              <a:t>á</a:t>
            </a:r>
            <a:r>
              <a:rPr sz="1800" b="1" spc="10" dirty="0">
                <a:solidFill>
                  <a:srgbClr val="7B4A3A"/>
                </a:solidFill>
                <a:latin typeface="Franklin Gothic Book"/>
                <a:cs typeface="Franklin Gothic Book"/>
              </a:rPr>
              <a:t>d</a:t>
            </a:r>
            <a:r>
              <a:rPr sz="1800" b="1" spc="-5" dirty="0">
                <a:solidFill>
                  <a:srgbClr val="7B4A3A"/>
                </a:solidFill>
                <a:latin typeface="Franklin Gothic Book"/>
                <a:cs typeface="Franklin Gothic Book"/>
              </a:rPr>
              <a:t>z</a:t>
            </a:r>
            <a:r>
              <a:rPr sz="1800" b="1" spc="-15" dirty="0">
                <a:solidFill>
                  <a:srgbClr val="7B4A3A"/>
                </a:solidFill>
                <a:latin typeface="Franklin Gothic Book"/>
                <a:cs typeface="Franklin Gothic Book"/>
              </a:rPr>
              <a:t>a</a:t>
            </a:r>
            <a:r>
              <a:rPr sz="1800" b="1" spc="5" dirty="0">
                <a:solidFill>
                  <a:srgbClr val="7B4A3A"/>
                </a:solidFill>
                <a:latin typeface="Franklin Gothic Book"/>
                <a:cs typeface="Franklin Gothic Book"/>
              </a:rPr>
              <a:t>n</a:t>
            </a:r>
            <a:r>
              <a:rPr sz="1800" b="1" spc="-5" dirty="0">
                <a:solidFill>
                  <a:srgbClr val="7B4A3A"/>
                </a:solidFill>
                <a:latin typeface="Franklin Gothic Book"/>
                <a:cs typeface="Franklin Gothic Book"/>
              </a:rPr>
              <a:t>i</a:t>
            </a:r>
            <a:r>
              <a:rPr sz="1800" b="1" dirty="0">
                <a:solidFill>
                  <a:srgbClr val="7B4A3A"/>
                </a:solidFill>
                <a:latin typeface="Franklin Gothic Book"/>
                <a:cs typeface="Franklin Gothic Book"/>
              </a:rPr>
              <a:t>e</a:t>
            </a:r>
            <a:r>
              <a:rPr sz="1800" b="1" spc="-65" dirty="0">
                <a:solidFill>
                  <a:srgbClr val="7B4A3A"/>
                </a:solidFill>
                <a:latin typeface="Franklin Gothic Book"/>
                <a:cs typeface="Franklin Gothic Book"/>
              </a:rPr>
              <a:t> </a:t>
            </a:r>
            <a:r>
              <a:rPr sz="1800" b="1" spc="30" dirty="0">
                <a:solidFill>
                  <a:srgbClr val="7B4A3A"/>
                </a:solidFill>
                <a:latin typeface="Franklin Gothic Book"/>
                <a:cs typeface="Franklin Gothic Book"/>
              </a:rPr>
              <a:t>n</a:t>
            </a:r>
            <a:r>
              <a:rPr sz="1800" b="1" dirty="0">
                <a:solidFill>
                  <a:srgbClr val="7B4A3A"/>
                </a:solidFill>
                <a:latin typeface="Franklin Gothic Book"/>
                <a:cs typeface="Franklin Gothic Book"/>
              </a:rPr>
              <a:t>a</a:t>
            </a:r>
            <a:r>
              <a:rPr sz="1800" b="1" spc="-35" dirty="0">
                <a:solidFill>
                  <a:srgbClr val="7B4A3A"/>
                </a:solidFill>
                <a:latin typeface="Franklin Gothic Book"/>
                <a:cs typeface="Franklin Gothic Book"/>
              </a:rPr>
              <a:t> </a:t>
            </a:r>
            <a:r>
              <a:rPr sz="1800" b="1" spc="20" dirty="0">
                <a:solidFill>
                  <a:srgbClr val="7B4A3A"/>
                </a:solidFill>
                <a:latin typeface="Franklin Gothic Book"/>
                <a:cs typeface="Franklin Gothic Book"/>
              </a:rPr>
              <a:t>t</a:t>
            </a:r>
            <a:r>
              <a:rPr sz="1800" b="1" spc="30" dirty="0">
                <a:solidFill>
                  <a:srgbClr val="7B4A3A"/>
                </a:solidFill>
                <a:latin typeface="Franklin Gothic Book"/>
                <a:cs typeface="Franklin Gothic Book"/>
              </a:rPr>
              <a:t>r</a:t>
            </a:r>
            <a:r>
              <a:rPr sz="1800" b="1" spc="-10" dirty="0">
                <a:solidFill>
                  <a:srgbClr val="7B4A3A"/>
                </a:solidFill>
                <a:latin typeface="Franklin Gothic Book"/>
                <a:cs typeface="Franklin Gothic Book"/>
              </a:rPr>
              <a:t>h</a:t>
            </a:r>
            <a:r>
              <a:rPr sz="1800" b="1" spc="-55" dirty="0">
                <a:solidFill>
                  <a:srgbClr val="7B4A3A"/>
                </a:solidFill>
                <a:latin typeface="Franklin Gothic Book"/>
                <a:cs typeface="Franklin Gothic Book"/>
              </a:rPr>
              <a:t> </a:t>
            </a:r>
            <a:r>
              <a:rPr sz="1800" b="1" spc="5" dirty="0">
                <a:solidFill>
                  <a:srgbClr val="7B4A3A"/>
                </a:solidFill>
                <a:latin typeface="Franklin Gothic Book"/>
                <a:cs typeface="Franklin Gothic Book"/>
              </a:rPr>
              <a:t>pr</a:t>
            </a:r>
            <a:r>
              <a:rPr sz="1800" b="1" spc="25" dirty="0">
                <a:solidFill>
                  <a:srgbClr val="7B4A3A"/>
                </a:solidFill>
                <a:latin typeface="Franklin Gothic Book"/>
                <a:cs typeface="Franklin Gothic Book"/>
              </a:rPr>
              <a:t>o</a:t>
            </a:r>
            <a:r>
              <a:rPr sz="1800" b="1" spc="-10" dirty="0">
                <a:solidFill>
                  <a:srgbClr val="7B4A3A"/>
                </a:solidFill>
                <a:latin typeface="Franklin Gothic Book"/>
                <a:cs typeface="Franklin Gothic Book"/>
              </a:rPr>
              <a:t>d</a:t>
            </a:r>
            <a:r>
              <a:rPr sz="1800" b="1" spc="5" dirty="0">
                <a:solidFill>
                  <a:srgbClr val="7B4A3A"/>
                </a:solidFill>
                <a:latin typeface="Franklin Gothic Book"/>
                <a:cs typeface="Franklin Gothic Book"/>
              </a:rPr>
              <a:t>u</a:t>
            </a:r>
            <a:r>
              <a:rPr sz="1800" b="1" spc="-15" dirty="0">
                <a:solidFill>
                  <a:srgbClr val="7B4A3A"/>
                </a:solidFill>
                <a:latin typeface="Franklin Gothic Book"/>
                <a:cs typeface="Franklin Gothic Book"/>
              </a:rPr>
              <a:t>k</a:t>
            </a:r>
            <a:r>
              <a:rPr sz="1800" b="1" spc="-25" dirty="0">
                <a:solidFill>
                  <a:srgbClr val="7B4A3A"/>
                </a:solidFill>
                <a:latin typeface="Franklin Gothic Book"/>
                <a:cs typeface="Franklin Gothic Book"/>
              </a:rPr>
              <a:t>to</a:t>
            </a:r>
            <a:r>
              <a:rPr sz="1800" b="1" spc="-75" dirty="0">
                <a:solidFill>
                  <a:srgbClr val="7B4A3A"/>
                </a:solidFill>
                <a:latin typeface="Franklin Gothic Book"/>
                <a:cs typeface="Franklin Gothic Book"/>
              </a:rPr>
              <a:t>v</a:t>
            </a:r>
            <a:r>
              <a:rPr sz="1800" b="1" dirty="0">
                <a:solidFill>
                  <a:srgbClr val="7B4A3A"/>
                </a:solidFill>
                <a:latin typeface="Franklin Gothic Book"/>
                <a:cs typeface="Franklin Gothic Book"/>
              </a:rPr>
              <a:t>,</a:t>
            </a:r>
            <a:r>
              <a:rPr sz="1800" b="1" spc="-80" dirty="0">
                <a:solidFill>
                  <a:srgbClr val="7B4A3A"/>
                </a:solidFill>
                <a:latin typeface="Franklin Gothic Book"/>
                <a:cs typeface="Franklin Gothic Book"/>
              </a:rPr>
              <a:t> </a:t>
            </a:r>
            <a:r>
              <a:rPr sz="1800" b="1" spc="30" dirty="0">
                <a:solidFill>
                  <a:srgbClr val="7B4A3A"/>
                </a:solidFill>
                <a:latin typeface="Franklin Gothic Book"/>
                <a:cs typeface="Franklin Gothic Book"/>
              </a:rPr>
              <a:t>k</a:t>
            </a:r>
            <a:r>
              <a:rPr sz="1800" b="1" dirty="0">
                <a:solidFill>
                  <a:srgbClr val="7B4A3A"/>
                </a:solidFill>
                <a:latin typeface="Franklin Gothic Book"/>
                <a:cs typeface="Franklin Gothic Book"/>
              </a:rPr>
              <a:t>to</a:t>
            </a:r>
            <a:r>
              <a:rPr sz="1800" b="1" spc="5" dirty="0">
                <a:solidFill>
                  <a:srgbClr val="7B4A3A"/>
                </a:solidFill>
                <a:latin typeface="Franklin Gothic Book"/>
                <a:cs typeface="Franklin Gothic Book"/>
              </a:rPr>
              <a:t>rý</a:t>
            </a:r>
            <a:r>
              <a:rPr sz="1800" b="1" spc="-5" dirty="0">
                <a:solidFill>
                  <a:srgbClr val="7B4A3A"/>
                </a:solidFill>
                <a:latin typeface="Franklin Gothic Book"/>
                <a:cs typeface="Franklin Gothic Book"/>
              </a:rPr>
              <a:t>c</a:t>
            </a:r>
            <a:r>
              <a:rPr sz="1800" b="1" spc="-10" dirty="0">
                <a:solidFill>
                  <a:srgbClr val="7B4A3A"/>
                </a:solidFill>
                <a:latin typeface="Franklin Gothic Book"/>
                <a:cs typeface="Franklin Gothic Book"/>
              </a:rPr>
              <a:t>h</a:t>
            </a:r>
            <a:r>
              <a:rPr sz="1800" b="1" spc="-70" dirty="0">
                <a:solidFill>
                  <a:srgbClr val="7B4A3A"/>
                </a:solidFill>
                <a:latin typeface="Franklin Gothic Book"/>
                <a:cs typeface="Franklin Gothic Book"/>
              </a:rPr>
              <a:t> </a:t>
            </a:r>
            <a:r>
              <a:rPr sz="1800" b="1" spc="20" dirty="0">
                <a:solidFill>
                  <a:srgbClr val="7B4A3A"/>
                </a:solidFill>
                <a:latin typeface="Franklin Gothic Book"/>
                <a:cs typeface="Franklin Gothic Book"/>
              </a:rPr>
              <a:t>v</a:t>
            </a:r>
            <a:r>
              <a:rPr sz="1800" b="1" spc="5" dirty="0">
                <a:solidFill>
                  <a:srgbClr val="7B4A3A"/>
                </a:solidFill>
                <a:latin typeface="Franklin Gothic Book"/>
                <a:cs typeface="Franklin Gothic Book"/>
              </a:rPr>
              <a:t>ý</a:t>
            </a:r>
            <a:r>
              <a:rPr sz="1800" b="1" spc="25" dirty="0">
                <a:solidFill>
                  <a:srgbClr val="7B4A3A"/>
                </a:solidFill>
                <a:latin typeface="Franklin Gothic Book"/>
                <a:cs typeface="Franklin Gothic Book"/>
              </a:rPr>
              <a:t>s</a:t>
            </a:r>
            <a:r>
              <a:rPr sz="1800" b="1" dirty="0">
                <a:solidFill>
                  <a:srgbClr val="7B4A3A"/>
                </a:solidFill>
                <a:latin typeface="Franklin Gothic Book"/>
                <a:cs typeface="Franklin Gothic Book"/>
              </a:rPr>
              <a:t>t</a:t>
            </a:r>
            <a:r>
              <a:rPr sz="1800" b="1" spc="-15" dirty="0">
                <a:solidFill>
                  <a:srgbClr val="7B4A3A"/>
                </a:solidFill>
                <a:latin typeface="Franklin Gothic Book"/>
                <a:cs typeface="Franklin Gothic Book"/>
              </a:rPr>
              <a:t>u</a:t>
            </a:r>
            <a:r>
              <a:rPr sz="1800" b="1" spc="-10" dirty="0">
                <a:solidFill>
                  <a:srgbClr val="7B4A3A"/>
                </a:solidFill>
                <a:latin typeface="Franklin Gothic Book"/>
                <a:cs typeface="Franklin Gothic Book"/>
              </a:rPr>
              <a:t>p</a:t>
            </a:r>
            <a:r>
              <a:rPr sz="1800" b="1" spc="-65" dirty="0">
                <a:solidFill>
                  <a:srgbClr val="7B4A3A"/>
                </a:solidFill>
                <a:latin typeface="Franklin Gothic Book"/>
                <a:cs typeface="Franklin Gothic Book"/>
              </a:rPr>
              <a:t> </a:t>
            </a:r>
            <a:r>
              <a:rPr sz="1800" b="1" spc="25" dirty="0">
                <a:solidFill>
                  <a:srgbClr val="7B4A3A"/>
                </a:solidFill>
                <a:latin typeface="Franklin Gothic Book"/>
                <a:cs typeface="Franklin Gothic Book"/>
              </a:rPr>
              <a:t>s</a:t>
            </a:r>
            <a:r>
              <a:rPr sz="1800" b="1" spc="5" dirty="0">
                <a:solidFill>
                  <a:srgbClr val="7B4A3A"/>
                </a:solidFill>
                <a:latin typeface="Franklin Gothic Book"/>
                <a:cs typeface="Franklin Gothic Book"/>
              </a:rPr>
              <a:t>p</a:t>
            </a:r>
            <a:r>
              <a:rPr sz="1800" b="1" spc="30" dirty="0">
                <a:solidFill>
                  <a:srgbClr val="7B4A3A"/>
                </a:solidFill>
                <a:latin typeface="Franklin Gothic Book"/>
                <a:cs typeface="Franklin Gothic Book"/>
              </a:rPr>
              <a:t>r</a:t>
            </a:r>
            <a:r>
              <a:rPr sz="1800" b="1" spc="5" dirty="0">
                <a:solidFill>
                  <a:srgbClr val="7B4A3A"/>
                </a:solidFill>
                <a:latin typeface="Franklin Gothic Book"/>
                <a:cs typeface="Franklin Gothic Book"/>
              </a:rPr>
              <a:t>a</a:t>
            </a:r>
            <a:r>
              <a:rPr sz="1800" b="1" spc="-5" dirty="0">
                <a:solidFill>
                  <a:srgbClr val="7B4A3A"/>
                </a:solidFill>
                <a:latin typeface="Franklin Gothic Book"/>
                <a:cs typeface="Franklin Gothic Book"/>
              </a:rPr>
              <a:t>c</a:t>
            </a:r>
            <a:r>
              <a:rPr sz="1800" b="1" spc="-20" dirty="0">
                <a:solidFill>
                  <a:srgbClr val="7B4A3A"/>
                </a:solidFill>
                <a:latin typeface="Franklin Gothic Book"/>
                <a:cs typeface="Franklin Gothic Book"/>
              </a:rPr>
              <a:t>o</a:t>
            </a:r>
            <a:r>
              <a:rPr sz="1800" b="1" spc="-30" dirty="0">
                <a:solidFill>
                  <a:srgbClr val="7B4A3A"/>
                </a:solidFill>
                <a:latin typeface="Franklin Gothic Book"/>
                <a:cs typeface="Franklin Gothic Book"/>
              </a:rPr>
              <a:t>v</a:t>
            </a:r>
            <a:r>
              <a:rPr sz="1800" b="1" spc="-15" dirty="0">
                <a:solidFill>
                  <a:srgbClr val="7B4A3A"/>
                </a:solidFill>
                <a:latin typeface="Franklin Gothic Book"/>
                <a:cs typeface="Franklin Gothic Book"/>
              </a:rPr>
              <a:t>a</a:t>
            </a:r>
            <a:r>
              <a:rPr sz="1800" b="1" spc="5" dirty="0">
                <a:solidFill>
                  <a:srgbClr val="7B4A3A"/>
                </a:solidFill>
                <a:latin typeface="Franklin Gothic Book"/>
                <a:cs typeface="Franklin Gothic Book"/>
              </a:rPr>
              <a:t>n</a:t>
            </a:r>
            <a:r>
              <a:rPr sz="1800" b="1" spc="-5" dirty="0">
                <a:solidFill>
                  <a:srgbClr val="7B4A3A"/>
                </a:solidFill>
                <a:latin typeface="Franklin Gothic Book"/>
                <a:cs typeface="Franklin Gothic Book"/>
              </a:rPr>
              <a:t>i</a:t>
            </a:r>
            <a:r>
              <a:rPr sz="1800" b="1" dirty="0">
                <a:solidFill>
                  <a:srgbClr val="7B4A3A"/>
                </a:solidFill>
                <a:latin typeface="Franklin Gothic Book"/>
                <a:cs typeface="Franklin Gothic Book"/>
              </a:rPr>
              <a:t>a </a:t>
            </a:r>
            <a:r>
              <a:rPr sz="1800" b="1" spc="30" dirty="0">
                <a:solidFill>
                  <a:srgbClr val="7B4A3A"/>
                </a:solidFill>
                <a:latin typeface="Franklin Gothic Book"/>
                <a:cs typeface="Franklin Gothic Book"/>
              </a:rPr>
              <a:t>n</a:t>
            </a:r>
            <a:r>
              <a:rPr sz="1800" b="1" spc="20" dirty="0">
                <a:solidFill>
                  <a:srgbClr val="7B4A3A"/>
                </a:solidFill>
                <a:latin typeface="Franklin Gothic Book"/>
                <a:cs typeface="Franklin Gothic Book"/>
              </a:rPr>
              <a:t>e</a:t>
            </a:r>
            <a:r>
              <a:rPr sz="1800" b="1" spc="25" dirty="0">
                <a:solidFill>
                  <a:srgbClr val="7B4A3A"/>
                </a:solidFill>
                <a:latin typeface="Franklin Gothic Book"/>
                <a:cs typeface="Franklin Gothic Book"/>
              </a:rPr>
              <a:t>s</a:t>
            </a:r>
            <a:r>
              <a:rPr sz="1800" b="1" spc="-10" dirty="0">
                <a:solidFill>
                  <a:srgbClr val="7B4A3A"/>
                </a:solidFill>
                <a:latin typeface="Franklin Gothic Book"/>
                <a:cs typeface="Franklin Gothic Book"/>
              </a:rPr>
              <a:t>p</a:t>
            </a:r>
            <a:r>
              <a:rPr sz="1800" b="1" spc="-15" dirty="0">
                <a:solidFill>
                  <a:srgbClr val="7B4A3A"/>
                </a:solidFill>
                <a:latin typeface="Franklin Gothic Book"/>
                <a:cs typeface="Franklin Gothic Book"/>
              </a:rPr>
              <a:t>a</a:t>
            </a:r>
            <a:r>
              <a:rPr sz="1800" b="1" spc="-10" dirty="0">
                <a:solidFill>
                  <a:srgbClr val="7B4A3A"/>
                </a:solidFill>
                <a:latin typeface="Franklin Gothic Book"/>
                <a:cs typeface="Franklin Gothic Book"/>
              </a:rPr>
              <a:t>d</a:t>
            </a:r>
            <a:r>
              <a:rPr sz="1800" b="1" dirty="0">
                <a:solidFill>
                  <a:srgbClr val="7B4A3A"/>
                </a:solidFill>
                <a:latin typeface="Franklin Gothic Book"/>
                <a:cs typeface="Franklin Gothic Book"/>
              </a:rPr>
              <a:t>á</a:t>
            </a:r>
            <a:r>
              <a:rPr sz="1800" b="1" spc="-60" dirty="0">
                <a:solidFill>
                  <a:srgbClr val="7B4A3A"/>
                </a:solidFill>
                <a:latin typeface="Franklin Gothic Book"/>
                <a:cs typeface="Franklin Gothic Book"/>
              </a:rPr>
              <a:t> </a:t>
            </a:r>
            <a:r>
              <a:rPr sz="1800" b="1" spc="10" dirty="0">
                <a:solidFill>
                  <a:srgbClr val="7B4A3A"/>
                </a:solidFill>
                <a:latin typeface="Franklin Gothic Book"/>
                <a:cs typeface="Franklin Gothic Book"/>
              </a:rPr>
              <a:t>d</a:t>
            </a:r>
            <a:r>
              <a:rPr sz="1800" b="1" dirty="0">
                <a:solidFill>
                  <a:srgbClr val="7B4A3A"/>
                </a:solidFill>
                <a:latin typeface="Franklin Gothic Book"/>
                <a:cs typeface="Franklin Gothic Book"/>
              </a:rPr>
              <a:t>o</a:t>
            </a:r>
            <a:r>
              <a:rPr sz="1800" b="1" spc="5" dirty="0">
                <a:solidFill>
                  <a:srgbClr val="7B4A3A"/>
                </a:solidFill>
                <a:latin typeface="Franklin Gothic Book"/>
                <a:cs typeface="Franklin Gothic Book"/>
              </a:rPr>
              <a:t> p</a:t>
            </a:r>
            <a:r>
              <a:rPr sz="1800" b="1" spc="30" dirty="0">
                <a:solidFill>
                  <a:srgbClr val="7B4A3A"/>
                </a:solidFill>
                <a:latin typeface="Franklin Gothic Book"/>
                <a:cs typeface="Franklin Gothic Book"/>
              </a:rPr>
              <a:t>r</a:t>
            </a:r>
            <a:r>
              <a:rPr sz="1800" b="1" spc="5" dirty="0">
                <a:solidFill>
                  <a:srgbClr val="7B4A3A"/>
                </a:solidFill>
                <a:latin typeface="Franklin Gothic Book"/>
                <a:cs typeface="Franklin Gothic Book"/>
              </a:rPr>
              <a:t>í</a:t>
            </a:r>
            <a:r>
              <a:rPr sz="1800" b="1" dirty="0">
                <a:solidFill>
                  <a:srgbClr val="7B4A3A"/>
                </a:solidFill>
                <a:latin typeface="Franklin Gothic Book"/>
                <a:cs typeface="Franklin Gothic Book"/>
              </a:rPr>
              <a:t>lo</a:t>
            </a:r>
            <a:r>
              <a:rPr sz="1800" b="1" spc="-50" dirty="0">
                <a:solidFill>
                  <a:srgbClr val="7B4A3A"/>
                </a:solidFill>
                <a:latin typeface="Franklin Gothic Book"/>
                <a:cs typeface="Franklin Gothic Book"/>
              </a:rPr>
              <a:t>h</a:t>
            </a:r>
            <a:r>
              <a:rPr sz="1800" b="1" spc="-10" dirty="0">
                <a:solidFill>
                  <a:srgbClr val="7B4A3A"/>
                </a:solidFill>
                <a:latin typeface="Franklin Gothic Book"/>
                <a:cs typeface="Franklin Gothic Book"/>
              </a:rPr>
              <a:t>y</a:t>
            </a:r>
            <a:r>
              <a:rPr sz="1800" b="1" spc="-70" dirty="0">
                <a:solidFill>
                  <a:srgbClr val="7B4A3A"/>
                </a:solidFill>
                <a:latin typeface="Franklin Gothic Book"/>
                <a:cs typeface="Franklin Gothic Book"/>
              </a:rPr>
              <a:t> </a:t>
            </a:r>
            <a:r>
              <a:rPr sz="1800" b="1" dirty="0">
                <a:solidFill>
                  <a:srgbClr val="7B4A3A"/>
                </a:solidFill>
                <a:latin typeface="Franklin Gothic Book"/>
                <a:cs typeface="Franklin Gothic Book"/>
              </a:rPr>
              <a:t>I</a:t>
            </a:r>
            <a:r>
              <a:rPr sz="1800" b="1" spc="-15" dirty="0">
                <a:solidFill>
                  <a:srgbClr val="7B4A3A"/>
                </a:solidFill>
                <a:latin typeface="Franklin Gothic Book"/>
                <a:cs typeface="Franklin Gothic Book"/>
              </a:rPr>
              <a:t> </a:t>
            </a:r>
            <a:r>
              <a:rPr sz="1800" b="1" spc="20" dirty="0">
                <a:solidFill>
                  <a:srgbClr val="7B4A3A"/>
                </a:solidFill>
                <a:latin typeface="Franklin Gothic Book"/>
                <a:cs typeface="Franklin Gothic Book"/>
              </a:rPr>
              <a:t>ZFE</a:t>
            </a:r>
            <a:r>
              <a:rPr sz="1800" b="1" dirty="0">
                <a:solidFill>
                  <a:srgbClr val="7B4A3A"/>
                </a:solidFill>
                <a:latin typeface="Franklin Gothic Book"/>
                <a:cs typeface="Franklin Gothic Book"/>
              </a:rPr>
              <a:t>Ú</a:t>
            </a:r>
            <a:r>
              <a:rPr sz="1800" b="1" spc="-85" dirty="0">
                <a:solidFill>
                  <a:srgbClr val="7B4A3A"/>
                </a:solidFill>
                <a:latin typeface="Franklin Gothic Book"/>
                <a:cs typeface="Franklin Gothic Book"/>
              </a:rPr>
              <a:t> 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vrá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an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1800" spc="-4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d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opl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spc="-40" dirty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800" spc="-25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ej </a:t>
            </a:r>
            <a:r>
              <a:rPr sz="1800" spc="10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ý</a:t>
            </a:r>
            <a:r>
              <a:rPr sz="1800" spc="-20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spc="-30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b</a:t>
            </a:r>
            <a:r>
              <a:rPr sz="1800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y</a:t>
            </a:r>
            <a:r>
              <a:rPr sz="18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5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ep</a:t>
            </a:r>
            <a:r>
              <a:rPr sz="1800" spc="2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lang="sk-SK" sz="1800" spc="2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ľn</a:t>
            </a:r>
            <a:r>
              <a:rPr sz="180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spc="1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h</a:t>
            </a:r>
            <a:r>
              <a:rPr sz="180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spc="5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s</a:t>
            </a:r>
            <a:r>
              <a:rPr sz="180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po</a:t>
            </a:r>
            <a:r>
              <a:rPr sz="1800" spc="-1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d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.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,</a:t>
            </a:r>
            <a:r>
              <a:rPr sz="1800" spc="4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el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s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é</a:t>
            </a:r>
            <a:r>
              <a:rPr sz="18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h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a 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8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spc="-40" dirty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u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lt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úrn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h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spc="-6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c</a:t>
            </a:r>
            <a:r>
              <a:rPr sz="1800" spc="15" dirty="0">
                <a:solidFill>
                  <a:srgbClr val="4E3A2F"/>
                </a:solidFill>
                <a:latin typeface="Franklin Gothic Book"/>
                <a:cs typeface="Franklin Gothic Book"/>
              </a:rPr>
              <a:t>h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ara</a:t>
            </a:r>
            <a:r>
              <a:rPr sz="18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800" spc="-25" dirty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ru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,</a:t>
            </a:r>
            <a:r>
              <a:rPr sz="1800" spc="-8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spc="-40" dirty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j</a:t>
            </a:r>
            <a:r>
              <a:rPr sz="1800" spc="-4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d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j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 v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l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as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ých</a:t>
            </a:r>
            <a:r>
              <a:rPr sz="1800" spc="-2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1800" spc="-15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spc="-10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d</a:t>
            </a:r>
            <a:r>
              <a:rPr sz="1800" spc="5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u</a:t>
            </a:r>
            <a:r>
              <a:rPr sz="1800" spc="10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800" spc="-25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to</a:t>
            </a:r>
            <a:r>
              <a:rPr sz="1800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spc="-3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5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ep</a:t>
            </a:r>
            <a:r>
              <a:rPr sz="1800" spc="25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lang="sk-SK" sz="1800" spc="25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ľn</a:t>
            </a:r>
            <a:r>
              <a:rPr sz="180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spc="1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h</a:t>
            </a:r>
            <a:r>
              <a:rPr sz="180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spc="5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s</a:t>
            </a:r>
            <a:r>
              <a:rPr sz="180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pod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., 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eles</a:t>
            </a:r>
            <a:r>
              <a:rPr sz="18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é</a:t>
            </a:r>
            <a:r>
              <a:rPr sz="18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h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8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spc="-40" dirty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u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lt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úrn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18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h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spc="-8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c</a:t>
            </a:r>
            <a:r>
              <a:rPr sz="1800" spc="15" dirty="0">
                <a:solidFill>
                  <a:srgbClr val="4E3A2F"/>
                </a:solidFill>
                <a:latin typeface="Franklin Gothic Book"/>
                <a:cs typeface="Franklin Gothic Book"/>
              </a:rPr>
              <a:t>h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ara</a:t>
            </a:r>
            <a:r>
              <a:rPr sz="18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800" spc="-25" dirty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u</a:t>
            </a:r>
            <a:r>
              <a:rPr sz="1800" spc="-5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(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vrá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an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1800" spc="-6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zr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i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d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ia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mobi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l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ých</a:t>
            </a:r>
            <a:r>
              <a:rPr sz="1800" spc="2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d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j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ých miest)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ý</a:t>
            </a:r>
            <a:r>
              <a:rPr sz="18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ob</a:t>
            </a:r>
            <a:r>
              <a:rPr sz="1800" spc="-45" dirty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800" spc="-25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/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le</a:t>
            </a:r>
            <a:r>
              <a:rPr sz="18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b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18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d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uk</a:t>
            </a:r>
            <a:r>
              <a:rPr sz="1800" spc="-30" dirty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1800" spc="-25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spc="-3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i</a:t>
            </a:r>
            <a:r>
              <a:rPr sz="1800" spc="5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ých</a:t>
            </a:r>
            <a:r>
              <a:rPr sz="18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1800" spc="2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lang="sk-SK" sz="1800" spc="2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ľn</a:t>
            </a:r>
            <a:r>
              <a:rPr sz="180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spc="1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h</a:t>
            </a:r>
            <a:r>
              <a:rPr sz="180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spc="5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s</a:t>
            </a:r>
            <a:r>
              <a:rPr sz="180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po</a:t>
            </a:r>
            <a:r>
              <a:rPr sz="1800" spc="-1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d</a:t>
            </a:r>
            <a:r>
              <a:rPr sz="1800" spc="5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á</a:t>
            </a:r>
            <a:r>
              <a:rPr sz="1800" spc="-2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spc="-25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spc="80" dirty="0" smtClean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spc="-10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ob</a:t>
            </a:r>
            <a:r>
              <a:rPr sz="1800" spc="5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h</a:t>
            </a:r>
            <a:r>
              <a:rPr sz="180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spc="5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s</a:t>
            </a:r>
            <a:r>
              <a:rPr sz="180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po</a:t>
            </a:r>
            <a:r>
              <a:rPr sz="1800" spc="-1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d</a:t>
            </a:r>
            <a:r>
              <a:rPr sz="1800" spc="5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spc="-2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spc="-25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spc="-2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spc="5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spc="-3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lang="sk-SK" sz="1800" spc="-3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eľov</a:t>
            </a:r>
            <a:r>
              <a:rPr lang="sk-SK" sz="1800" spc="-30" dirty="0" smtClean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-1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lesa</a:t>
            </a:r>
            <a:r>
              <a:rPr sz="1800" spc="-5" dirty="0" smtClean="0">
                <a:solidFill>
                  <a:srgbClr val="4E3A2F"/>
                </a:solidFill>
                <a:latin typeface="Times New Roman"/>
                <a:cs typeface="Times New Roman"/>
              </a:rPr>
              <a:t> 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spc="5" dirty="0">
                <a:solidFill>
                  <a:srgbClr val="4E3A2F"/>
                </a:solidFill>
                <a:latin typeface="Times New Roman"/>
                <a:cs typeface="Times New Roman"/>
              </a:rPr>
              <a:t> 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8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spc="-40" dirty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u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lt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úr</a:t>
            </a:r>
            <a:r>
              <a:rPr sz="1800" spc="-40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spc="-30" dirty="0">
                <a:solidFill>
                  <a:srgbClr val="4E3A2F"/>
                </a:solidFill>
                <a:latin typeface="Franklin Gothic Book"/>
                <a:cs typeface="Franklin Gothic Book"/>
              </a:rPr>
              <a:t>y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ch</a:t>
            </a:r>
            <a:r>
              <a:rPr sz="1800" spc="-5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pod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i</a:t>
            </a:r>
            <a:r>
              <a:rPr sz="1800" spc="-40" dirty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800" spc="-25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z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ú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čelom</a:t>
            </a:r>
            <a:r>
              <a:rPr sz="18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1800" spc="-35" dirty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omic</a:t>
            </a:r>
            <a:r>
              <a:rPr sz="18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é</a:t>
            </a:r>
            <a:r>
              <a:rPr sz="18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h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z</a:t>
            </a:r>
            <a:r>
              <a:rPr sz="18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oja</a:t>
            </a:r>
            <a:r>
              <a:rPr sz="1800" spc="-3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d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an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é</a:t>
            </a:r>
            <a:r>
              <a:rPr sz="18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h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 úz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emia</a:t>
            </a:r>
            <a:endParaRPr sz="1800" dirty="0">
              <a:latin typeface="Franklin Gothic Book"/>
              <a:cs typeface="Franklin Gothic Book"/>
            </a:endParaRPr>
          </a:p>
          <a:p>
            <a:pPr marL="356870" marR="5080" indent="-344805">
              <a:lnSpc>
                <a:spcPts val="1950"/>
              </a:lnSpc>
              <a:spcBef>
                <a:spcPts val="455"/>
              </a:spcBef>
              <a:tabLst>
                <a:tab pos="356870" algn="l"/>
              </a:tabLst>
            </a:pPr>
            <a:r>
              <a:rPr sz="1250" spc="10" dirty="0">
                <a:solidFill>
                  <a:srgbClr val="F0A12D"/>
                </a:solidFill>
                <a:latin typeface="Times New Roman"/>
                <a:cs typeface="Times New Roman"/>
              </a:rPr>
              <a:t>	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1800" spc="-30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b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spc="-15" dirty="0">
                <a:solidFill>
                  <a:srgbClr val="4E3A2F"/>
                </a:solidFill>
                <a:latin typeface="Times New Roman"/>
                <a:cs typeface="Times New Roman"/>
              </a:rPr>
              <a:t> 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spc="-20" dirty="0">
                <a:solidFill>
                  <a:srgbClr val="4E3A2F"/>
                </a:solidFill>
                <a:latin typeface="Times New Roman"/>
                <a:cs typeface="Times New Roman"/>
              </a:rPr>
              <a:t> </a:t>
            </a:r>
            <a:r>
              <a:rPr sz="18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z</a:t>
            </a:r>
            <a:r>
              <a:rPr sz="18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oj</a:t>
            </a:r>
            <a:r>
              <a:rPr sz="18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ti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ít</a:t>
            </a:r>
            <a:r>
              <a:rPr sz="18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či</a:t>
            </a:r>
            <a:r>
              <a:rPr sz="18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s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tí</a:t>
            </a:r>
            <a:r>
              <a:rPr sz="18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s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poje</a:t>
            </a:r>
            <a:r>
              <a:rPr sz="18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ých</a:t>
            </a:r>
            <a:r>
              <a:rPr sz="1800" spc="2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s</a:t>
            </a:r>
            <a:r>
              <a:rPr sz="1800" spc="-7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po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s</a:t>
            </a:r>
            <a:r>
              <a:rPr sz="18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y</a:t>
            </a:r>
            <a:r>
              <a:rPr sz="1800" spc="-30" dirty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1800" spc="-25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an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ím</a:t>
            </a:r>
            <a:r>
              <a:rPr sz="18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s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l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už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ie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b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,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na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jmä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s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l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už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ieb 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súv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isi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cich</a:t>
            </a:r>
            <a:r>
              <a:rPr sz="18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s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spc="-3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s</a:t>
            </a:r>
            <a:r>
              <a:rPr sz="18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l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d</a:t>
            </a:r>
            <a:r>
              <a:rPr sz="1800" spc="-25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an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ím,</a:t>
            </a:r>
            <a:r>
              <a:rPr sz="18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logisti</a:t>
            </a:r>
            <a:r>
              <a:rPr sz="1800" spc="-40" dirty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ou</a:t>
            </a:r>
            <a:r>
              <a:rPr sz="1800" spc="1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spc="-4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d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op</a:t>
            </a:r>
            <a:r>
              <a:rPr sz="18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spc="-40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ou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spc="1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5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zr</a:t>
            </a:r>
            <a:r>
              <a:rPr sz="180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i</a:t>
            </a:r>
            <a:r>
              <a:rPr lang="sk-SK" sz="180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aďo</a:t>
            </a:r>
            <a:r>
              <a:rPr sz="1800" spc="-2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spc="5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an</a:t>
            </a:r>
            <a:r>
              <a:rPr sz="180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ím</a:t>
            </a:r>
            <a:r>
              <a:rPr sz="1800" spc="-40" dirty="0" smtClean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pod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i</a:t>
            </a:r>
            <a:r>
              <a:rPr sz="1800" spc="30" dirty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.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i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spc="-40" dirty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u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bá</a:t>
            </a:r>
            <a:r>
              <a:rPr sz="1800" spc="-25" dirty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spc="-25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endParaRPr sz="1800" dirty="0">
              <a:latin typeface="Franklin Gothic Book"/>
              <a:cs typeface="Franklin Gothic Book"/>
            </a:endParaRPr>
          </a:p>
          <a:p>
            <a:pPr marL="12700">
              <a:lnSpc>
                <a:spcPct val="100000"/>
              </a:lnSpc>
              <a:spcBef>
                <a:spcPts val="185"/>
              </a:spcBef>
              <a:tabLst>
                <a:tab pos="356870" algn="l"/>
              </a:tabLst>
            </a:pPr>
            <a:r>
              <a:rPr sz="1250" spc="10" dirty="0">
                <a:solidFill>
                  <a:srgbClr val="F0A12D"/>
                </a:solidFill>
                <a:latin typeface="Times New Roman"/>
                <a:cs typeface="Times New Roman"/>
              </a:rPr>
              <a:t>	</a:t>
            </a:r>
            <a:r>
              <a:rPr sz="18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i</a:t>
            </a:r>
            <a:r>
              <a:rPr sz="1800" spc="-40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s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tície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d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5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y</a:t>
            </a:r>
            <a:r>
              <a:rPr sz="1800" spc="5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už</a:t>
            </a:r>
            <a:r>
              <a:rPr sz="1800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í</a:t>
            </a:r>
            <a:r>
              <a:rPr sz="1800" spc="-20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spc="5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an</a:t>
            </a:r>
            <a:r>
              <a:rPr sz="1800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ia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ob</a:t>
            </a:r>
            <a:r>
              <a:rPr sz="1800" spc="5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spc="-25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spc="5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i</a:t>
            </a:r>
            <a:r>
              <a:rPr sz="1800" spc="-3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1800" spc="2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lang="sk-SK" sz="1800" spc="2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ľný</a:t>
            </a:r>
            <a:r>
              <a:rPr sz="180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ch</a:t>
            </a:r>
            <a:r>
              <a:rPr sz="1800" spc="114" dirty="0" smtClean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z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d</a:t>
            </a:r>
            <a:r>
              <a:rPr sz="18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oj</a:t>
            </a:r>
            <a:r>
              <a:rPr sz="1800" spc="-25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rg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ie</a:t>
            </a:r>
            <a:endParaRPr sz="1800" dirty="0">
              <a:latin typeface="Franklin Gothic Book"/>
              <a:cs typeface="Franklin Gothic Book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/>
          <p:nvPr/>
        </p:nvSpPr>
        <p:spPr>
          <a:xfrm>
            <a:off x="8238743" y="786383"/>
            <a:ext cx="536448" cy="32613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739640" y="1213103"/>
            <a:ext cx="536448" cy="32613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xfrm>
            <a:off x="512549" y="502933"/>
            <a:ext cx="8229600" cy="86177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800" b="1" spc="30" dirty="0">
                <a:solidFill>
                  <a:srgbClr val="4E3A2F"/>
                </a:solidFill>
                <a:latin typeface="Franklin Gothic Medium"/>
                <a:cs typeface="Franklin Gothic Medium"/>
              </a:rPr>
              <a:t>M</a:t>
            </a:r>
            <a:r>
              <a:rPr sz="2800" b="1" spc="10" dirty="0">
                <a:solidFill>
                  <a:srgbClr val="4E3A2F"/>
                </a:solidFill>
                <a:latin typeface="Franklin Gothic Medium"/>
                <a:cs typeface="Franklin Gothic Medium"/>
              </a:rPr>
              <a:t>0</a:t>
            </a:r>
            <a:r>
              <a:rPr sz="2800" b="1" dirty="0">
                <a:solidFill>
                  <a:srgbClr val="4E3A2F"/>
                </a:solidFill>
                <a:latin typeface="Franklin Gothic Medium"/>
                <a:cs typeface="Franklin Gothic Medium"/>
              </a:rPr>
              <a:t>6</a:t>
            </a:r>
            <a:r>
              <a:rPr sz="2800" b="1" spc="-65" dirty="0">
                <a:solidFill>
                  <a:srgbClr val="4E3A2F"/>
                </a:solidFill>
                <a:latin typeface="Times New Roman"/>
                <a:cs typeface="Times New Roman"/>
              </a:rPr>
              <a:t> </a:t>
            </a:r>
            <a:r>
              <a:rPr sz="2800" b="1" dirty="0">
                <a:solidFill>
                  <a:srgbClr val="4E3A2F"/>
                </a:solidFill>
              </a:rPr>
              <a:t>–</a:t>
            </a:r>
            <a:r>
              <a:rPr sz="2800" b="1" spc="-20" dirty="0">
                <a:solidFill>
                  <a:srgbClr val="4E3A2F"/>
                </a:solidFill>
              </a:rPr>
              <a:t> </a:t>
            </a:r>
            <a:r>
              <a:rPr sz="2800" b="1" dirty="0">
                <a:solidFill>
                  <a:srgbClr val="4E3A2F"/>
                </a:solidFill>
              </a:rPr>
              <a:t>R</a:t>
            </a:r>
            <a:r>
              <a:rPr sz="2800" b="1" spc="10" dirty="0">
                <a:solidFill>
                  <a:srgbClr val="4E3A2F"/>
                </a:solidFill>
              </a:rPr>
              <a:t>OZ</a:t>
            </a:r>
            <a:r>
              <a:rPr sz="2800" b="1" spc="-55" dirty="0">
                <a:solidFill>
                  <a:srgbClr val="4E3A2F"/>
                </a:solidFill>
              </a:rPr>
              <a:t>V</a:t>
            </a:r>
            <a:r>
              <a:rPr sz="2800" b="1" dirty="0">
                <a:solidFill>
                  <a:srgbClr val="4E3A2F"/>
                </a:solidFill>
              </a:rPr>
              <a:t>OJ</a:t>
            </a:r>
            <a:r>
              <a:rPr sz="2800" b="1" spc="-70" dirty="0">
                <a:solidFill>
                  <a:srgbClr val="4E3A2F"/>
                </a:solidFill>
              </a:rPr>
              <a:t> </a:t>
            </a:r>
            <a:r>
              <a:rPr sz="2800" b="1" spc="20" dirty="0">
                <a:solidFill>
                  <a:srgbClr val="4E3A2F"/>
                </a:solidFill>
              </a:rPr>
              <a:t>P</a:t>
            </a:r>
            <a:r>
              <a:rPr sz="2800" b="1" spc="10" dirty="0">
                <a:solidFill>
                  <a:srgbClr val="4E3A2F"/>
                </a:solidFill>
              </a:rPr>
              <a:t>OĽ</a:t>
            </a:r>
            <a:r>
              <a:rPr sz="2800" b="1" dirty="0">
                <a:solidFill>
                  <a:srgbClr val="4E3A2F"/>
                </a:solidFill>
              </a:rPr>
              <a:t>NOHO</a:t>
            </a:r>
            <a:r>
              <a:rPr sz="2800" b="1" spc="-30" dirty="0">
                <a:solidFill>
                  <a:srgbClr val="4E3A2F"/>
                </a:solidFill>
              </a:rPr>
              <a:t>S</a:t>
            </a:r>
            <a:r>
              <a:rPr sz="2800" b="1" dirty="0">
                <a:solidFill>
                  <a:srgbClr val="4E3A2F"/>
                </a:solidFill>
              </a:rPr>
              <a:t>PODÁRSK</a:t>
            </a:r>
            <a:r>
              <a:rPr sz="2800" b="1" spc="-80" dirty="0">
                <a:solidFill>
                  <a:srgbClr val="4E3A2F"/>
                </a:solidFill>
              </a:rPr>
              <a:t>Y</a:t>
            </a:r>
            <a:r>
              <a:rPr sz="2800" b="1" spc="-15" dirty="0">
                <a:solidFill>
                  <a:srgbClr val="4E3A2F"/>
                </a:solidFill>
              </a:rPr>
              <a:t>C</a:t>
            </a:r>
            <a:r>
              <a:rPr sz="2800" b="1" dirty="0">
                <a:solidFill>
                  <a:srgbClr val="4E3A2F"/>
                </a:solidFill>
              </a:rPr>
              <a:t>H</a:t>
            </a:r>
            <a:r>
              <a:rPr sz="2800" b="1" spc="-50" dirty="0">
                <a:solidFill>
                  <a:srgbClr val="4E3A2F"/>
                </a:solidFill>
              </a:rPr>
              <a:t> </a:t>
            </a:r>
            <a:r>
              <a:rPr sz="2800" b="1" spc="20" dirty="0">
                <a:solidFill>
                  <a:srgbClr val="4E3A2F"/>
                </a:solidFill>
              </a:rPr>
              <a:t>P</a:t>
            </a:r>
            <a:r>
              <a:rPr sz="2800" b="1" spc="10" dirty="0">
                <a:solidFill>
                  <a:srgbClr val="4E3A2F"/>
                </a:solidFill>
              </a:rPr>
              <a:t>O</a:t>
            </a:r>
            <a:r>
              <a:rPr sz="2800" b="1" spc="5" dirty="0">
                <a:solidFill>
                  <a:srgbClr val="4E3A2F"/>
                </a:solidFill>
              </a:rPr>
              <a:t>D</a:t>
            </a:r>
            <a:r>
              <a:rPr sz="2800" b="1" dirty="0">
                <a:solidFill>
                  <a:srgbClr val="4E3A2F"/>
                </a:solidFill>
              </a:rPr>
              <a:t>NI</a:t>
            </a:r>
            <a:r>
              <a:rPr sz="2800" b="1" spc="-70" dirty="0">
                <a:solidFill>
                  <a:srgbClr val="4E3A2F"/>
                </a:solidFill>
              </a:rPr>
              <a:t>K</a:t>
            </a:r>
            <a:r>
              <a:rPr sz="2800" b="1" spc="-55" dirty="0">
                <a:solidFill>
                  <a:srgbClr val="4E3A2F"/>
                </a:solidFill>
              </a:rPr>
              <a:t>O</a:t>
            </a:r>
            <a:r>
              <a:rPr sz="2800" b="1" dirty="0">
                <a:solidFill>
                  <a:srgbClr val="4E3A2F"/>
                </a:solidFill>
              </a:rPr>
              <a:t>V</a:t>
            </a:r>
            <a:endParaRPr sz="2800" b="1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800" b="1" dirty="0">
                <a:solidFill>
                  <a:srgbClr val="4E3A2F"/>
                </a:solidFill>
              </a:rPr>
              <a:t>A</a:t>
            </a:r>
            <a:r>
              <a:rPr sz="2800" b="1" spc="-20" dirty="0">
                <a:solidFill>
                  <a:srgbClr val="4E3A2F"/>
                </a:solidFill>
              </a:rPr>
              <a:t> </a:t>
            </a:r>
            <a:r>
              <a:rPr sz="2800" b="1" spc="15" dirty="0">
                <a:solidFill>
                  <a:srgbClr val="4E3A2F"/>
                </a:solidFill>
              </a:rPr>
              <a:t>P</a:t>
            </a:r>
            <a:r>
              <a:rPr sz="2800" b="1" spc="10" dirty="0">
                <a:solidFill>
                  <a:srgbClr val="4E3A2F"/>
                </a:solidFill>
              </a:rPr>
              <a:t>O</a:t>
            </a:r>
            <a:r>
              <a:rPr sz="2800" b="1" spc="30" dirty="0">
                <a:solidFill>
                  <a:srgbClr val="4E3A2F"/>
                </a:solidFill>
              </a:rPr>
              <a:t>D</a:t>
            </a:r>
            <a:r>
              <a:rPr sz="2800" b="1" dirty="0">
                <a:solidFill>
                  <a:srgbClr val="4E3A2F"/>
                </a:solidFill>
              </a:rPr>
              <a:t>NIK</a:t>
            </a:r>
            <a:r>
              <a:rPr sz="2800" b="1" spc="-155" dirty="0">
                <a:solidFill>
                  <a:srgbClr val="4E3A2F"/>
                </a:solidFill>
              </a:rPr>
              <a:t>A</a:t>
            </a:r>
            <a:r>
              <a:rPr sz="2800" b="1" spc="-15" dirty="0">
                <a:solidFill>
                  <a:srgbClr val="4E3A2F"/>
                </a:solidFill>
              </a:rPr>
              <a:t>T</a:t>
            </a:r>
            <a:r>
              <a:rPr sz="2800" b="1" dirty="0">
                <a:solidFill>
                  <a:srgbClr val="4E3A2F"/>
                </a:solidFill>
              </a:rPr>
              <a:t>EĽSK</a:t>
            </a:r>
            <a:r>
              <a:rPr sz="2800" b="1" spc="-15" dirty="0">
                <a:solidFill>
                  <a:srgbClr val="4E3A2F"/>
                </a:solidFill>
              </a:rPr>
              <a:t>E</a:t>
            </a:r>
            <a:r>
              <a:rPr sz="2800" b="1" dirty="0">
                <a:solidFill>
                  <a:srgbClr val="4E3A2F"/>
                </a:solidFill>
              </a:rPr>
              <a:t>J</a:t>
            </a:r>
            <a:r>
              <a:rPr sz="2800" b="1" spc="-65" dirty="0">
                <a:solidFill>
                  <a:srgbClr val="4E3A2F"/>
                </a:solidFill>
              </a:rPr>
              <a:t> </a:t>
            </a:r>
            <a:r>
              <a:rPr sz="2800" b="1" spc="25" dirty="0">
                <a:solidFill>
                  <a:srgbClr val="4E3A2F"/>
                </a:solidFill>
              </a:rPr>
              <a:t>Č</a:t>
            </a:r>
            <a:r>
              <a:rPr sz="2800" b="1" spc="15" dirty="0">
                <a:solidFill>
                  <a:srgbClr val="4E3A2F"/>
                </a:solidFill>
              </a:rPr>
              <a:t>IN</a:t>
            </a:r>
            <a:r>
              <a:rPr sz="2800" b="1" dirty="0">
                <a:solidFill>
                  <a:srgbClr val="4E3A2F"/>
                </a:solidFill>
              </a:rPr>
              <a:t>NO</a:t>
            </a:r>
            <a:r>
              <a:rPr sz="2800" b="1" spc="-30" dirty="0">
                <a:solidFill>
                  <a:srgbClr val="4E3A2F"/>
                </a:solidFill>
              </a:rPr>
              <a:t>S</a:t>
            </a:r>
            <a:r>
              <a:rPr sz="2800" b="1" spc="-15" dirty="0">
                <a:solidFill>
                  <a:srgbClr val="4E3A2F"/>
                </a:solidFill>
              </a:rPr>
              <a:t>T</a:t>
            </a:r>
            <a:r>
              <a:rPr sz="2800" b="1" dirty="0">
                <a:solidFill>
                  <a:srgbClr val="4E3A2F"/>
                </a:solidFill>
              </a:rPr>
              <a:t>I</a:t>
            </a:r>
            <a:endParaRPr sz="2800" b="1" dirty="0"/>
          </a:p>
        </p:txBody>
      </p:sp>
      <p:sp>
        <p:nvSpPr>
          <p:cNvPr id="10" name="object 10"/>
          <p:cNvSpPr txBox="1"/>
          <p:nvPr/>
        </p:nvSpPr>
        <p:spPr>
          <a:xfrm>
            <a:off x="533400" y="1905000"/>
            <a:ext cx="7910830" cy="467307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280"/>
              </a:lnSpc>
              <a:tabLst>
                <a:tab pos="356870" algn="l"/>
              </a:tabLst>
            </a:pPr>
            <a:r>
              <a:rPr sz="1400" spc="-15" dirty="0">
                <a:solidFill>
                  <a:srgbClr val="F0A12D"/>
                </a:solidFill>
                <a:latin typeface="Times New Roman"/>
                <a:cs typeface="Times New Roman"/>
              </a:rPr>
              <a:t>	</a:t>
            </a:r>
            <a:r>
              <a:rPr sz="2000" b="1" dirty="0">
                <a:solidFill>
                  <a:srgbClr val="0070C0"/>
                </a:solidFill>
                <a:latin typeface="Franklin Gothic Book"/>
                <a:cs typeface="Franklin Gothic Book"/>
              </a:rPr>
              <a:t>p</a:t>
            </a:r>
            <a:r>
              <a:rPr sz="2000" b="1" spc="0" dirty="0">
                <a:solidFill>
                  <a:srgbClr val="0070C0"/>
                </a:solidFill>
                <a:latin typeface="Franklin Gothic Book"/>
                <a:cs typeface="Franklin Gothic Book"/>
              </a:rPr>
              <a:t>o</a:t>
            </a:r>
            <a:r>
              <a:rPr sz="2000" b="1" spc="15" dirty="0">
                <a:solidFill>
                  <a:srgbClr val="0070C0"/>
                </a:solidFill>
                <a:latin typeface="Franklin Gothic Book"/>
                <a:cs typeface="Franklin Gothic Book"/>
              </a:rPr>
              <a:t>d</a:t>
            </a:r>
            <a:r>
              <a:rPr sz="2000" b="1" spc="0" dirty="0">
                <a:solidFill>
                  <a:srgbClr val="0070C0"/>
                </a:solidFill>
                <a:latin typeface="Franklin Gothic Book"/>
                <a:cs typeface="Franklin Gothic Book"/>
              </a:rPr>
              <a:t>o</a:t>
            </a:r>
            <a:r>
              <a:rPr sz="2000" b="1" dirty="0">
                <a:solidFill>
                  <a:srgbClr val="0070C0"/>
                </a:solidFill>
                <a:latin typeface="Franklin Gothic Book"/>
                <a:cs typeface="Franklin Gothic Book"/>
              </a:rPr>
              <a:t>p</a:t>
            </a:r>
            <a:r>
              <a:rPr sz="2000" b="1" spc="-15" dirty="0">
                <a:solidFill>
                  <a:srgbClr val="0070C0"/>
                </a:solidFill>
                <a:latin typeface="Franklin Gothic Book"/>
                <a:cs typeface="Franklin Gothic Book"/>
              </a:rPr>
              <a:t>a</a:t>
            </a:r>
            <a:r>
              <a:rPr sz="2000" b="1" dirty="0">
                <a:solidFill>
                  <a:srgbClr val="0070C0"/>
                </a:solidFill>
                <a:latin typeface="Franklin Gothic Book"/>
                <a:cs typeface="Franklin Gothic Book"/>
              </a:rPr>
              <a:t>t</a:t>
            </a:r>
            <a:r>
              <a:rPr sz="2000" b="1" spc="-20" dirty="0">
                <a:solidFill>
                  <a:srgbClr val="0070C0"/>
                </a:solidFill>
                <a:latin typeface="Franklin Gothic Book"/>
                <a:cs typeface="Franklin Gothic Book"/>
              </a:rPr>
              <a:t>r</a:t>
            </a:r>
            <a:r>
              <a:rPr sz="2000" b="1" spc="-15" dirty="0">
                <a:solidFill>
                  <a:srgbClr val="0070C0"/>
                </a:solidFill>
                <a:latin typeface="Franklin Gothic Book"/>
                <a:cs typeface="Franklin Gothic Book"/>
              </a:rPr>
              <a:t>e</a:t>
            </a:r>
            <a:r>
              <a:rPr sz="2000" b="1" dirty="0">
                <a:solidFill>
                  <a:srgbClr val="0070C0"/>
                </a:solidFill>
                <a:latin typeface="Franklin Gothic Book"/>
                <a:cs typeface="Franklin Gothic Book"/>
              </a:rPr>
              <a:t>n</a:t>
            </a:r>
            <a:r>
              <a:rPr sz="2000" b="1" spc="-10" dirty="0">
                <a:solidFill>
                  <a:srgbClr val="0070C0"/>
                </a:solidFill>
                <a:latin typeface="Franklin Gothic Book"/>
                <a:cs typeface="Franklin Gothic Book"/>
              </a:rPr>
              <a:t>i</a:t>
            </a:r>
            <a:r>
              <a:rPr sz="2000" b="1" spc="-15" dirty="0">
                <a:solidFill>
                  <a:srgbClr val="0070C0"/>
                </a:solidFill>
                <a:latin typeface="Franklin Gothic Book"/>
                <a:cs typeface="Franklin Gothic Book"/>
              </a:rPr>
              <a:t>e</a:t>
            </a:r>
            <a:r>
              <a:rPr sz="2000" b="1" spc="-70" dirty="0">
                <a:solidFill>
                  <a:srgbClr val="0070C0"/>
                </a:solidFill>
                <a:latin typeface="Times New Roman"/>
                <a:cs typeface="Times New Roman"/>
              </a:rPr>
              <a:t> </a:t>
            </a:r>
            <a:r>
              <a:rPr sz="2000" b="1" spc="20" dirty="0">
                <a:solidFill>
                  <a:srgbClr val="0070C0"/>
                </a:solidFill>
                <a:latin typeface="Franklin Gothic Book"/>
                <a:cs typeface="Franklin Gothic Book"/>
              </a:rPr>
              <a:t>6.4</a:t>
            </a:r>
            <a:r>
              <a:rPr sz="2000" b="1" spc="-5" dirty="0">
                <a:solidFill>
                  <a:srgbClr val="0070C0"/>
                </a:solidFill>
                <a:latin typeface="Franklin Gothic Book"/>
                <a:cs typeface="Franklin Gothic Book"/>
              </a:rPr>
              <a:t>.</a:t>
            </a:r>
            <a:r>
              <a:rPr sz="2000" b="1" spc="-80" dirty="0">
                <a:solidFill>
                  <a:srgbClr val="0070C0"/>
                </a:solidFill>
                <a:latin typeface="Times New Roman"/>
                <a:cs typeface="Times New Roman"/>
              </a:rPr>
              <a:t> </a:t>
            </a:r>
            <a:r>
              <a:rPr sz="2000" b="1" spc="-15" dirty="0">
                <a:solidFill>
                  <a:srgbClr val="0070C0"/>
                </a:solidFill>
                <a:latin typeface="Franklin Gothic Book"/>
                <a:cs typeface="Franklin Gothic Book"/>
              </a:rPr>
              <a:t>– </a:t>
            </a:r>
            <a:r>
              <a:rPr sz="2000" b="1" spc="-25" dirty="0">
                <a:solidFill>
                  <a:srgbClr val="0070C0"/>
                </a:solidFill>
                <a:latin typeface="Franklin Gothic Book"/>
                <a:cs typeface="Franklin Gothic Book"/>
              </a:rPr>
              <a:t>P</a:t>
            </a:r>
            <a:r>
              <a:rPr sz="2000" b="1" spc="0" dirty="0">
                <a:solidFill>
                  <a:srgbClr val="0070C0"/>
                </a:solidFill>
                <a:latin typeface="Franklin Gothic Book"/>
                <a:cs typeface="Franklin Gothic Book"/>
              </a:rPr>
              <a:t>o</a:t>
            </a:r>
            <a:r>
              <a:rPr sz="2000" b="1" spc="15" dirty="0">
                <a:solidFill>
                  <a:srgbClr val="0070C0"/>
                </a:solidFill>
                <a:latin typeface="Franklin Gothic Book"/>
                <a:cs typeface="Franklin Gothic Book"/>
              </a:rPr>
              <a:t>d</a:t>
            </a:r>
            <a:r>
              <a:rPr sz="2000" b="1" dirty="0">
                <a:solidFill>
                  <a:srgbClr val="0070C0"/>
                </a:solidFill>
                <a:latin typeface="Franklin Gothic Book"/>
                <a:cs typeface="Franklin Gothic Book"/>
              </a:rPr>
              <a:t>p</a:t>
            </a:r>
            <a:r>
              <a:rPr sz="2000" b="1" spc="0" dirty="0">
                <a:solidFill>
                  <a:srgbClr val="0070C0"/>
                </a:solidFill>
                <a:latin typeface="Franklin Gothic Book"/>
                <a:cs typeface="Franklin Gothic Book"/>
              </a:rPr>
              <a:t>o</a:t>
            </a:r>
            <a:r>
              <a:rPr sz="2000" b="1" dirty="0">
                <a:solidFill>
                  <a:srgbClr val="0070C0"/>
                </a:solidFill>
                <a:latin typeface="Franklin Gothic Book"/>
                <a:cs typeface="Franklin Gothic Book"/>
              </a:rPr>
              <a:t>r</a:t>
            </a:r>
            <a:r>
              <a:rPr sz="2000" b="1" spc="-15" dirty="0">
                <a:solidFill>
                  <a:srgbClr val="0070C0"/>
                </a:solidFill>
                <a:latin typeface="Franklin Gothic Book"/>
                <a:cs typeface="Franklin Gothic Book"/>
              </a:rPr>
              <a:t>a</a:t>
            </a:r>
            <a:r>
              <a:rPr sz="2000" b="1" spc="-65" dirty="0">
                <a:solidFill>
                  <a:srgbClr val="0070C0"/>
                </a:solidFill>
                <a:latin typeface="Franklin Gothic Book"/>
                <a:cs typeface="Franklin Gothic Book"/>
              </a:rPr>
              <a:t> </a:t>
            </a:r>
            <a:r>
              <a:rPr sz="2000" b="1" spc="0" dirty="0">
                <a:solidFill>
                  <a:srgbClr val="0070C0"/>
                </a:solidFill>
                <a:latin typeface="Franklin Gothic Book"/>
                <a:cs typeface="Franklin Gothic Book"/>
              </a:rPr>
              <a:t>n</a:t>
            </a:r>
            <a:r>
              <a:rPr sz="2000" b="1" spc="-15" dirty="0">
                <a:solidFill>
                  <a:srgbClr val="0070C0"/>
                </a:solidFill>
                <a:latin typeface="Franklin Gothic Book"/>
                <a:cs typeface="Franklin Gothic Book"/>
              </a:rPr>
              <a:t>a</a:t>
            </a:r>
            <a:r>
              <a:rPr sz="2000" b="1" spc="-20" dirty="0">
                <a:solidFill>
                  <a:srgbClr val="0070C0"/>
                </a:solidFill>
                <a:latin typeface="Franklin Gothic Book"/>
                <a:cs typeface="Franklin Gothic Book"/>
              </a:rPr>
              <a:t> </a:t>
            </a:r>
            <a:r>
              <a:rPr sz="2000" b="1" spc="10" dirty="0">
                <a:solidFill>
                  <a:srgbClr val="0070C0"/>
                </a:solidFill>
                <a:latin typeface="Franklin Gothic Book"/>
                <a:cs typeface="Franklin Gothic Book"/>
              </a:rPr>
              <a:t>i</a:t>
            </a:r>
            <a:r>
              <a:rPr sz="2000" b="1" spc="-40" dirty="0">
                <a:solidFill>
                  <a:srgbClr val="0070C0"/>
                </a:solidFill>
                <a:latin typeface="Franklin Gothic Book"/>
                <a:cs typeface="Franklin Gothic Book"/>
              </a:rPr>
              <a:t>n</a:t>
            </a:r>
            <a:r>
              <a:rPr sz="2000" b="1" spc="-20" dirty="0">
                <a:solidFill>
                  <a:srgbClr val="0070C0"/>
                </a:solidFill>
                <a:latin typeface="Franklin Gothic Book"/>
                <a:cs typeface="Franklin Gothic Book"/>
              </a:rPr>
              <a:t>v</a:t>
            </a:r>
            <a:r>
              <a:rPr sz="2000" b="1" dirty="0">
                <a:solidFill>
                  <a:srgbClr val="0070C0"/>
                </a:solidFill>
                <a:latin typeface="Franklin Gothic Book"/>
                <a:cs typeface="Franklin Gothic Book"/>
              </a:rPr>
              <a:t>es</a:t>
            </a:r>
            <a:r>
              <a:rPr sz="2000" b="1" spc="-25" dirty="0">
                <a:solidFill>
                  <a:srgbClr val="0070C0"/>
                </a:solidFill>
                <a:latin typeface="Franklin Gothic Book"/>
                <a:cs typeface="Franklin Gothic Book"/>
              </a:rPr>
              <a:t>t</a:t>
            </a:r>
            <a:r>
              <a:rPr sz="2000" b="1" spc="10" dirty="0">
                <a:solidFill>
                  <a:srgbClr val="0070C0"/>
                </a:solidFill>
                <a:latin typeface="Franklin Gothic Book"/>
                <a:cs typeface="Franklin Gothic Book"/>
              </a:rPr>
              <a:t>í</a:t>
            </a:r>
            <a:r>
              <a:rPr sz="2000" b="1" spc="-5" dirty="0">
                <a:solidFill>
                  <a:srgbClr val="0070C0"/>
                </a:solidFill>
                <a:latin typeface="Franklin Gothic Book"/>
                <a:cs typeface="Franklin Gothic Book"/>
              </a:rPr>
              <a:t>c</a:t>
            </a:r>
            <a:r>
              <a:rPr sz="2000" b="1" spc="-10" dirty="0">
                <a:solidFill>
                  <a:srgbClr val="0070C0"/>
                </a:solidFill>
                <a:latin typeface="Franklin Gothic Book"/>
                <a:cs typeface="Franklin Gothic Book"/>
              </a:rPr>
              <a:t>ie</a:t>
            </a:r>
            <a:r>
              <a:rPr sz="2000" b="1" spc="-70" dirty="0">
                <a:solidFill>
                  <a:srgbClr val="0070C0"/>
                </a:solidFill>
                <a:latin typeface="Franklin Gothic Book"/>
                <a:cs typeface="Franklin Gothic Book"/>
              </a:rPr>
              <a:t> </a:t>
            </a:r>
            <a:r>
              <a:rPr sz="2000" b="1" spc="15" dirty="0">
                <a:solidFill>
                  <a:srgbClr val="0070C0"/>
                </a:solidFill>
                <a:latin typeface="Franklin Gothic Book"/>
                <a:cs typeface="Franklin Gothic Book"/>
              </a:rPr>
              <a:t>d</a:t>
            </a:r>
            <a:r>
              <a:rPr sz="2000" b="1" spc="-15" dirty="0">
                <a:solidFill>
                  <a:srgbClr val="0070C0"/>
                </a:solidFill>
                <a:latin typeface="Franklin Gothic Book"/>
                <a:cs typeface="Franklin Gothic Book"/>
              </a:rPr>
              <a:t>o</a:t>
            </a:r>
            <a:r>
              <a:rPr sz="2000" b="1" spc="-25" dirty="0">
                <a:solidFill>
                  <a:srgbClr val="0070C0"/>
                </a:solidFill>
                <a:latin typeface="Franklin Gothic Book"/>
                <a:cs typeface="Franklin Gothic Book"/>
              </a:rPr>
              <a:t> </a:t>
            </a:r>
            <a:r>
              <a:rPr sz="2000" b="1" dirty="0">
                <a:solidFill>
                  <a:srgbClr val="0070C0"/>
                </a:solidFill>
                <a:latin typeface="Franklin Gothic Book"/>
                <a:cs typeface="Franklin Gothic Book"/>
              </a:rPr>
              <a:t>vy</a:t>
            </a:r>
            <a:r>
              <a:rPr sz="2000" b="1" spc="20" dirty="0">
                <a:solidFill>
                  <a:srgbClr val="0070C0"/>
                </a:solidFill>
                <a:latin typeface="Franklin Gothic Book"/>
                <a:cs typeface="Franklin Gothic Book"/>
              </a:rPr>
              <a:t>t</a:t>
            </a:r>
            <a:r>
              <a:rPr sz="2000" b="1" dirty="0">
                <a:solidFill>
                  <a:srgbClr val="0070C0"/>
                </a:solidFill>
                <a:latin typeface="Franklin Gothic Book"/>
                <a:cs typeface="Franklin Gothic Book"/>
              </a:rPr>
              <a:t>v</a:t>
            </a:r>
            <a:r>
              <a:rPr sz="2000" b="1" spc="-15" dirty="0">
                <a:solidFill>
                  <a:srgbClr val="0070C0"/>
                </a:solidFill>
                <a:latin typeface="Franklin Gothic Book"/>
                <a:cs typeface="Franklin Gothic Book"/>
              </a:rPr>
              <a:t>á</a:t>
            </a:r>
            <a:r>
              <a:rPr sz="2000" b="1" spc="0" dirty="0">
                <a:solidFill>
                  <a:srgbClr val="0070C0"/>
                </a:solidFill>
                <a:latin typeface="Franklin Gothic Book"/>
                <a:cs typeface="Franklin Gothic Book"/>
              </a:rPr>
              <a:t>r</a:t>
            </a:r>
            <a:r>
              <a:rPr sz="2000" b="1" spc="-15" dirty="0">
                <a:solidFill>
                  <a:srgbClr val="0070C0"/>
                </a:solidFill>
                <a:latin typeface="Franklin Gothic Book"/>
                <a:cs typeface="Franklin Gothic Book"/>
              </a:rPr>
              <a:t>an</a:t>
            </a:r>
            <a:r>
              <a:rPr sz="2000" b="1" spc="20" dirty="0">
                <a:solidFill>
                  <a:srgbClr val="0070C0"/>
                </a:solidFill>
                <a:latin typeface="Franklin Gothic Book"/>
                <a:cs typeface="Franklin Gothic Book"/>
              </a:rPr>
              <a:t>i</a:t>
            </a:r>
            <a:r>
              <a:rPr sz="2000" b="1" spc="-15" dirty="0">
                <a:solidFill>
                  <a:srgbClr val="0070C0"/>
                </a:solidFill>
                <a:latin typeface="Franklin Gothic Book"/>
                <a:cs typeface="Franklin Gothic Book"/>
              </a:rPr>
              <a:t>a</a:t>
            </a:r>
            <a:r>
              <a:rPr sz="2000" b="1" spc="-65" dirty="0">
                <a:solidFill>
                  <a:srgbClr val="0070C0"/>
                </a:solidFill>
                <a:latin typeface="Franklin Gothic Book"/>
                <a:cs typeface="Franklin Gothic Book"/>
              </a:rPr>
              <a:t> </a:t>
            </a:r>
            <a:r>
              <a:rPr sz="2000" b="1" spc="-15" dirty="0">
                <a:solidFill>
                  <a:srgbClr val="0070C0"/>
                </a:solidFill>
                <a:latin typeface="Franklin Gothic Book"/>
                <a:cs typeface="Franklin Gothic Book"/>
              </a:rPr>
              <a:t>a</a:t>
            </a:r>
            <a:r>
              <a:rPr sz="2000" b="1" spc="5" dirty="0">
                <a:solidFill>
                  <a:srgbClr val="0070C0"/>
                </a:solidFill>
                <a:latin typeface="Franklin Gothic Book"/>
                <a:cs typeface="Franklin Gothic Book"/>
              </a:rPr>
              <a:t> </a:t>
            </a:r>
            <a:r>
              <a:rPr sz="2000" b="1" spc="-45" dirty="0">
                <a:solidFill>
                  <a:srgbClr val="0070C0"/>
                </a:solidFill>
                <a:latin typeface="Franklin Gothic Book"/>
                <a:cs typeface="Franklin Gothic Book"/>
              </a:rPr>
              <a:t>r</a:t>
            </a:r>
            <a:r>
              <a:rPr sz="2000" b="1" spc="0" dirty="0">
                <a:solidFill>
                  <a:srgbClr val="0070C0"/>
                </a:solidFill>
                <a:latin typeface="Franklin Gothic Book"/>
                <a:cs typeface="Franklin Gothic Book"/>
              </a:rPr>
              <a:t>oz</a:t>
            </a:r>
            <a:r>
              <a:rPr sz="2000" b="1" spc="-20" dirty="0">
                <a:solidFill>
                  <a:srgbClr val="0070C0"/>
                </a:solidFill>
                <a:latin typeface="Franklin Gothic Book"/>
                <a:cs typeface="Franklin Gothic Book"/>
              </a:rPr>
              <a:t>v</a:t>
            </a:r>
            <a:r>
              <a:rPr sz="2000" b="1" spc="0" dirty="0">
                <a:solidFill>
                  <a:srgbClr val="0070C0"/>
                </a:solidFill>
                <a:latin typeface="Franklin Gothic Book"/>
                <a:cs typeface="Franklin Gothic Book"/>
              </a:rPr>
              <a:t>o</a:t>
            </a:r>
            <a:r>
              <a:rPr sz="2000" b="1" spc="-10" dirty="0">
                <a:solidFill>
                  <a:srgbClr val="0070C0"/>
                </a:solidFill>
                <a:latin typeface="Franklin Gothic Book"/>
                <a:cs typeface="Franklin Gothic Book"/>
              </a:rPr>
              <a:t>ja</a:t>
            </a:r>
            <a:endParaRPr sz="2000" b="1" dirty="0">
              <a:solidFill>
                <a:srgbClr val="0070C0"/>
              </a:solidFill>
              <a:latin typeface="Franklin Gothic Book"/>
              <a:cs typeface="Franklin Gothic Book"/>
            </a:endParaRPr>
          </a:p>
          <a:p>
            <a:pPr marL="356870">
              <a:lnSpc>
                <a:spcPts val="2280"/>
              </a:lnSpc>
            </a:pPr>
            <a:r>
              <a:rPr sz="2000" b="1" spc="0" dirty="0" err="1" smtClean="0">
                <a:solidFill>
                  <a:srgbClr val="0070C0"/>
                </a:solidFill>
                <a:latin typeface="Franklin Gothic Book"/>
                <a:cs typeface="Franklin Gothic Book"/>
              </a:rPr>
              <a:t>n</a:t>
            </a:r>
            <a:r>
              <a:rPr sz="2000" b="1" dirty="0" err="1" smtClean="0">
                <a:solidFill>
                  <a:srgbClr val="0070C0"/>
                </a:solidFill>
                <a:latin typeface="Franklin Gothic Book"/>
                <a:cs typeface="Franklin Gothic Book"/>
              </a:rPr>
              <a:t>epo</a:t>
            </a:r>
            <a:r>
              <a:rPr lang="sk-SK" sz="2000" b="1" dirty="0" err="1" smtClean="0">
                <a:solidFill>
                  <a:srgbClr val="0070C0"/>
                </a:solidFill>
                <a:latin typeface="Franklin Gothic Book"/>
                <a:cs typeface="Franklin Gothic Book"/>
              </a:rPr>
              <a:t>ľn</a:t>
            </a:r>
            <a:r>
              <a:rPr sz="2000" b="1" dirty="0" err="1" smtClean="0">
                <a:solidFill>
                  <a:srgbClr val="0070C0"/>
                </a:solidFill>
                <a:latin typeface="Franklin Gothic Book"/>
                <a:cs typeface="Franklin Gothic Book"/>
              </a:rPr>
              <a:t>o</a:t>
            </a:r>
            <a:r>
              <a:rPr sz="2000" b="1" spc="10" dirty="0" err="1" smtClean="0">
                <a:solidFill>
                  <a:srgbClr val="0070C0"/>
                </a:solidFill>
                <a:latin typeface="Franklin Gothic Book"/>
                <a:cs typeface="Franklin Gothic Book"/>
              </a:rPr>
              <a:t>h</a:t>
            </a:r>
            <a:r>
              <a:rPr sz="2000" b="1" dirty="0" err="1" smtClean="0">
                <a:solidFill>
                  <a:srgbClr val="0070C0"/>
                </a:solidFill>
                <a:latin typeface="Franklin Gothic Book"/>
                <a:cs typeface="Franklin Gothic Book"/>
              </a:rPr>
              <a:t>o</a:t>
            </a:r>
            <a:r>
              <a:rPr sz="2000" b="1" spc="25" dirty="0" err="1" smtClean="0">
                <a:solidFill>
                  <a:srgbClr val="0070C0"/>
                </a:solidFill>
                <a:latin typeface="Franklin Gothic Book"/>
                <a:cs typeface="Franklin Gothic Book"/>
              </a:rPr>
              <a:t>s</a:t>
            </a:r>
            <a:r>
              <a:rPr sz="2000" b="1" dirty="0" err="1" smtClean="0">
                <a:solidFill>
                  <a:srgbClr val="0070C0"/>
                </a:solidFill>
                <a:latin typeface="Franklin Gothic Book"/>
                <a:cs typeface="Franklin Gothic Book"/>
              </a:rPr>
              <a:t>po</a:t>
            </a:r>
            <a:r>
              <a:rPr sz="2000" b="1" spc="15" dirty="0" err="1" smtClean="0">
                <a:solidFill>
                  <a:srgbClr val="0070C0"/>
                </a:solidFill>
                <a:latin typeface="Franklin Gothic Book"/>
                <a:cs typeface="Franklin Gothic Book"/>
              </a:rPr>
              <a:t>d</a:t>
            </a:r>
            <a:r>
              <a:rPr sz="2000" b="1" spc="-10" dirty="0" err="1" smtClean="0">
                <a:solidFill>
                  <a:srgbClr val="0070C0"/>
                </a:solidFill>
                <a:latin typeface="Franklin Gothic Book"/>
                <a:cs typeface="Franklin Gothic Book"/>
              </a:rPr>
              <a:t>ár</a:t>
            </a:r>
            <a:r>
              <a:rPr sz="2000" b="1" dirty="0" err="1" smtClean="0">
                <a:solidFill>
                  <a:srgbClr val="0070C0"/>
                </a:solidFill>
                <a:latin typeface="Franklin Gothic Book"/>
                <a:cs typeface="Franklin Gothic Book"/>
              </a:rPr>
              <a:t>sk</a:t>
            </a:r>
            <a:r>
              <a:rPr sz="2000" b="1" spc="-45" dirty="0" err="1" smtClean="0">
                <a:solidFill>
                  <a:srgbClr val="0070C0"/>
                </a:solidFill>
                <a:latin typeface="Franklin Gothic Book"/>
                <a:cs typeface="Franklin Gothic Book"/>
              </a:rPr>
              <a:t>y</a:t>
            </a:r>
            <a:r>
              <a:rPr sz="2000" b="1" spc="-5" dirty="0" err="1" smtClean="0">
                <a:solidFill>
                  <a:srgbClr val="0070C0"/>
                </a:solidFill>
                <a:latin typeface="Franklin Gothic Book"/>
                <a:cs typeface="Franklin Gothic Book"/>
              </a:rPr>
              <a:t>c</a:t>
            </a:r>
            <a:r>
              <a:rPr sz="2000" b="1" spc="-15" dirty="0" err="1" smtClean="0">
                <a:solidFill>
                  <a:srgbClr val="0070C0"/>
                </a:solidFill>
                <a:latin typeface="Franklin Gothic Book"/>
                <a:cs typeface="Franklin Gothic Book"/>
              </a:rPr>
              <a:t>h</a:t>
            </a:r>
            <a:r>
              <a:rPr sz="2000" b="1" spc="-65" dirty="0" smtClean="0">
                <a:solidFill>
                  <a:srgbClr val="0070C0"/>
                </a:solidFill>
                <a:latin typeface="Franklin Gothic Book"/>
                <a:cs typeface="Franklin Gothic Book"/>
              </a:rPr>
              <a:t> </a:t>
            </a:r>
            <a:r>
              <a:rPr sz="2000" b="1" spc="20" dirty="0">
                <a:solidFill>
                  <a:srgbClr val="0070C0"/>
                </a:solidFill>
                <a:latin typeface="Franklin Gothic Book"/>
                <a:cs typeface="Franklin Gothic Book"/>
              </a:rPr>
              <a:t>č</a:t>
            </a:r>
            <a:r>
              <a:rPr sz="2000" b="1" spc="5" dirty="0">
                <a:solidFill>
                  <a:srgbClr val="0070C0"/>
                </a:solidFill>
                <a:latin typeface="Franklin Gothic Book"/>
                <a:cs typeface="Franklin Gothic Book"/>
              </a:rPr>
              <a:t>inn</a:t>
            </a:r>
            <a:r>
              <a:rPr sz="2000" b="1" spc="-15" dirty="0">
                <a:solidFill>
                  <a:srgbClr val="0070C0"/>
                </a:solidFill>
                <a:latin typeface="Franklin Gothic Book"/>
                <a:cs typeface="Franklin Gothic Book"/>
              </a:rPr>
              <a:t>o</a:t>
            </a:r>
            <a:r>
              <a:rPr sz="2000" b="1" dirty="0">
                <a:solidFill>
                  <a:srgbClr val="0070C0"/>
                </a:solidFill>
                <a:latin typeface="Franklin Gothic Book"/>
                <a:cs typeface="Franklin Gothic Book"/>
              </a:rPr>
              <a:t>s</a:t>
            </a:r>
            <a:r>
              <a:rPr sz="2000" b="1" spc="-25" dirty="0">
                <a:solidFill>
                  <a:srgbClr val="0070C0"/>
                </a:solidFill>
                <a:latin typeface="Franklin Gothic Book"/>
                <a:cs typeface="Franklin Gothic Book"/>
              </a:rPr>
              <a:t>t</a:t>
            </a:r>
            <a:r>
              <a:rPr sz="2000" b="1" spc="-5" dirty="0">
                <a:solidFill>
                  <a:srgbClr val="0070C0"/>
                </a:solidFill>
                <a:latin typeface="Franklin Gothic Book"/>
                <a:cs typeface="Franklin Gothic Book"/>
              </a:rPr>
              <a:t>í</a:t>
            </a:r>
            <a:endParaRPr sz="2000" b="1" dirty="0">
              <a:solidFill>
                <a:srgbClr val="0070C0"/>
              </a:solidFill>
              <a:latin typeface="Franklin Gothic Book"/>
              <a:cs typeface="Franklin Gothic Book"/>
            </a:endParaRPr>
          </a:p>
          <a:p>
            <a:pPr marL="12700">
              <a:lnSpc>
                <a:spcPct val="100000"/>
              </a:lnSpc>
              <a:spcBef>
                <a:spcPts val="225"/>
              </a:spcBef>
              <a:tabLst>
                <a:tab pos="356870" algn="l"/>
              </a:tabLst>
            </a:pPr>
            <a:r>
              <a:rPr sz="1250" spc="10" dirty="0">
                <a:solidFill>
                  <a:srgbClr val="F0A12D"/>
                </a:solidFill>
                <a:latin typeface="Times New Roman"/>
                <a:cs typeface="Times New Roman"/>
              </a:rPr>
              <a:t>	</a:t>
            </a:r>
            <a:r>
              <a:rPr sz="1800" b="1" u="heavy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1800" b="1" u="heavy" spc="30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b="1" u="heavy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i</a:t>
            </a:r>
            <a:r>
              <a:rPr sz="1800" b="1" u="heavy" dirty="0">
                <a:solidFill>
                  <a:srgbClr val="4E3A2F"/>
                </a:solidFill>
                <a:latin typeface="Franklin Gothic Book"/>
                <a:cs typeface="Franklin Gothic Book"/>
              </a:rPr>
              <a:t>j</a:t>
            </a:r>
            <a:r>
              <a:rPr sz="1800" b="1" u="heavy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í</a:t>
            </a:r>
            <a:r>
              <a:rPr sz="1800" b="1" u="heavy" dirty="0">
                <a:solidFill>
                  <a:srgbClr val="4E3A2F"/>
                </a:solidFill>
                <a:latin typeface="Franklin Gothic Book"/>
                <a:cs typeface="Franklin Gothic Book"/>
              </a:rPr>
              <a:t>m</a:t>
            </a:r>
            <a:r>
              <a:rPr sz="1800" b="1" u="heavy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b="1" u="heavy" spc="-30" dirty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1800" b="1" u="heavy" dirty="0">
                <a:solidFill>
                  <a:srgbClr val="4E3A2F"/>
                </a:solidFill>
                <a:latin typeface="Franklin Gothic Book"/>
                <a:cs typeface="Franklin Gothic Book"/>
              </a:rPr>
              <a:t>el</a:t>
            </a:r>
            <a:r>
              <a:rPr sz="1800" b="1" u="heavy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i</a:t>
            </a:r>
            <a:r>
              <a:rPr sz="1800" b="1" u="heavy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b="1" u="heavy" spc="-60" dirty="0">
                <a:solidFill>
                  <a:srgbClr val="4E3A2F"/>
                </a:solidFill>
                <a:latin typeface="Times New Roman"/>
                <a:cs typeface="Times New Roman"/>
              </a:rPr>
              <a:t> </a:t>
            </a:r>
            <a:r>
              <a:rPr sz="1800" b="1" u="heavy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1800" b="1" u="heavy" spc="20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b="1" u="heavy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d</a:t>
            </a:r>
            <a:r>
              <a:rPr sz="1800" b="1" u="heavy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1800" b="1" u="heavy" spc="20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b="1" u="heavy" spc="50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b="1" u="heavy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y</a:t>
            </a:r>
            <a:r>
              <a:rPr sz="1800" b="1" u="heavy" spc="-70" dirty="0">
                <a:solidFill>
                  <a:srgbClr val="4E3A2F"/>
                </a:solidFill>
                <a:latin typeface="Times New Roman"/>
                <a:cs typeface="Times New Roman"/>
              </a:rPr>
              <a:t> </a:t>
            </a:r>
            <a:r>
              <a:rPr sz="1800" b="1" u="heavy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b="1" u="heavy" spc="-15" dirty="0">
                <a:solidFill>
                  <a:srgbClr val="4E3A2F"/>
                </a:solidFill>
                <a:latin typeface="Times New Roman"/>
                <a:cs typeface="Times New Roman"/>
              </a:rPr>
              <a:t> </a:t>
            </a:r>
            <a:r>
              <a:rPr sz="1800" b="1" u="heavy" spc="30" dirty="0">
                <a:solidFill>
                  <a:srgbClr val="4E3A2F"/>
                </a:solidFill>
                <a:latin typeface="Franklin Gothic Book"/>
                <a:cs typeface="Franklin Gothic Book"/>
              </a:rPr>
              <a:t>rá</a:t>
            </a:r>
            <a:r>
              <a:rPr sz="1800" b="1" u="heavy" spc="20" dirty="0">
                <a:solidFill>
                  <a:srgbClr val="4E3A2F"/>
                </a:solidFill>
                <a:latin typeface="Franklin Gothic Book"/>
                <a:cs typeface="Franklin Gothic Book"/>
              </a:rPr>
              <a:t>m</a:t>
            </a:r>
            <a:r>
              <a:rPr sz="1800" b="1" u="heavy" dirty="0">
                <a:solidFill>
                  <a:srgbClr val="4E3A2F"/>
                </a:solidFill>
                <a:latin typeface="Franklin Gothic Book"/>
                <a:cs typeface="Franklin Gothic Book"/>
              </a:rPr>
              <a:t>c</a:t>
            </a:r>
            <a:r>
              <a:rPr sz="1800" b="1" u="heavy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i</a:t>
            </a:r>
            <a:r>
              <a:rPr sz="1800" b="1" u="heavy" spc="-65" dirty="0">
                <a:solidFill>
                  <a:srgbClr val="4E3A2F"/>
                </a:solidFill>
                <a:latin typeface="Times New Roman"/>
                <a:cs typeface="Times New Roman"/>
              </a:rPr>
              <a:t> </a:t>
            </a:r>
            <a:r>
              <a:rPr sz="1800" b="1" u="heavy" spc="25" dirty="0">
                <a:solidFill>
                  <a:srgbClr val="4E3A2F"/>
                </a:solidFill>
                <a:latin typeface="Franklin Gothic Book"/>
                <a:cs typeface="Franklin Gothic Book"/>
              </a:rPr>
              <a:t>č</a:t>
            </a:r>
            <a:r>
              <a:rPr sz="1800" b="1" u="heavy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inn</a:t>
            </a:r>
            <a:r>
              <a:rPr sz="1800" b="1" u="heavy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b="1" u="heavy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s</a:t>
            </a:r>
            <a:r>
              <a:rPr sz="1800" b="1" u="heavy" dirty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1800" b="1" u="heavy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í</a:t>
            </a:r>
            <a:r>
              <a:rPr sz="1800" b="1" u="heavy" spc="-70" dirty="0">
                <a:solidFill>
                  <a:srgbClr val="4E3A2F"/>
                </a:solidFill>
                <a:latin typeface="Times New Roman"/>
                <a:cs typeface="Times New Roman"/>
              </a:rPr>
              <a:t> </a:t>
            </a:r>
            <a:r>
              <a:rPr sz="1800" b="1" u="heavy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2</a:t>
            </a:r>
            <a:r>
              <a:rPr sz="1800" b="1" u="heavy" dirty="0">
                <a:solidFill>
                  <a:srgbClr val="4E3A2F"/>
                </a:solidFill>
                <a:latin typeface="Franklin Gothic Book"/>
                <a:cs typeface="Franklin Gothic Book"/>
              </a:rPr>
              <a:t>:</a:t>
            </a:r>
            <a:endParaRPr sz="1800" dirty="0">
              <a:latin typeface="Franklin Gothic Book"/>
              <a:cs typeface="Franklin Gothic Book"/>
            </a:endParaRPr>
          </a:p>
          <a:p>
            <a:pPr marL="12700">
              <a:lnSpc>
                <a:spcPct val="100000"/>
              </a:lnSpc>
              <a:spcBef>
                <a:spcPts val="215"/>
              </a:spcBef>
              <a:tabLst>
                <a:tab pos="356870" algn="l"/>
              </a:tabLst>
            </a:pPr>
            <a:r>
              <a:rPr sz="1250" spc="10" dirty="0">
                <a:solidFill>
                  <a:srgbClr val="F0A12D"/>
                </a:solidFill>
                <a:latin typeface="Times New Roman"/>
                <a:cs typeface="Times New Roman"/>
              </a:rPr>
              <a:t>	</a:t>
            </a:r>
            <a:r>
              <a:rPr sz="18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mik</a:t>
            </a:r>
            <a:r>
              <a:rPr sz="18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opo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d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i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y</a:t>
            </a:r>
            <a:r>
              <a:rPr sz="18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m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lé 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d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i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y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i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d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iec</a:t>
            </a:r>
            <a:r>
              <a:rPr sz="18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800" spc="-30" dirty="0">
                <a:solidFill>
                  <a:srgbClr val="4E3A2F"/>
                </a:solidFill>
                <a:latin typeface="Franklin Gothic Book"/>
                <a:cs typeface="Franklin Gothic Book"/>
              </a:rPr>
              <a:t>y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ch</a:t>
            </a:r>
            <a:r>
              <a:rPr sz="1800" spc="2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obla</a:t>
            </a:r>
            <a:r>
              <a:rPr sz="18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s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ti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ch</a:t>
            </a:r>
            <a:endParaRPr sz="1800" dirty="0">
              <a:latin typeface="Franklin Gothic Book"/>
              <a:cs typeface="Franklin Gothic Book"/>
            </a:endParaRPr>
          </a:p>
          <a:p>
            <a:pPr marL="12700">
              <a:lnSpc>
                <a:spcPct val="100000"/>
              </a:lnSpc>
              <a:spcBef>
                <a:spcPts val="219"/>
              </a:spcBef>
              <a:tabLst>
                <a:tab pos="356870" algn="l"/>
              </a:tabLst>
            </a:pPr>
            <a:r>
              <a:rPr sz="1250" spc="10" dirty="0">
                <a:solidFill>
                  <a:srgbClr val="F0A12D"/>
                </a:solidFill>
                <a:latin typeface="Times New Roman"/>
                <a:cs typeface="Times New Roman"/>
              </a:rPr>
              <a:t>	</a:t>
            </a:r>
            <a:r>
              <a:rPr sz="1800" b="1" u="heavy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1800" b="1" u="heavy" spc="30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b="1" u="heavy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i</a:t>
            </a:r>
            <a:r>
              <a:rPr sz="1800" b="1" u="heavy" dirty="0">
                <a:solidFill>
                  <a:srgbClr val="4E3A2F"/>
                </a:solidFill>
                <a:latin typeface="Franklin Gothic Book"/>
                <a:cs typeface="Franklin Gothic Book"/>
              </a:rPr>
              <a:t>j</a:t>
            </a:r>
            <a:r>
              <a:rPr sz="1800" b="1" u="heavy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í</a:t>
            </a:r>
            <a:r>
              <a:rPr sz="1800" b="1" u="heavy" dirty="0">
                <a:solidFill>
                  <a:srgbClr val="4E3A2F"/>
                </a:solidFill>
                <a:latin typeface="Franklin Gothic Book"/>
                <a:cs typeface="Franklin Gothic Book"/>
              </a:rPr>
              <a:t>m</a:t>
            </a:r>
            <a:r>
              <a:rPr sz="1800" b="1" u="heavy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b="1" u="heavy" spc="-30" dirty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1800" b="1" u="heavy" dirty="0">
                <a:solidFill>
                  <a:srgbClr val="4E3A2F"/>
                </a:solidFill>
                <a:latin typeface="Franklin Gothic Book"/>
                <a:cs typeface="Franklin Gothic Book"/>
              </a:rPr>
              <a:t>el</a:t>
            </a:r>
            <a:r>
              <a:rPr sz="1800" b="1" u="heavy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i</a:t>
            </a:r>
            <a:r>
              <a:rPr sz="1800" b="1" u="heavy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b="1" u="heavy" spc="-60" dirty="0">
                <a:solidFill>
                  <a:srgbClr val="4E3A2F"/>
                </a:solidFill>
                <a:latin typeface="Times New Roman"/>
                <a:cs typeface="Times New Roman"/>
              </a:rPr>
              <a:t> </a:t>
            </a:r>
            <a:r>
              <a:rPr sz="1800" b="1" u="heavy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1800" b="1" u="heavy" spc="20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b="1" u="heavy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d</a:t>
            </a:r>
            <a:r>
              <a:rPr sz="1800" b="1" u="heavy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1800" b="1" u="heavy" spc="20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b="1" u="heavy" spc="50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b="1" u="heavy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y</a:t>
            </a:r>
            <a:r>
              <a:rPr sz="1800" b="1" u="heavy" spc="-70" dirty="0">
                <a:solidFill>
                  <a:srgbClr val="4E3A2F"/>
                </a:solidFill>
                <a:latin typeface="Times New Roman"/>
                <a:cs typeface="Times New Roman"/>
              </a:rPr>
              <a:t> </a:t>
            </a:r>
            <a:r>
              <a:rPr sz="1800" b="1" u="heavy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b="1" u="heavy" spc="-15" dirty="0">
                <a:solidFill>
                  <a:srgbClr val="4E3A2F"/>
                </a:solidFill>
                <a:latin typeface="Times New Roman"/>
                <a:cs typeface="Times New Roman"/>
              </a:rPr>
              <a:t> </a:t>
            </a:r>
            <a:r>
              <a:rPr sz="1800" b="1" u="heavy" spc="30" dirty="0">
                <a:solidFill>
                  <a:srgbClr val="4E3A2F"/>
                </a:solidFill>
                <a:latin typeface="Franklin Gothic Book"/>
                <a:cs typeface="Franklin Gothic Book"/>
              </a:rPr>
              <a:t>rá</a:t>
            </a:r>
            <a:r>
              <a:rPr sz="1800" b="1" u="heavy" spc="20" dirty="0">
                <a:solidFill>
                  <a:srgbClr val="4E3A2F"/>
                </a:solidFill>
                <a:latin typeface="Franklin Gothic Book"/>
                <a:cs typeface="Franklin Gothic Book"/>
              </a:rPr>
              <a:t>m</a:t>
            </a:r>
            <a:r>
              <a:rPr sz="1800" b="1" u="heavy" dirty="0">
                <a:solidFill>
                  <a:srgbClr val="4E3A2F"/>
                </a:solidFill>
                <a:latin typeface="Franklin Gothic Book"/>
                <a:cs typeface="Franklin Gothic Book"/>
              </a:rPr>
              <a:t>c</a:t>
            </a:r>
            <a:r>
              <a:rPr sz="1800" b="1" u="heavy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i</a:t>
            </a:r>
            <a:r>
              <a:rPr sz="1800" b="1" u="heavy" spc="-65" dirty="0">
                <a:solidFill>
                  <a:srgbClr val="4E3A2F"/>
                </a:solidFill>
                <a:latin typeface="Times New Roman"/>
                <a:cs typeface="Times New Roman"/>
              </a:rPr>
              <a:t> </a:t>
            </a:r>
            <a:r>
              <a:rPr sz="1800" b="1" u="heavy" spc="25" dirty="0">
                <a:solidFill>
                  <a:srgbClr val="4E3A2F"/>
                </a:solidFill>
                <a:latin typeface="Franklin Gothic Book"/>
                <a:cs typeface="Franklin Gothic Book"/>
              </a:rPr>
              <a:t>č</a:t>
            </a:r>
            <a:r>
              <a:rPr sz="1800" b="1" u="heavy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inn</a:t>
            </a:r>
            <a:r>
              <a:rPr sz="1800" b="1" u="heavy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b="1" u="heavy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s</a:t>
            </a:r>
            <a:r>
              <a:rPr sz="1800" b="1" u="heavy" dirty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1800" b="1" u="heavy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í</a:t>
            </a:r>
            <a:r>
              <a:rPr sz="1800" b="1" u="heavy" spc="-70" dirty="0">
                <a:solidFill>
                  <a:srgbClr val="4E3A2F"/>
                </a:solidFill>
                <a:latin typeface="Times New Roman"/>
                <a:cs typeface="Times New Roman"/>
              </a:rPr>
              <a:t> </a:t>
            </a:r>
            <a:r>
              <a:rPr sz="1800" b="1" u="heavy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2</a:t>
            </a:r>
            <a:r>
              <a:rPr sz="1800" b="1" u="heavy" spc="-40" dirty="0">
                <a:solidFill>
                  <a:srgbClr val="4E3A2F"/>
                </a:solidFill>
                <a:latin typeface="Times New Roman"/>
                <a:cs typeface="Times New Roman"/>
              </a:rPr>
              <a:t> </a:t>
            </a:r>
            <a:r>
              <a:rPr sz="1800" u="heavy" dirty="0">
                <a:solidFill>
                  <a:srgbClr val="4E3A2F"/>
                </a:solidFill>
                <a:latin typeface="Franklin Gothic Book"/>
                <a:cs typeface="Franklin Gothic Book"/>
              </a:rPr>
              <a:t>-</a:t>
            </a:r>
            <a:r>
              <a:rPr sz="1800" u="heavy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u="heavy" spc="20" dirty="0">
                <a:solidFill>
                  <a:srgbClr val="4E3A2F"/>
                </a:solidFill>
                <a:latin typeface="Franklin Gothic Book"/>
                <a:cs typeface="Franklin Gothic Book"/>
              </a:rPr>
              <a:t>3</a:t>
            </a:r>
            <a:r>
              <a:rPr sz="1800" u="heavy" dirty="0">
                <a:solidFill>
                  <a:srgbClr val="4E3A2F"/>
                </a:solidFill>
                <a:latin typeface="Franklin Gothic Book"/>
                <a:cs typeface="Franklin Gothic Book"/>
              </a:rPr>
              <a:t>:</a:t>
            </a:r>
            <a:endParaRPr sz="1800" dirty="0">
              <a:latin typeface="Franklin Gothic Book"/>
              <a:cs typeface="Franklin Gothic Book"/>
            </a:endParaRPr>
          </a:p>
          <a:p>
            <a:pPr marL="12700">
              <a:lnSpc>
                <a:spcPct val="100000"/>
              </a:lnSpc>
              <a:spcBef>
                <a:spcPts val="215"/>
              </a:spcBef>
              <a:tabLst>
                <a:tab pos="356870" algn="l"/>
              </a:tabLst>
            </a:pPr>
            <a:r>
              <a:rPr sz="1250" spc="10" dirty="0">
                <a:solidFill>
                  <a:srgbClr val="F0A12D"/>
                </a:solidFill>
                <a:latin typeface="Times New Roman"/>
                <a:cs typeface="Times New Roman"/>
              </a:rPr>
              <a:t>	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f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y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z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ic</a:t>
            </a:r>
            <a:r>
              <a:rPr sz="18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é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spc="-2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rávn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ic</a:t>
            </a:r>
            <a:r>
              <a:rPr sz="18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é</a:t>
            </a:r>
            <a:r>
              <a:rPr sz="1800" spc="-4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s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spc="-30" dirty="0">
                <a:solidFill>
                  <a:srgbClr val="4E3A2F"/>
                </a:solidFill>
                <a:latin typeface="Franklin Gothic Book"/>
                <a:cs typeface="Franklin Gothic Book"/>
              </a:rPr>
              <a:t>b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y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pod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i</a:t>
            </a:r>
            <a:r>
              <a:rPr sz="18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j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ú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ce</a:t>
            </a:r>
            <a:r>
              <a:rPr sz="18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obla</a:t>
            </a:r>
            <a:r>
              <a:rPr sz="1800" spc="10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s</a:t>
            </a:r>
            <a:r>
              <a:rPr sz="1800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ti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1800" spc="25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lang="sk-SK" sz="1800" spc="25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ľn</a:t>
            </a:r>
            <a:r>
              <a:rPr sz="180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spc="1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h</a:t>
            </a:r>
            <a:r>
              <a:rPr sz="180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spc="5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s</a:t>
            </a:r>
            <a:r>
              <a:rPr sz="180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podá</a:t>
            </a:r>
            <a:r>
              <a:rPr sz="1800" spc="5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rs</a:t>
            </a:r>
            <a:r>
              <a:rPr sz="1800" spc="-4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80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ej</a:t>
            </a:r>
            <a:r>
              <a:rPr sz="1800" spc="100" dirty="0" smtClean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1800" spc="55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spc="-25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ý</a:t>
            </a:r>
            <a:r>
              <a:rPr sz="18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spc="-30" dirty="0">
                <a:solidFill>
                  <a:srgbClr val="4E3A2F"/>
                </a:solidFill>
                <a:latin typeface="Franklin Gothic Book"/>
                <a:cs typeface="Franklin Gothic Book"/>
              </a:rPr>
              <a:t>b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y</a:t>
            </a:r>
            <a:endParaRPr sz="1800" dirty="0">
              <a:latin typeface="Franklin Gothic Book"/>
              <a:cs typeface="Franklin Gothic Book"/>
            </a:endParaRPr>
          </a:p>
          <a:p>
            <a:pPr marL="356870" marR="193040" indent="-344805">
              <a:lnSpc>
                <a:spcPts val="1939"/>
              </a:lnSpc>
              <a:spcBef>
                <a:spcPts val="465"/>
              </a:spcBef>
              <a:tabLst>
                <a:tab pos="356870" algn="l"/>
              </a:tabLst>
            </a:pPr>
            <a:r>
              <a:rPr sz="1250" spc="10" dirty="0">
                <a:solidFill>
                  <a:srgbClr val="F0A12D"/>
                </a:solidFill>
                <a:latin typeface="Times New Roman"/>
                <a:cs typeface="Times New Roman"/>
              </a:rPr>
              <a:t>	</a:t>
            </a:r>
            <a:r>
              <a:rPr sz="18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f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y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z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ic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é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rávn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ic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é</a:t>
            </a:r>
            <a:r>
              <a:rPr sz="1800" spc="-4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s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spc="-30" dirty="0">
                <a:solidFill>
                  <a:srgbClr val="4E3A2F"/>
                </a:solidFill>
                <a:latin typeface="Franklin Gothic Book"/>
                <a:cs typeface="Franklin Gothic Book"/>
              </a:rPr>
              <a:t>b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y (mi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8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opo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d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i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y</a:t>
            </a:r>
            <a:r>
              <a:rPr sz="18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m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lé podni</a:t>
            </a:r>
            <a:r>
              <a:rPr sz="18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y </a:t>
            </a:r>
            <a:r>
              <a:rPr sz="18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 v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i</a:t>
            </a:r>
            <a:r>
              <a:rPr sz="18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d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iec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800" spc="-30" dirty="0">
                <a:solidFill>
                  <a:srgbClr val="4E3A2F"/>
                </a:solidFill>
                <a:latin typeface="Franklin Gothic Book"/>
                <a:cs typeface="Franklin Gothic Book"/>
              </a:rPr>
              <a:t>y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ch 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obla</a:t>
            </a:r>
            <a:r>
              <a:rPr sz="18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stia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c</a:t>
            </a:r>
            <a:r>
              <a:rPr sz="1800" spc="0" dirty="0">
                <a:solidFill>
                  <a:srgbClr val="4E3A2F"/>
                </a:solidFill>
                <a:latin typeface="Franklin Gothic Book"/>
                <a:cs typeface="Franklin Gothic Book"/>
              </a:rPr>
              <a:t>h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)</a:t>
            </a:r>
            <a:r>
              <a:rPr sz="1800" spc="-40" dirty="0">
                <a:solidFill>
                  <a:srgbClr val="4E3A2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ob</a:t>
            </a:r>
            <a:r>
              <a:rPr sz="18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h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s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poda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ru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j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ú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ce</a:t>
            </a:r>
            <a:r>
              <a:rPr sz="1800" spc="-4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lesy</a:t>
            </a:r>
            <a:r>
              <a:rPr sz="1800" spc="3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l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as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íct</a:t>
            </a:r>
            <a:r>
              <a:rPr sz="18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18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sú</a:t>
            </a:r>
            <a:r>
              <a:rPr sz="18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8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om</a:t>
            </a:r>
            <a:r>
              <a:rPr sz="18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ých</a:t>
            </a:r>
            <a:r>
              <a:rPr sz="1800" spc="-5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l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as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í</a:t>
            </a:r>
            <a:r>
              <a:rPr sz="1800" spc="-40" dirty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800" spc="-25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ich 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z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d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ruž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í,</a:t>
            </a:r>
            <a:r>
              <a:rPr sz="18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obcí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ich</a:t>
            </a:r>
            <a:r>
              <a:rPr sz="18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z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d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ruž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í,</a:t>
            </a:r>
            <a:r>
              <a:rPr sz="18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ci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i</a:t>
            </a:r>
            <a:endParaRPr sz="1800" dirty="0">
              <a:latin typeface="Franklin Gothic Book"/>
              <a:cs typeface="Franklin Gothic Book"/>
            </a:endParaRPr>
          </a:p>
          <a:p>
            <a:pPr marL="12700">
              <a:lnSpc>
                <a:spcPts val="2050"/>
              </a:lnSpc>
              <a:spcBef>
                <a:spcPts val="190"/>
              </a:spcBef>
              <a:tabLst>
                <a:tab pos="356870" algn="l"/>
              </a:tabLst>
            </a:pPr>
            <a:r>
              <a:rPr sz="1250" spc="10" dirty="0">
                <a:solidFill>
                  <a:srgbClr val="F0A12D"/>
                </a:solidFill>
                <a:latin typeface="Times New Roman"/>
                <a:cs typeface="Times New Roman"/>
              </a:rPr>
              <a:t>	</a:t>
            </a:r>
            <a:r>
              <a:rPr sz="18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f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y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z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ic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é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rávn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ic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é</a:t>
            </a:r>
            <a:r>
              <a:rPr sz="1800" spc="-4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s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spc="-30" dirty="0">
                <a:solidFill>
                  <a:srgbClr val="4E3A2F"/>
                </a:solidFill>
                <a:latin typeface="Franklin Gothic Book"/>
                <a:cs typeface="Franklin Gothic Book"/>
              </a:rPr>
              <a:t>b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y (mi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8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opo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d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i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y</a:t>
            </a:r>
            <a:r>
              <a:rPr sz="18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m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lé podni</a:t>
            </a:r>
            <a:r>
              <a:rPr sz="18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y </a:t>
            </a:r>
            <a:r>
              <a:rPr sz="18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 v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i</a:t>
            </a:r>
            <a:r>
              <a:rPr sz="18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d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iec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800" spc="-30" dirty="0">
                <a:solidFill>
                  <a:srgbClr val="4E3A2F"/>
                </a:solidFill>
                <a:latin typeface="Franklin Gothic Book"/>
                <a:cs typeface="Franklin Gothic Book"/>
              </a:rPr>
              <a:t>y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ch</a:t>
            </a:r>
            <a:endParaRPr sz="1800" dirty="0">
              <a:latin typeface="Franklin Gothic Book"/>
              <a:cs typeface="Franklin Gothic Book"/>
            </a:endParaRPr>
          </a:p>
          <a:p>
            <a:pPr marL="356870">
              <a:lnSpc>
                <a:spcPts val="2050"/>
              </a:lnSpc>
            </a:pP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obla</a:t>
            </a:r>
            <a:r>
              <a:rPr sz="18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stia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c</a:t>
            </a:r>
            <a:r>
              <a:rPr sz="1800" spc="0" dirty="0">
                <a:solidFill>
                  <a:srgbClr val="4E3A2F"/>
                </a:solidFill>
                <a:latin typeface="Franklin Gothic Book"/>
                <a:cs typeface="Franklin Gothic Book"/>
              </a:rPr>
              <a:t>h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)</a:t>
            </a:r>
            <a:r>
              <a:rPr sz="1800" spc="-40" dirty="0">
                <a:solidFill>
                  <a:srgbClr val="4E3A2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pod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i</a:t>
            </a:r>
            <a:r>
              <a:rPr sz="18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j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ú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ce</a:t>
            </a:r>
            <a:r>
              <a:rPr sz="18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obla</a:t>
            </a:r>
            <a:r>
              <a:rPr sz="18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s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ti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h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s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podá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rs</a:t>
            </a:r>
            <a:r>
              <a:rPr sz="1800" spc="-40" dirty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18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h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c</a:t>
            </a:r>
            <a:r>
              <a:rPr sz="1800" spc="15" dirty="0">
                <a:solidFill>
                  <a:srgbClr val="4E3A2F"/>
                </a:solidFill>
                <a:latin typeface="Franklin Gothic Book"/>
                <a:cs typeface="Franklin Gothic Book"/>
              </a:rPr>
              <a:t>h</a:t>
            </a:r>
            <a:r>
              <a:rPr sz="1800" spc="-25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u</a:t>
            </a:r>
            <a:r>
              <a:rPr sz="1800" spc="-3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ýb 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(a</a:t>
            </a:r>
            <a:r>
              <a:rPr sz="18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8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spc="-40" dirty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u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lt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ú</a:t>
            </a:r>
            <a:r>
              <a:rPr sz="1800" spc="50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y)</a:t>
            </a:r>
            <a:endParaRPr sz="1800" dirty="0">
              <a:latin typeface="Franklin Gothic Book"/>
              <a:cs typeface="Franklin Gothic Book"/>
            </a:endParaRPr>
          </a:p>
          <a:p>
            <a:pPr marL="12700">
              <a:lnSpc>
                <a:spcPct val="100000"/>
              </a:lnSpc>
              <a:spcBef>
                <a:spcPts val="219"/>
              </a:spcBef>
              <a:tabLst>
                <a:tab pos="356870" algn="l"/>
              </a:tabLst>
            </a:pPr>
            <a:r>
              <a:rPr sz="1250" spc="10" dirty="0">
                <a:solidFill>
                  <a:srgbClr val="F0A12D"/>
                </a:solidFill>
                <a:latin typeface="Times New Roman"/>
                <a:cs typeface="Times New Roman"/>
              </a:rPr>
              <a:t>	</a:t>
            </a:r>
            <a:r>
              <a:rPr sz="1800" b="1" u="heavy" spc="20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b="1" u="heavy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1800" b="1" u="heavy" spc="30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b="1" u="heavy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á</a:t>
            </a:r>
            <a:r>
              <a:rPr sz="1800" b="1" u="heavy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b="1" u="heavy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b="1" u="heavy" dirty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1800" b="1" u="heavy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b="1" u="heavy" dirty="0">
                <a:solidFill>
                  <a:srgbClr val="4E3A2F"/>
                </a:solidFill>
                <a:latin typeface="Franklin Gothic Book"/>
                <a:cs typeface="Franklin Gothic Book"/>
              </a:rPr>
              <a:t>é</a:t>
            </a:r>
            <a:r>
              <a:rPr sz="1800" b="1" u="heavy" spc="-65" dirty="0">
                <a:solidFill>
                  <a:srgbClr val="4E3A2F"/>
                </a:solidFill>
                <a:latin typeface="Times New Roman"/>
                <a:cs typeface="Times New Roman"/>
              </a:rPr>
              <a:t> </a:t>
            </a:r>
            <a:r>
              <a:rPr sz="1800" b="1" u="heavy" spc="15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b="1" u="heavy" spc="0" dirty="0">
                <a:solidFill>
                  <a:srgbClr val="4E3A2F"/>
                </a:solidFill>
                <a:latin typeface="Franklin Gothic Book"/>
                <a:cs typeface="Franklin Gothic Book"/>
              </a:rPr>
              <a:t>ý</a:t>
            </a:r>
            <a:r>
              <a:rPr sz="1800" b="1" u="heavy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d</a:t>
            </a:r>
            <a:r>
              <a:rPr sz="1800" b="1" u="heavy" spc="-40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b="1" u="heavy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b="1" u="heavy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800" b="1" u="heavy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y</a:t>
            </a:r>
            <a:r>
              <a:rPr sz="1800" b="1" u="heavy" dirty="0">
                <a:solidFill>
                  <a:srgbClr val="4E3A2F"/>
                </a:solidFill>
                <a:latin typeface="Franklin Gothic Book"/>
                <a:cs typeface="Franklin Gothic Book"/>
              </a:rPr>
              <a:t>:</a:t>
            </a:r>
            <a:endParaRPr sz="1800" dirty="0">
              <a:latin typeface="Franklin Gothic Book"/>
              <a:cs typeface="Franklin Gothic Book"/>
            </a:endParaRPr>
          </a:p>
          <a:p>
            <a:pPr marL="12700">
              <a:lnSpc>
                <a:spcPct val="100000"/>
              </a:lnSpc>
              <a:spcBef>
                <a:spcPts val="215"/>
              </a:spcBef>
              <a:tabLst>
                <a:tab pos="356870" algn="l"/>
              </a:tabLst>
            </a:pPr>
            <a:r>
              <a:rPr sz="1250" spc="10" dirty="0">
                <a:solidFill>
                  <a:srgbClr val="F0A12D"/>
                </a:solidFill>
                <a:latin typeface="Times New Roman"/>
                <a:cs typeface="Times New Roman"/>
              </a:rPr>
              <a:t>	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ý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d</a:t>
            </a:r>
            <a:r>
              <a:rPr sz="1800" spc="-40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y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 n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h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m</a:t>
            </a:r>
            <a:r>
              <a:rPr sz="18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é</a:t>
            </a:r>
            <a:r>
              <a:rPr sz="18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spc="1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18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h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m</a:t>
            </a:r>
            <a:r>
              <a:rPr sz="18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é</a:t>
            </a:r>
            <a:r>
              <a:rPr sz="18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i</a:t>
            </a:r>
            <a:r>
              <a:rPr sz="1800" spc="-40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s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tície,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súv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isi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ce</a:t>
            </a:r>
            <a:r>
              <a:rPr sz="18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vš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eobec</a:t>
            </a:r>
            <a:r>
              <a:rPr sz="18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é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 ná</a:t>
            </a:r>
            <a:r>
              <a:rPr sz="18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l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d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y</a:t>
            </a:r>
            <a:endParaRPr sz="1800" dirty="0">
              <a:latin typeface="Franklin Gothic Book"/>
              <a:cs typeface="Franklin Gothic Book"/>
            </a:endParaRPr>
          </a:p>
          <a:p>
            <a:pPr marL="12700">
              <a:lnSpc>
                <a:spcPct val="100000"/>
              </a:lnSpc>
              <a:spcBef>
                <a:spcPts val="215"/>
              </a:spcBef>
              <a:tabLst>
                <a:tab pos="356870" algn="l"/>
              </a:tabLst>
            </a:pPr>
            <a:r>
              <a:rPr sz="1250" spc="10" dirty="0">
                <a:solidFill>
                  <a:srgbClr val="F0A12D"/>
                </a:solidFill>
                <a:latin typeface="Times New Roman"/>
                <a:cs typeface="Times New Roman"/>
              </a:rPr>
              <a:t>	</a:t>
            </a:r>
            <a:r>
              <a:rPr sz="1800" b="1" u="heavy" spc="20" dirty="0">
                <a:solidFill>
                  <a:srgbClr val="4E3A2F"/>
                </a:solidFill>
                <a:latin typeface="Franklin Gothic Book"/>
                <a:cs typeface="Franklin Gothic Book"/>
              </a:rPr>
              <a:t>m</a:t>
            </a:r>
            <a:r>
              <a:rPr sz="1800" b="1" u="heavy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i</a:t>
            </a:r>
            <a:r>
              <a:rPr sz="1800" b="1" u="heavy" spc="20" dirty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1800" b="1" u="heavy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b="1" u="heavy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b="1" u="heavy" spc="-55" dirty="0">
                <a:solidFill>
                  <a:srgbClr val="4E3A2F"/>
                </a:solidFill>
                <a:latin typeface="Times New Roman"/>
                <a:cs typeface="Times New Roman"/>
              </a:rPr>
              <a:t> </a:t>
            </a:r>
            <a:r>
              <a:rPr sz="1800" b="1" u="heavy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1800" b="1" u="heavy" spc="25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b="1" u="heavy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d</a:t>
            </a:r>
            <a:r>
              <a:rPr sz="1800" b="1" u="heavy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1800" b="1" u="heavy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b="1" u="heavy" spc="80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b="1" u="heavy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y</a:t>
            </a:r>
            <a:r>
              <a:rPr sz="1800" b="1" u="heavy" spc="-65" dirty="0">
                <a:solidFill>
                  <a:srgbClr val="4E3A2F"/>
                </a:solidFill>
                <a:latin typeface="Times New Roman"/>
                <a:cs typeface="Times New Roman"/>
              </a:rPr>
              <a:t> </a:t>
            </a:r>
            <a:r>
              <a:rPr sz="1800" b="1" u="heavy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z</a:t>
            </a:r>
            <a:r>
              <a:rPr sz="1800" b="1" u="heavy" spc="-10" dirty="0">
                <a:solidFill>
                  <a:srgbClr val="4E3A2F"/>
                </a:solidFill>
                <a:latin typeface="Times New Roman"/>
                <a:cs typeface="Times New Roman"/>
              </a:rPr>
              <a:t> </a:t>
            </a:r>
            <a:r>
              <a:rPr sz="1800" b="1" u="heavy" spc="25" dirty="0">
                <a:solidFill>
                  <a:srgbClr val="4E3A2F"/>
                </a:solidFill>
                <a:latin typeface="Franklin Gothic Book"/>
                <a:cs typeface="Franklin Gothic Book"/>
              </a:rPr>
              <a:t>c</a:t>
            </a:r>
            <a:r>
              <a:rPr sz="1800" b="1" u="heavy" spc="20" dirty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1800" b="1" u="heavy" spc="15" dirty="0">
                <a:solidFill>
                  <a:srgbClr val="4E3A2F"/>
                </a:solidFill>
                <a:latin typeface="Franklin Gothic Book"/>
                <a:cs typeface="Franklin Gothic Book"/>
              </a:rPr>
              <a:t>l</a:t>
            </a:r>
            <a:r>
              <a:rPr sz="1800" b="1" u="heavy" spc="-40" dirty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800" b="1" u="heavy" spc="-25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b="1" u="heavy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b="1" u="heavy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ý</a:t>
            </a:r>
            <a:r>
              <a:rPr sz="1800" b="1" u="heavy" dirty="0">
                <a:solidFill>
                  <a:srgbClr val="4E3A2F"/>
                </a:solidFill>
                <a:latin typeface="Franklin Gothic Book"/>
                <a:cs typeface="Franklin Gothic Book"/>
              </a:rPr>
              <a:t>c</a:t>
            </a:r>
            <a:r>
              <a:rPr sz="1800" b="1" u="heavy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h</a:t>
            </a:r>
            <a:r>
              <a:rPr sz="1800" b="1" u="heavy" spc="-75" dirty="0">
                <a:solidFill>
                  <a:srgbClr val="4E3A2F"/>
                </a:solidFill>
                <a:latin typeface="Times New Roman"/>
                <a:cs typeface="Times New Roman"/>
              </a:rPr>
              <a:t> </a:t>
            </a:r>
            <a:r>
              <a:rPr sz="1800" b="1" u="heavy" spc="25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b="1" u="heavy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1800" b="1" u="heavy" spc="30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b="1" u="heavy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á</a:t>
            </a:r>
            <a:r>
              <a:rPr sz="1800" b="1" u="heavy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b="1" u="heavy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b="1" u="heavy" dirty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1800" b="1" u="heavy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b="1" u="heavy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ý</a:t>
            </a:r>
            <a:r>
              <a:rPr sz="1800" b="1" u="heavy" dirty="0">
                <a:solidFill>
                  <a:srgbClr val="4E3A2F"/>
                </a:solidFill>
                <a:latin typeface="Franklin Gothic Book"/>
                <a:cs typeface="Franklin Gothic Book"/>
              </a:rPr>
              <a:t>c</a:t>
            </a:r>
            <a:r>
              <a:rPr sz="1800" b="1" u="heavy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h</a:t>
            </a:r>
            <a:r>
              <a:rPr sz="1800" b="1" u="heavy" spc="-70" dirty="0">
                <a:solidFill>
                  <a:srgbClr val="4E3A2F"/>
                </a:solidFill>
                <a:latin typeface="Times New Roman"/>
                <a:cs typeface="Times New Roman"/>
              </a:rPr>
              <a:t> </a:t>
            </a:r>
            <a:r>
              <a:rPr sz="1800" b="1" u="heavy" spc="20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b="1" u="heavy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ý</a:t>
            </a:r>
            <a:r>
              <a:rPr sz="1800" b="1" u="heavy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d</a:t>
            </a:r>
            <a:r>
              <a:rPr sz="1800" b="1" u="heavy" spc="-40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b="1" u="heavy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b="1" u="heavy" spc="-40" dirty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800" b="1" u="heavy" spc="-25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b="1" u="heavy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b="1" u="heavy" dirty="0">
                <a:solidFill>
                  <a:srgbClr val="4E3A2F"/>
                </a:solidFill>
                <a:latin typeface="Franklin Gothic Book"/>
                <a:cs typeface="Franklin Gothic Book"/>
              </a:rPr>
              <a:t>:</a:t>
            </a:r>
            <a:endParaRPr sz="1800" dirty="0">
              <a:latin typeface="Franklin Gothic Book"/>
              <a:cs typeface="Franklin Gothic Book"/>
            </a:endParaRPr>
          </a:p>
          <a:p>
            <a:pPr marL="12700">
              <a:lnSpc>
                <a:spcPct val="100000"/>
              </a:lnSpc>
              <a:spcBef>
                <a:spcPts val="215"/>
              </a:spcBef>
              <a:tabLst>
                <a:tab pos="356870" algn="l"/>
              </a:tabLst>
            </a:pPr>
            <a:r>
              <a:rPr sz="1250" spc="10" dirty="0">
                <a:solidFill>
                  <a:srgbClr val="F0A12D"/>
                </a:solidFill>
                <a:latin typeface="Times New Roman"/>
                <a:cs typeface="Times New Roman"/>
              </a:rPr>
              <a:t>	</a:t>
            </a:r>
            <a:r>
              <a:rPr sz="18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55</a:t>
            </a:r>
            <a:r>
              <a:rPr sz="18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%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íp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d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BB</a:t>
            </a:r>
            <a:r>
              <a:rPr sz="18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ra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ja</a:t>
            </a:r>
            <a:r>
              <a:rPr sz="1800" spc="-6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-</a:t>
            </a:r>
            <a:r>
              <a:rPr sz="1800" spc="10" dirty="0">
                <a:solidFill>
                  <a:srgbClr val="4E3A2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18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mi</a:t>
            </a:r>
            <a:r>
              <a:rPr sz="18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8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m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lé</a:t>
            </a:r>
            <a:r>
              <a:rPr sz="18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pod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i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y</a:t>
            </a:r>
            <a:endParaRPr sz="1800" dirty="0">
              <a:latin typeface="Franklin Gothic Book"/>
              <a:cs typeface="Franklin Gothic Book"/>
            </a:endParaRPr>
          </a:p>
          <a:p>
            <a:pPr marL="12700">
              <a:lnSpc>
                <a:spcPct val="100000"/>
              </a:lnSpc>
              <a:spcBef>
                <a:spcPts val="215"/>
              </a:spcBef>
              <a:tabLst>
                <a:tab pos="356870" algn="l"/>
              </a:tabLst>
            </a:pPr>
            <a:r>
              <a:rPr sz="1250" spc="10" dirty="0">
                <a:solidFill>
                  <a:srgbClr val="F0A12D"/>
                </a:solidFill>
                <a:latin typeface="Times New Roman"/>
                <a:cs typeface="Times New Roman"/>
              </a:rPr>
              <a:t>	</a:t>
            </a:r>
            <a:r>
              <a:rPr sz="18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45</a:t>
            </a:r>
            <a:r>
              <a:rPr sz="18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%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íp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d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BB</a:t>
            </a:r>
            <a:r>
              <a:rPr sz="18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ra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ja</a:t>
            </a:r>
            <a:r>
              <a:rPr sz="1800" spc="-6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-</a:t>
            </a:r>
            <a:r>
              <a:rPr sz="1800" spc="10" dirty="0">
                <a:solidFill>
                  <a:srgbClr val="4E3A2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18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s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d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é</a:t>
            </a:r>
            <a:r>
              <a:rPr sz="18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pod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i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y</a:t>
            </a:r>
            <a:endParaRPr sz="1800" dirty="0">
              <a:latin typeface="Franklin Gothic Book"/>
              <a:cs typeface="Franklin Gothic Book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/>
          <p:nvPr/>
        </p:nvSpPr>
        <p:spPr>
          <a:xfrm>
            <a:off x="7034783" y="786383"/>
            <a:ext cx="536448" cy="32613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572000" y="1213103"/>
            <a:ext cx="536448" cy="32613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xfrm>
            <a:off x="503872" y="518564"/>
            <a:ext cx="8229600" cy="86177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800" b="1" spc="30" dirty="0">
                <a:solidFill>
                  <a:schemeClr val="accent5">
                    <a:lumMod val="50000"/>
                  </a:schemeClr>
                </a:solidFill>
                <a:latin typeface="Franklin Gothic Medium"/>
                <a:cs typeface="Franklin Gothic Medium"/>
              </a:rPr>
              <a:t>M</a:t>
            </a:r>
            <a:r>
              <a:rPr sz="2800" b="1" spc="-90" dirty="0">
                <a:solidFill>
                  <a:schemeClr val="accent5">
                    <a:lumMod val="50000"/>
                  </a:schemeClr>
                </a:solidFill>
                <a:latin typeface="Franklin Gothic Medium"/>
                <a:cs typeface="Franklin Gothic Medium"/>
              </a:rPr>
              <a:t>0</a:t>
            </a:r>
            <a:r>
              <a:rPr sz="2800" b="1" dirty="0">
                <a:solidFill>
                  <a:schemeClr val="accent5">
                    <a:lumMod val="50000"/>
                  </a:schemeClr>
                </a:solidFill>
                <a:latin typeface="Franklin Gothic Medium"/>
                <a:cs typeface="Franklin Gothic Medium"/>
              </a:rPr>
              <a:t>7</a:t>
            </a:r>
            <a:r>
              <a:rPr sz="2800" b="1" spc="-70" dirty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2800" b="1" dirty="0">
                <a:solidFill>
                  <a:schemeClr val="accent5">
                    <a:lumMod val="50000"/>
                  </a:schemeClr>
                </a:solidFill>
              </a:rPr>
              <a:t>–</a:t>
            </a:r>
            <a:r>
              <a:rPr sz="2800" b="1" spc="5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sz="2800" b="1" spc="10" dirty="0">
                <a:solidFill>
                  <a:schemeClr val="accent5">
                    <a:lumMod val="50000"/>
                  </a:schemeClr>
                </a:solidFill>
              </a:rPr>
              <a:t>Z</a:t>
            </a:r>
            <a:r>
              <a:rPr sz="2800" b="1" spc="30" dirty="0">
                <a:solidFill>
                  <a:schemeClr val="accent5">
                    <a:lumMod val="50000"/>
                  </a:schemeClr>
                </a:solidFill>
              </a:rPr>
              <a:t>Á</a:t>
            </a:r>
            <a:r>
              <a:rPr sz="2800" b="1" dirty="0">
                <a:solidFill>
                  <a:schemeClr val="accent5">
                    <a:lumMod val="50000"/>
                  </a:schemeClr>
                </a:solidFill>
              </a:rPr>
              <a:t>KL</a:t>
            </a:r>
            <a:r>
              <a:rPr sz="2800" b="1" spc="-15" dirty="0">
                <a:solidFill>
                  <a:schemeClr val="accent5">
                    <a:lumMod val="50000"/>
                  </a:schemeClr>
                </a:solidFill>
              </a:rPr>
              <a:t>A</a:t>
            </a:r>
            <a:r>
              <a:rPr sz="2800" b="1" spc="5" dirty="0">
                <a:solidFill>
                  <a:schemeClr val="accent5">
                    <a:lumMod val="50000"/>
                  </a:schemeClr>
                </a:solidFill>
              </a:rPr>
              <a:t>D</a:t>
            </a:r>
            <a:r>
              <a:rPr sz="2800" b="1" dirty="0">
                <a:solidFill>
                  <a:schemeClr val="accent5">
                    <a:lumMod val="50000"/>
                  </a:schemeClr>
                </a:solidFill>
              </a:rPr>
              <a:t>NÉ</a:t>
            </a:r>
            <a:r>
              <a:rPr sz="2800" b="1" spc="-7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sz="2800" b="1" spc="25" dirty="0">
                <a:solidFill>
                  <a:schemeClr val="accent5">
                    <a:lumMod val="50000"/>
                  </a:schemeClr>
                </a:solidFill>
              </a:rPr>
              <a:t>S</a:t>
            </a:r>
            <a:r>
              <a:rPr sz="2800" b="1" dirty="0">
                <a:solidFill>
                  <a:schemeClr val="accent5">
                    <a:lumMod val="50000"/>
                  </a:schemeClr>
                </a:solidFill>
              </a:rPr>
              <a:t>LUŽ</a:t>
            </a:r>
            <a:r>
              <a:rPr sz="2800" b="1" spc="-75" dirty="0">
                <a:solidFill>
                  <a:schemeClr val="accent5">
                    <a:lumMod val="50000"/>
                  </a:schemeClr>
                </a:solidFill>
              </a:rPr>
              <a:t>B</a:t>
            </a:r>
            <a:r>
              <a:rPr sz="2800" b="1" dirty="0">
                <a:solidFill>
                  <a:schemeClr val="accent5">
                    <a:lumMod val="50000"/>
                  </a:schemeClr>
                </a:solidFill>
              </a:rPr>
              <a:t>Y</a:t>
            </a:r>
            <a:r>
              <a:rPr sz="2800" b="1" spc="-65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sz="2800" b="1" dirty="0">
                <a:solidFill>
                  <a:schemeClr val="accent5">
                    <a:lumMod val="50000"/>
                  </a:schemeClr>
                </a:solidFill>
              </a:rPr>
              <a:t>A</a:t>
            </a:r>
            <a:r>
              <a:rPr sz="2800" b="1" spc="-15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sz="2800" b="1" spc="10" dirty="0">
                <a:solidFill>
                  <a:schemeClr val="accent5">
                    <a:lumMod val="50000"/>
                  </a:schemeClr>
                </a:solidFill>
              </a:rPr>
              <a:t>O</a:t>
            </a:r>
            <a:r>
              <a:rPr sz="2800" b="1" spc="20" dirty="0">
                <a:solidFill>
                  <a:schemeClr val="accent5">
                    <a:lumMod val="50000"/>
                  </a:schemeClr>
                </a:solidFill>
              </a:rPr>
              <a:t>BN</a:t>
            </a:r>
            <a:r>
              <a:rPr sz="2800" b="1" spc="-55" dirty="0">
                <a:solidFill>
                  <a:schemeClr val="accent5">
                    <a:lumMod val="50000"/>
                  </a:schemeClr>
                </a:solidFill>
              </a:rPr>
              <a:t>O</a:t>
            </a:r>
            <a:r>
              <a:rPr sz="2800" b="1" spc="-105" dirty="0">
                <a:solidFill>
                  <a:schemeClr val="accent5">
                    <a:lumMod val="50000"/>
                  </a:schemeClr>
                </a:solidFill>
              </a:rPr>
              <a:t>V</a:t>
            </a:r>
            <a:r>
              <a:rPr sz="2800" b="1" dirty="0">
                <a:solidFill>
                  <a:schemeClr val="accent5">
                    <a:lumMod val="50000"/>
                  </a:schemeClr>
                </a:solidFill>
              </a:rPr>
              <a:t>A</a:t>
            </a:r>
            <a:r>
              <a:rPr sz="2800" b="1" spc="-6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sz="2800" b="1" spc="30" dirty="0">
                <a:solidFill>
                  <a:schemeClr val="accent5">
                    <a:lumMod val="50000"/>
                  </a:schemeClr>
                </a:solidFill>
              </a:rPr>
              <a:t>D</a:t>
            </a:r>
            <a:r>
              <a:rPr sz="2800" b="1" dirty="0">
                <a:solidFill>
                  <a:schemeClr val="accent5">
                    <a:lumMod val="50000"/>
                  </a:schemeClr>
                </a:solidFill>
              </a:rPr>
              <a:t>E</a:t>
            </a:r>
            <a:r>
              <a:rPr sz="2800" b="1" spc="10" dirty="0">
                <a:solidFill>
                  <a:schemeClr val="accent5">
                    <a:lumMod val="50000"/>
                  </a:schemeClr>
                </a:solidFill>
              </a:rPr>
              <a:t>D</a:t>
            </a:r>
            <a:r>
              <a:rPr sz="2800" b="1" dirty="0">
                <a:solidFill>
                  <a:schemeClr val="accent5">
                    <a:lumMod val="50000"/>
                  </a:schemeClr>
                </a:solidFill>
              </a:rPr>
              <a:t>ÍN</a:t>
            </a:r>
            <a:endParaRPr sz="2800" b="1" dirty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800" b="1" spc="-30" dirty="0">
                <a:solidFill>
                  <a:schemeClr val="accent5">
                    <a:lumMod val="50000"/>
                  </a:schemeClr>
                </a:solidFill>
                <a:latin typeface="Franklin Gothic Medium"/>
                <a:cs typeface="Franklin Gothic Medium"/>
              </a:rPr>
              <a:t>V</a:t>
            </a:r>
            <a:r>
              <a:rPr sz="2800" b="1" dirty="0">
                <a:solidFill>
                  <a:schemeClr val="accent5">
                    <a:lumMod val="50000"/>
                  </a:schemeClr>
                </a:solidFill>
                <a:latin typeface="Franklin Gothic Medium"/>
                <a:cs typeface="Franklin Gothic Medium"/>
              </a:rPr>
              <a:t>O</a:t>
            </a:r>
            <a:r>
              <a:rPr sz="2800" b="1" spc="-40" dirty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2800" b="1" spc="15" dirty="0">
                <a:solidFill>
                  <a:schemeClr val="accent5">
                    <a:lumMod val="50000"/>
                  </a:schemeClr>
                </a:solidFill>
                <a:latin typeface="Franklin Gothic Medium"/>
                <a:cs typeface="Franklin Gothic Medium"/>
              </a:rPr>
              <a:t>VI</a:t>
            </a:r>
            <a:r>
              <a:rPr sz="2800" b="1" spc="30" dirty="0">
                <a:solidFill>
                  <a:schemeClr val="accent5">
                    <a:lumMod val="50000"/>
                  </a:schemeClr>
                </a:solidFill>
                <a:latin typeface="Franklin Gothic Medium"/>
                <a:cs typeface="Franklin Gothic Medium"/>
              </a:rPr>
              <a:t>D</a:t>
            </a:r>
            <a:r>
              <a:rPr sz="2800" b="1" dirty="0">
                <a:solidFill>
                  <a:schemeClr val="accent5">
                    <a:lumMod val="50000"/>
                  </a:schemeClr>
                </a:solidFill>
                <a:latin typeface="Franklin Gothic Medium"/>
                <a:cs typeface="Franklin Gothic Medium"/>
              </a:rPr>
              <a:t>IE</a:t>
            </a:r>
            <a:r>
              <a:rPr sz="2800" b="1" spc="-20" dirty="0">
                <a:solidFill>
                  <a:schemeClr val="accent5">
                    <a:lumMod val="50000"/>
                  </a:schemeClr>
                </a:solidFill>
                <a:latin typeface="Franklin Gothic Medium"/>
                <a:cs typeface="Franklin Gothic Medium"/>
              </a:rPr>
              <a:t>C</a:t>
            </a:r>
            <a:r>
              <a:rPr sz="2800" b="1" dirty="0">
                <a:solidFill>
                  <a:schemeClr val="accent5">
                    <a:lumMod val="50000"/>
                  </a:schemeClr>
                </a:solidFill>
                <a:latin typeface="Franklin Gothic Medium"/>
                <a:cs typeface="Franklin Gothic Medium"/>
              </a:rPr>
              <a:t>K</a:t>
            </a:r>
            <a:r>
              <a:rPr sz="2800" b="1" spc="-80" dirty="0">
                <a:solidFill>
                  <a:schemeClr val="accent5">
                    <a:lumMod val="50000"/>
                  </a:schemeClr>
                </a:solidFill>
                <a:latin typeface="Franklin Gothic Medium"/>
                <a:cs typeface="Franklin Gothic Medium"/>
              </a:rPr>
              <a:t>Y</a:t>
            </a:r>
            <a:r>
              <a:rPr sz="2800" b="1" spc="-5" dirty="0">
                <a:solidFill>
                  <a:schemeClr val="accent5">
                    <a:lumMod val="50000"/>
                  </a:schemeClr>
                </a:solidFill>
                <a:latin typeface="Franklin Gothic Medium"/>
                <a:cs typeface="Franklin Gothic Medium"/>
              </a:rPr>
              <a:t>C</a:t>
            </a:r>
            <a:r>
              <a:rPr sz="2800" b="1" dirty="0">
                <a:solidFill>
                  <a:schemeClr val="accent5">
                    <a:lumMod val="50000"/>
                  </a:schemeClr>
                </a:solidFill>
                <a:latin typeface="Franklin Gothic Medium"/>
                <a:cs typeface="Franklin Gothic Medium"/>
              </a:rPr>
              <a:t>H</a:t>
            </a:r>
            <a:r>
              <a:rPr sz="2800" b="1" spc="-65" dirty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2800" b="1" spc="15" dirty="0">
                <a:solidFill>
                  <a:schemeClr val="accent5">
                    <a:lumMod val="50000"/>
                  </a:schemeClr>
                </a:solidFill>
                <a:latin typeface="Franklin Gothic Medium"/>
                <a:cs typeface="Franklin Gothic Medium"/>
              </a:rPr>
              <a:t>O</a:t>
            </a:r>
            <a:r>
              <a:rPr sz="2800" b="1" spc="20" dirty="0">
                <a:solidFill>
                  <a:schemeClr val="accent5">
                    <a:lumMod val="50000"/>
                  </a:schemeClr>
                </a:solidFill>
                <a:latin typeface="Franklin Gothic Medium"/>
                <a:cs typeface="Franklin Gothic Medium"/>
              </a:rPr>
              <a:t>B</a:t>
            </a:r>
            <a:r>
              <a:rPr sz="2800" b="1" spc="15" dirty="0">
                <a:solidFill>
                  <a:schemeClr val="accent5">
                    <a:lumMod val="50000"/>
                  </a:schemeClr>
                </a:solidFill>
                <a:latin typeface="Franklin Gothic Medium"/>
                <a:cs typeface="Franklin Gothic Medium"/>
              </a:rPr>
              <a:t>L</a:t>
            </a:r>
            <a:r>
              <a:rPr sz="2800" b="1" spc="5" dirty="0">
                <a:solidFill>
                  <a:schemeClr val="accent5">
                    <a:lumMod val="50000"/>
                  </a:schemeClr>
                </a:solidFill>
                <a:latin typeface="Franklin Gothic Medium"/>
                <a:cs typeface="Franklin Gothic Medium"/>
              </a:rPr>
              <a:t>A</a:t>
            </a:r>
            <a:r>
              <a:rPr sz="2800" b="1" spc="-25" dirty="0">
                <a:solidFill>
                  <a:schemeClr val="accent5">
                    <a:lumMod val="50000"/>
                  </a:schemeClr>
                </a:solidFill>
                <a:latin typeface="Franklin Gothic Medium"/>
                <a:cs typeface="Franklin Gothic Medium"/>
              </a:rPr>
              <a:t>S</a:t>
            </a:r>
            <a:r>
              <a:rPr sz="2800" b="1" spc="10" dirty="0">
                <a:solidFill>
                  <a:schemeClr val="accent5">
                    <a:lumMod val="50000"/>
                  </a:schemeClr>
                </a:solidFill>
                <a:latin typeface="Franklin Gothic Medium"/>
                <a:cs typeface="Franklin Gothic Medium"/>
              </a:rPr>
              <a:t>T</a:t>
            </a:r>
            <a:r>
              <a:rPr sz="2800" b="1" dirty="0">
                <a:solidFill>
                  <a:schemeClr val="accent5">
                    <a:lumMod val="50000"/>
                  </a:schemeClr>
                </a:solidFill>
                <a:latin typeface="Franklin Gothic Medium"/>
                <a:cs typeface="Franklin Gothic Medium"/>
              </a:rPr>
              <a:t>I</a:t>
            </a:r>
            <a:r>
              <a:rPr sz="2800" b="1" spc="-65" dirty="0">
                <a:solidFill>
                  <a:schemeClr val="accent5">
                    <a:lumMod val="50000"/>
                  </a:schemeClr>
                </a:solidFill>
                <a:latin typeface="Franklin Gothic Medium"/>
                <a:cs typeface="Franklin Gothic Medium"/>
              </a:rPr>
              <a:t>A</a:t>
            </a:r>
            <a:r>
              <a:rPr sz="2800" b="1" spc="-20" dirty="0">
                <a:solidFill>
                  <a:schemeClr val="accent5">
                    <a:lumMod val="50000"/>
                  </a:schemeClr>
                </a:solidFill>
                <a:latin typeface="Franklin Gothic Medium"/>
                <a:cs typeface="Franklin Gothic Medium"/>
              </a:rPr>
              <a:t>C</a:t>
            </a:r>
            <a:r>
              <a:rPr sz="2800" b="1" dirty="0">
                <a:solidFill>
                  <a:schemeClr val="accent5">
                    <a:lumMod val="50000"/>
                  </a:schemeClr>
                </a:solidFill>
                <a:latin typeface="Franklin Gothic Medium"/>
                <a:cs typeface="Franklin Gothic Medium"/>
              </a:rPr>
              <a:t>H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383540" y="1828800"/>
            <a:ext cx="8470265" cy="478079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6870" marR="90805" indent="-344805">
              <a:lnSpc>
                <a:spcPct val="100000"/>
              </a:lnSpc>
              <a:tabLst>
                <a:tab pos="356870" algn="l"/>
              </a:tabLst>
            </a:pPr>
            <a:r>
              <a:rPr sz="1400" spc="-15" dirty="0">
                <a:solidFill>
                  <a:srgbClr val="F0A12D"/>
                </a:solidFill>
                <a:latin typeface="Times New Roman"/>
                <a:cs typeface="Times New Roman"/>
              </a:rPr>
              <a:t>	</a:t>
            </a:r>
            <a:r>
              <a:rPr sz="2000" b="1" dirty="0">
                <a:solidFill>
                  <a:srgbClr val="0070C0"/>
                </a:solidFill>
                <a:latin typeface="Franklin Gothic Book"/>
                <a:cs typeface="Franklin Gothic Book"/>
              </a:rPr>
              <a:t>p</a:t>
            </a:r>
            <a:r>
              <a:rPr sz="2000" b="1" spc="0" dirty="0">
                <a:solidFill>
                  <a:srgbClr val="0070C0"/>
                </a:solidFill>
                <a:latin typeface="Franklin Gothic Book"/>
                <a:cs typeface="Franklin Gothic Book"/>
              </a:rPr>
              <a:t>o</a:t>
            </a:r>
            <a:r>
              <a:rPr sz="2000" b="1" spc="15" dirty="0">
                <a:solidFill>
                  <a:srgbClr val="0070C0"/>
                </a:solidFill>
                <a:latin typeface="Franklin Gothic Book"/>
                <a:cs typeface="Franklin Gothic Book"/>
              </a:rPr>
              <a:t>d</a:t>
            </a:r>
            <a:r>
              <a:rPr sz="2000" b="1" spc="0" dirty="0">
                <a:solidFill>
                  <a:srgbClr val="0070C0"/>
                </a:solidFill>
                <a:latin typeface="Franklin Gothic Book"/>
                <a:cs typeface="Franklin Gothic Book"/>
              </a:rPr>
              <a:t>o</a:t>
            </a:r>
            <a:r>
              <a:rPr sz="2000" b="1" dirty="0">
                <a:solidFill>
                  <a:srgbClr val="0070C0"/>
                </a:solidFill>
                <a:latin typeface="Franklin Gothic Book"/>
                <a:cs typeface="Franklin Gothic Book"/>
              </a:rPr>
              <a:t>p</a:t>
            </a:r>
            <a:r>
              <a:rPr sz="2000" b="1" spc="-15" dirty="0">
                <a:solidFill>
                  <a:srgbClr val="0070C0"/>
                </a:solidFill>
                <a:latin typeface="Franklin Gothic Book"/>
                <a:cs typeface="Franklin Gothic Book"/>
              </a:rPr>
              <a:t>a</a:t>
            </a:r>
            <a:r>
              <a:rPr sz="2000" b="1" dirty="0">
                <a:solidFill>
                  <a:srgbClr val="0070C0"/>
                </a:solidFill>
                <a:latin typeface="Franklin Gothic Book"/>
                <a:cs typeface="Franklin Gothic Book"/>
              </a:rPr>
              <a:t>t</a:t>
            </a:r>
            <a:r>
              <a:rPr sz="2000" b="1" spc="-20" dirty="0">
                <a:solidFill>
                  <a:srgbClr val="0070C0"/>
                </a:solidFill>
                <a:latin typeface="Franklin Gothic Book"/>
                <a:cs typeface="Franklin Gothic Book"/>
              </a:rPr>
              <a:t>r</a:t>
            </a:r>
            <a:r>
              <a:rPr sz="2000" b="1" spc="-15" dirty="0">
                <a:solidFill>
                  <a:srgbClr val="0070C0"/>
                </a:solidFill>
                <a:latin typeface="Franklin Gothic Book"/>
                <a:cs typeface="Franklin Gothic Book"/>
              </a:rPr>
              <a:t>e</a:t>
            </a:r>
            <a:r>
              <a:rPr sz="2000" b="1" dirty="0">
                <a:solidFill>
                  <a:srgbClr val="0070C0"/>
                </a:solidFill>
                <a:latin typeface="Franklin Gothic Book"/>
                <a:cs typeface="Franklin Gothic Book"/>
              </a:rPr>
              <a:t>n</a:t>
            </a:r>
            <a:r>
              <a:rPr sz="2000" b="1" spc="-10" dirty="0">
                <a:solidFill>
                  <a:srgbClr val="0070C0"/>
                </a:solidFill>
                <a:latin typeface="Franklin Gothic Book"/>
                <a:cs typeface="Franklin Gothic Book"/>
              </a:rPr>
              <a:t>i</a:t>
            </a:r>
            <a:r>
              <a:rPr sz="2000" b="1" spc="-15" dirty="0">
                <a:solidFill>
                  <a:srgbClr val="0070C0"/>
                </a:solidFill>
                <a:latin typeface="Franklin Gothic Book"/>
                <a:cs typeface="Franklin Gothic Book"/>
              </a:rPr>
              <a:t>e</a:t>
            </a:r>
            <a:r>
              <a:rPr sz="2000" b="1" spc="-70" dirty="0">
                <a:solidFill>
                  <a:srgbClr val="0070C0"/>
                </a:solidFill>
                <a:latin typeface="Times New Roman"/>
                <a:cs typeface="Times New Roman"/>
              </a:rPr>
              <a:t> </a:t>
            </a:r>
            <a:r>
              <a:rPr sz="2000" b="1" spc="-200" dirty="0">
                <a:solidFill>
                  <a:srgbClr val="0070C0"/>
                </a:solidFill>
                <a:latin typeface="Franklin Gothic Book"/>
                <a:cs typeface="Franklin Gothic Book"/>
              </a:rPr>
              <a:t>7</a:t>
            </a:r>
            <a:r>
              <a:rPr sz="2000" b="1" spc="20" dirty="0">
                <a:solidFill>
                  <a:srgbClr val="0070C0"/>
                </a:solidFill>
                <a:latin typeface="Franklin Gothic Book"/>
                <a:cs typeface="Franklin Gothic Book"/>
              </a:rPr>
              <a:t>.</a:t>
            </a:r>
            <a:r>
              <a:rPr sz="2000" b="1" spc="15" dirty="0">
                <a:solidFill>
                  <a:srgbClr val="0070C0"/>
                </a:solidFill>
                <a:latin typeface="Franklin Gothic Book"/>
                <a:cs typeface="Franklin Gothic Book"/>
              </a:rPr>
              <a:t>2</a:t>
            </a:r>
            <a:r>
              <a:rPr sz="2000" b="1" spc="-5" dirty="0">
                <a:solidFill>
                  <a:srgbClr val="0070C0"/>
                </a:solidFill>
                <a:latin typeface="Franklin Gothic Book"/>
                <a:cs typeface="Franklin Gothic Book"/>
              </a:rPr>
              <a:t>.</a:t>
            </a:r>
            <a:r>
              <a:rPr sz="2000" b="1" spc="-110" dirty="0">
                <a:solidFill>
                  <a:srgbClr val="0070C0"/>
                </a:solidFill>
                <a:latin typeface="Times New Roman"/>
                <a:cs typeface="Times New Roman"/>
              </a:rPr>
              <a:t> </a:t>
            </a:r>
            <a:r>
              <a:rPr sz="2000" b="1" spc="-15" dirty="0">
                <a:solidFill>
                  <a:srgbClr val="0070C0"/>
                </a:solidFill>
                <a:latin typeface="Franklin Gothic Book"/>
                <a:cs typeface="Franklin Gothic Book"/>
              </a:rPr>
              <a:t>–</a:t>
            </a:r>
            <a:r>
              <a:rPr sz="2000" b="1" spc="10" dirty="0">
                <a:solidFill>
                  <a:srgbClr val="0070C0"/>
                </a:solidFill>
                <a:latin typeface="Franklin Gothic Book"/>
                <a:cs typeface="Franklin Gothic Book"/>
              </a:rPr>
              <a:t> </a:t>
            </a:r>
            <a:r>
              <a:rPr sz="2000" b="1" spc="-25" dirty="0">
                <a:solidFill>
                  <a:srgbClr val="0070C0"/>
                </a:solidFill>
                <a:latin typeface="Franklin Gothic Book"/>
                <a:cs typeface="Franklin Gothic Book"/>
              </a:rPr>
              <a:t>P</a:t>
            </a:r>
            <a:r>
              <a:rPr sz="2000" b="1" spc="0" dirty="0">
                <a:solidFill>
                  <a:srgbClr val="0070C0"/>
                </a:solidFill>
                <a:latin typeface="Franklin Gothic Book"/>
                <a:cs typeface="Franklin Gothic Book"/>
              </a:rPr>
              <a:t>o</a:t>
            </a:r>
            <a:r>
              <a:rPr sz="2000" b="1" spc="15" dirty="0">
                <a:solidFill>
                  <a:srgbClr val="0070C0"/>
                </a:solidFill>
                <a:latin typeface="Franklin Gothic Book"/>
                <a:cs typeface="Franklin Gothic Book"/>
              </a:rPr>
              <a:t>d</a:t>
            </a:r>
            <a:r>
              <a:rPr sz="2000" b="1" dirty="0">
                <a:solidFill>
                  <a:srgbClr val="0070C0"/>
                </a:solidFill>
                <a:latin typeface="Franklin Gothic Book"/>
                <a:cs typeface="Franklin Gothic Book"/>
              </a:rPr>
              <a:t>p</a:t>
            </a:r>
            <a:r>
              <a:rPr sz="2000" b="1" spc="0" dirty="0">
                <a:solidFill>
                  <a:srgbClr val="0070C0"/>
                </a:solidFill>
                <a:latin typeface="Franklin Gothic Book"/>
                <a:cs typeface="Franklin Gothic Book"/>
              </a:rPr>
              <a:t>o</a:t>
            </a:r>
            <a:r>
              <a:rPr sz="2000" b="1" dirty="0">
                <a:solidFill>
                  <a:srgbClr val="0070C0"/>
                </a:solidFill>
                <a:latin typeface="Franklin Gothic Book"/>
                <a:cs typeface="Franklin Gothic Book"/>
              </a:rPr>
              <a:t>r</a:t>
            </a:r>
            <a:r>
              <a:rPr sz="2000" b="1" spc="-15" dirty="0">
                <a:solidFill>
                  <a:srgbClr val="0070C0"/>
                </a:solidFill>
                <a:latin typeface="Franklin Gothic Book"/>
                <a:cs typeface="Franklin Gothic Book"/>
              </a:rPr>
              <a:t>a</a:t>
            </a:r>
            <a:r>
              <a:rPr sz="2000" b="1" spc="-65" dirty="0">
                <a:solidFill>
                  <a:srgbClr val="0070C0"/>
                </a:solidFill>
                <a:latin typeface="Franklin Gothic Book"/>
                <a:cs typeface="Franklin Gothic Book"/>
              </a:rPr>
              <a:t> </a:t>
            </a:r>
            <a:r>
              <a:rPr sz="2000" b="1" spc="0" dirty="0">
                <a:solidFill>
                  <a:srgbClr val="0070C0"/>
                </a:solidFill>
                <a:latin typeface="Franklin Gothic Book"/>
                <a:cs typeface="Franklin Gothic Book"/>
              </a:rPr>
              <a:t>n</a:t>
            </a:r>
            <a:r>
              <a:rPr sz="2000" b="1" spc="-15" dirty="0">
                <a:solidFill>
                  <a:srgbClr val="0070C0"/>
                </a:solidFill>
                <a:latin typeface="Franklin Gothic Book"/>
                <a:cs typeface="Franklin Gothic Book"/>
              </a:rPr>
              <a:t>a</a:t>
            </a:r>
            <a:r>
              <a:rPr sz="2000" b="1" spc="-20" dirty="0">
                <a:solidFill>
                  <a:srgbClr val="0070C0"/>
                </a:solidFill>
                <a:latin typeface="Franklin Gothic Book"/>
                <a:cs typeface="Franklin Gothic Book"/>
              </a:rPr>
              <a:t> </a:t>
            </a:r>
            <a:r>
              <a:rPr sz="2000" b="1" spc="10" dirty="0">
                <a:solidFill>
                  <a:srgbClr val="0070C0"/>
                </a:solidFill>
                <a:latin typeface="Franklin Gothic Book"/>
                <a:cs typeface="Franklin Gothic Book"/>
              </a:rPr>
              <a:t>i</a:t>
            </a:r>
            <a:r>
              <a:rPr sz="2000" b="1" spc="-40" dirty="0">
                <a:solidFill>
                  <a:srgbClr val="0070C0"/>
                </a:solidFill>
                <a:latin typeface="Franklin Gothic Book"/>
                <a:cs typeface="Franklin Gothic Book"/>
              </a:rPr>
              <a:t>n</a:t>
            </a:r>
            <a:r>
              <a:rPr sz="2000" b="1" spc="-20" dirty="0">
                <a:solidFill>
                  <a:srgbClr val="0070C0"/>
                </a:solidFill>
                <a:latin typeface="Franklin Gothic Book"/>
                <a:cs typeface="Franklin Gothic Book"/>
              </a:rPr>
              <a:t>v</a:t>
            </a:r>
            <a:r>
              <a:rPr sz="2000" b="1" dirty="0">
                <a:solidFill>
                  <a:srgbClr val="0070C0"/>
                </a:solidFill>
                <a:latin typeface="Franklin Gothic Book"/>
                <a:cs typeface="Franklin Gothic Book"/>
              </a:rPr>
              <a:t>es</a:t>
            </a:r>
            <a:r>
              <a:rPr sz="2000" b="1" spc="-25" dirty="0">
                <a:solidFill>
                  <a:srgbClr val="0070C0"/>
                </a:solidFill>
                <a:latin typeface="Franklin Gothic Book"/>
                <a:cs typeface="Franklin Gothic Book"/>
              </a:rPr>
              <a:t>t</a:t>
            </a:r>
            <a:r>
              <a:rPr sz="2000" b="1" spc="10" dirty="0">
                <a:solidFill>
                  <a:srgbClr val="0070C0"/>
                </a:solidFill>
                <a:latin typeface="Franklin Gothic Book"/>
                <a:cs typeface="Franklin Gothic Book"/>
              </a:rPr>
              <a:t>í</a:t>
            </a:r>
            <a:r>
              <a:rPr sz="2000" b="1" spc="-5" dirty="0">
                <a:solidFill>
                  <a:srgbClr val="0070C0"/>
                </a:solidFill>
                <a:latin typeface="Franklin Gothic Book"/>
                <a:cs typeface="Franklin Gothic Book"/>
              </a:rPr>
              <a:t>c</a:t>
            </a:r>
            <a:r>
              <a:rPr sz="2000" b="1" spc="-10" dirty="0">
                <a:solidFill>
                  <a:srgbClr val="0070C0"/>
                </a:solidFill>
                <a:latin typeface="Franklin Gothic Book"/>
                <a:cs typeface="Franklin Gothic Book"/>
              </a:rPr>
              <a:t>ie</a:t>
            </a:r>
            <a:r>
              <a:rPr sz="2000" b="1" spc="-70" dirty="0">
                <a:solidFill>
                  <a:srgbClr val="0070C0"/>
                </a:solidFill>
                <a:latin typeface="Franklin Gothic Book"/>
                <a:cs typeface="Franklin Gothic Book"/>
              </a:rPr>
              <a:t> </a:t>
            </a:r>
            <a:r>
              <a:rPr sz="2000" b="1" spc="15" dirty="0">
                <a:solidFill>
                  <a:srgbClr val="0070C0"/>
                </a:solidFill>
                <a:latin typeface="Franklin Gothic Book"/>
                <a:cs typeface="Franklin Gothic Book"/>
              </a:rPr>
              <a:t>d</a:t>
            </a:r>
            <a:r>
              <a:rPr sz="2000" b="1" spc="-15" dirty="0">
                <a:solidFill>
                  <a:srgbClr val="0070C0"/>
                </a:solidFill>
                <a:latin typeface="Franklin Gothic Book"/>
                <a:cs typeface="Franklin Gothic Book"/>
              </a:rPr>
              <a:t>o</a:t>
            </a:r>
            <a:r>
              <a:rPr sz="2000" b="1" spc="-25" dirty="0">
                <a:solidFill>
                  <a:srgbClr val="0070C0"/>
                </a:solidFill>
                <a:latin typeface="Franklin Gothic Book"/>
                <a:cs typeface="Franklin Gothic Book"/>
              </a:rPr>
              <a:t> </a:t>
            </a:r>
            <a:r>
              <a:rPr sz="2000" b="1" dirty="0">
                <a:solidFill>
                  <a:srgbClr val="0070C0"/>
                </a:solidFill>
                <a:latin typeface="Franklin Gothic Book"/>
                <a:cs typeface="Franklin Gothic Book"/>
              </a:rPr>
              <a:t>vy</a:t>
            </a:r>
            <a:r>
              <a:rPr sz="2000" b="1" spc="20" dirty="0">
                <a:solidFill>
                  <a:srgbClr val="0070C0"/>
                </a:solidFill>
                <a:latin typeface="Franklin Gothic Book"/>
                <a:cs typeface="Franklin Gothic Book"/>
              </a:rPr>
              <a:t>t</a:t>
            </a:r>
            <a:r>
              <a:rPr sz="2000" b="1" dirty="0">
                <a:solidFill>
                  <a:srgbClr val="0070C0"/>
                </a:solidFill>
                <a:latin typeface="Franklin Gothic Book"/>
                <a:cs typeface="Franklin Gothic Book"/>
              </a:rPr>
              <a:t>v</a:t>
            </a:r>
            <a:r>
              <a:rPr sz="2000" b="1" spc="-15" dirty="0">
                <a:solidFill>
                  <a:srgbClr val="0070C0"/>
                </a:solidFill>
                <a:latin typeface="Franklin Gothic Book"/>
                <a:cs typeface="Franklin Gothic Book"/>
              </a:rPr>
              <a:t>á</a:t>
            </a:r>
            <a:r>
              <a:rPr sz="2000" b="1" spc="0" dirty="0">
                <a:solidFill>
                  <a:srgbClr val="0070C0"/>
                </a:solidFill>
                <a:latin typeface="Franklin Gothic Book"/>
                <a:cs typeface="Franklin Gothic Book"/>
              </a:rPr>
              <a:t>r</a:t>
            </a:r>
            <a:r>
              <a:rPr sz="2000" b="1" spc="-10" dirty="0">
                <a:solidFill>
                  <a:srgbClr val="0070C0"/>
                </a:solidFill>
                <a:latin typeface="Franklin Gothic Book"/>
                <a:cs typeface="Franklin Gothic Book"/>
              </a:rPr>
              <a:t>ani</a:t>
            </a:r>
            <a:r>
              <a:rPr sz="2000" b="1" spc="10" dirty="0">
                <a:solidFill>
                  <a:srgbClr val="0070C0"/>
                </a:solidFill>
                <a:latin typeface="Franklin Gothic Book"/>
                <a:cs typeface="Franklin Gothic Book"/>
              </a:rPr>
              <a:t>a</a:t>
            </a:r>
            <a:r>
              <a:rPr sz="2000" b="1" spc="-5" dirty="0">
                <a:solidFill>
                  <a:srgbClr val="0070C0"/>
                </a:solidFill>
                <a:latin typeface="Franklin Gothic Book"/>
                <a:cs typeface="Franklin Gothic Book"/>
              </a:rPr>
              <a:t>,</a:t>
            </a:r>
            <a:r>
              <a:rPr sz="2000" b="1" spc="-85" dirty="0">
                <a:solidFill>
                  <a:srgbClr val="0070C0"/>
                </a:solidFill>
                <a:latin typeface="Franklin Gothic Book"/>
                <a:cs typeface="Franklin Gothic Book"/>
              </a:rPr>
              <a:t> </a:t>
            </a:r>
            <a:r>
              <a:rPr sz="2000" b="1" spc="5" dirty="0">
                <a:solidFill>
                  <a:srgbClr val="0070C0"/>
                </a:solidFill>
                <a:latin typeface="Franklin Gothic Book"/>
                <a:cs typeface="Franklin Gothic Book"/>
              </a:rPr>
              <a:t>zl</a:t>
            </a:r>
            <a:r>
              <a:rPr sz="2000" b="1" dirty="0">
                <a:solidFill>
                  <a:srgbClr val="0070C0"/>
                </a:solidFill>
                <a:latin typeface="Franklin Gothic Book"/>
                <a:cs typeface="Franklin Gothic Book"/>
              </a:rPr>
              <a:t>epš</a:t>
            </a:r>
            <a:r>
              <a:rPr sz="2000" b="1" spc="-45" dirty="0">
                <a:solidFill>
                  <a:srgbClr val="0070C0"/>
                </a:solidFill>
                <a:latin typeface="Franklin Gothic Book"/>
                <a:cs typeface="Franklin Gothic Book"/>
              </a:rPr>
              <a:t>o</a:t>
            </a:r>
            <a:r>
              <a:rPr sz="2000" b="1" spc="-20" dirty="0">
                <a:solidFill>
                  <a:srgbClr val="0070C0"/>
                </a:solidFill>
                <a:latin typeface="Franklin Gothic Book"/>
                <a:cs typeface="Franklin Gothic Book"/>
              </a:rPr>
              <a:t>v</a:t>
            </a:r>
            <a:r>
              <a:rPr sz="2000" b="1" spc="-15" dirty="0">
                <a:solidFill>
                  <a:srgbClr val="0070C0"/>
                </a:solidFill>
                <a:latin typeface="Franklin Gothic Book"/>
                <a:cs typeface="Franklin Gothic Book"/>
              </a:rPr>
              <a:t>a</a:t>
            </a:r>
            <a:r>
              <a:rPr sz="2000" b="1" spc="10" dirty="0">
                <a:solidFill>
                  <a:srgbClr val="0070C0"/>
                </a:solidFill>
                <a:latin typeface="Franklin Gothic Book"/>
                <a:cs typeface="Franklin Gothic Book"/>
              </a:rPr>
              <a:t>n</a:t>
            </a:r>
            <a:r>
              <a:rPr sz="2000" b="1" spc="-10" dirty="0">
                <a:solidFill>
                  <a:srgbClr val="0070C0"/>
                </a:solidFill>
                <a:latin typeface="Franklin Gothic Book"/>
                <a:cs typeface="Franklin Gothic Book"/>
              </a:rPr>
              <a:t>ia</a:t>
            </a:r>
            <a:r>
              <a:rPr sz="2000" b="1" spc="-65" dirty="0">
                <a:solidFill>
                  <a:srgbClr val="0070C0"/>
                </a:solidFill>
                <a:latin typeface="Franklin Gothic Book"/>
                <a:cs typeface="Franklin Gothic Book"/>
              </a:rPr>
              <a:t> </a:t>
            </a:r>
            <a:r>
              <a:rPr sz="2000" b="1" spc="10" dirty="0">
                <a:solidFill>
                  <a:srgbClr val="0070C0"/>
                </a:solidFill>
                <a:latin typeface="Franklin Gothic Book"/>
                <a:cs typeface="Franklin Gothic Book"/>
              </a:rPr>
              <a:t>al</a:t>
            </a:r>
            <a:r>
              <a:rPr sz="2000" b="1" dirty="0">
                <a:solidFill>
                  <a:srgbClr val="0070C0"/>
                </a:solidFill>
                <a:latin typeface="Franklin Gothic Book"/>
                <a:cs typeface="Franklin Gothic Book"/>
              </a:rPr>
              <a:t>e</a:t>
            </a:r>
            <a:r>
              <a:rPr sz="2000" b="1" spc="15" dirty="0">
                <a:solidFill>
                  <a:srgbClr val="0070C0"/>
                </a:solidFill>
                <a:latin typeface="Franklin Gothic Book"/>
                <a:cs typeface="Franklin Gothic Book"/>
              </a:rPr>
              <a:t>b</a:t>
            </a:r>
            <a:r>
              <a:rPr sz="2000" b="1" spc="-15" dirty="0">
                <a:solidFill>
                  <a:srgbClr val="0070C0"/>
                </a:solidFill>
                <a:latin typeface="Franklin Gothic Book"/>
                <a:cs typeface="Franklin Gothic Book"/>
              </a:rPr>
              <a:t>o</a:t>
            </a:r>
            <a:r>
              <a:rPr sz="2000" b="1" spc="-5" dirty="0">
                <a:solidFill>
                  <a:srgbClr val="0070C0"/>
                </a:solidFill>
                <a:latin typeface="Franklin Gothic Book"/>
                <a:cs typeface="Franklin Gothic Book"/>
              </a:rPr>
              <a:t> </a:t>
            </a:r>
            <a:r>
              <a:rPr sz="2000" b="1" spc="-45" dirty="0">
                <a:solidFill>
                  <a:srgbClr val="0070C0"/>
                </a:solidFill>
                <a:latin typeface="Franklin Gothic Book"/>
                <a:cs typeface="Franklin Gothic Book"/>
              </a:rPr>
              <a:t>r</a:t>
            </a:r>
            <a:r>
              <a:rPr sz="2000" b="1" dirty="0">
                <a:solidFill>
                  <a:srgbClr val="0070C0"/>
                </a:solidFill>
                <a:latin typeface="Franklin Gothic Book"/>
                <a:cs typeface="Franklin Gothic Book"/>
              </a:rPr>
              <a:t>o</a:t>
            </a:r>
            <a:r>
              <a:rPr sz="2000" b="1" spc="5" dirty="0">
                <a:solidFill>
                  <a:srgbClr val="0070C0"/>
                </a:solidFill>
                <a:latin typeface="Franklin Gothic Book"/>
                <a:cs typeface="Franklin Gothic Book"/>
              </a:rPr>
              <a:t>z</a:t>
            </a:r>
            <a:r>
              <a:rPr sz="2000" b="1" spc="25" dirty="0">
                <a:solidFill>
                  <a:srgbClr val="0070C0"/>
                </a:solidFill>
                <a:latin typeface="Franklin Gothic Book"/>
                <a:cs typeface="Franklin Gothic Book"/>
              </a:rPr>
              <a:t>š</a:t>
            </a:r>
            <a:r>
              <a:rPr sz="2000" b="1" spc="10" dirty="0">
                <a:solidFill>
                  <a:srgbClr val="0070C0"/>
                </a:solidFill>
                <a:latin typeface="Franklin Gothic Book"/>
                <a:cs typeface="Franklin Gothic Book"/>
              </a:rPr>
              <a:t>i</a:t>
            </a:r>
            <a:r>
              <a:rPr sz="2000" b="1" spc="-70" dirty="0">
                <a:solidFill>
                  <a:srgbClr val="0070C0"/>
                </a:solidFill>
                <a:latin typeface="Franklin Gothic Book"/>
                <a:cs typeface="Franklin Gothic Book"/>
              </a:rPr>
              <a:t>r</a:t>
            </a:r>
            <a:r>
              <a:rPr sz="2000" b="1" spc="-45" dirty="0">
                <a:solidFill>
                  <a:srgbClr val="0070C0"/>
                </a:solidFill>
                <a:latin typeface="Franklin Gothic Book"/>
                <a:cs typeface="Franklin Gothic Book"/>
              </a:rPr>
              <a:t>o</a:t>
            </a:r>
            <a:r>
              <a:rPr sz="2000" b="1" spc="-20" dirty="0">
                <a:solidFill>
                  <a:srgbClr val="0070C0"/>
                </a:solidFill>
                <a:latin typeface="Franklin Gothic Book"/>
                <a:cs typeface="Franklin Gothic Book"/>
              </a:rPr>
              <a:t>v</a:t>
            </a:r>
            <a:r>
              <a:rPr sz="2000" b="1" spc="-15" dirty="0">
                <a:solidFill>
                  <a:srgbClr val="0070C0"/>
                </a:solidFill>
                <a:latin typeface="Franklin Gothic Book"/>
                <a:cs typeface="Franklin Gothic Book"/>
              </a:rPr>
              <a:t>a</a:t>
            </a:r>
            <a:r>
              <a:rPr sz="2000" b="1" spc="15" dirty="0">
                <a:solidFill>
                  <a:srgbClr val="0070C0"/>
                </a:solidFill>
                <a:latin typeface="Franklin Gothic Book"/>
                <a:cs typeface="Franklin Gothic Book"/>
              </a:rPr>
              <a:t>n</a:t>
            </a:r>
            <a:r>
              <a:rPr sz="2000" b="1" spc="-10" dirty="0">
                <a:solidFill>
                  <a:srgbClr val="0070C0"/>
                </a:solidFill>
                <a:latin typeface="Franklin Gothic Book"/>
                <a:cs typeface="Franklin Gothic Book"/>
              </a:rPr>
              <a:t>ia</a:t>
            </a:r>
            <a:r>
              <a:rPr sz="2000" b="1" spc="-65" dirty="0">
                <a:solidFill>
                  <a:srgbClr val="0070C0"/>
                </a:solidFill>
                <a:latin typeface="Franklin Gothic Book"/>
                <a:cs typeface="Franklin Gothic Book"/>
              </a:rPr>
              <a:t> </a:t>
            </a:r>
            <a:r>
              <a:rPr sz="2000" b="1" spc="0" dirty="0">
                <a:solidFill>
                  <a:srgbClr val="0070C0"/>
                </a:solidFill>
                <a:latin typeface="Franklin Gothic Book"/>
                <a:cs typeface="Franklin Gothic Book"/>
              </a:rPr>
              <a:t>v</a:t>
            </a:r>
            <a:r>
              <a:rPr sz="2000" b="1" spc="25" dirty="0">
                <a:solidFill>
                  <a:srgbClr val="0070C0"/>
                </a:solidFill>
                <a:latin typeface="Franklin Gothic Book"/>
                <a:cs typeface="Franklin Gothic Book"/>
              </a:rPr>
              <a:t>š</a:t>
            </a:r>
            <a:r>
              <a:rPr sz="2000" b="1" dirty="0">
                <a:solidFill>
                  <a:srgbClr val="0070C0"/>
                </a:solidFill>
                <a:latin typeface="Franklin Gothic Book"/>
                <a:cs typeface="Franklin Gothic Book"/>
              </a:rPr>
              <a:t>et</a:t>
            </a:r>
            <a:r>
              <a:rPr sz="2000" b="1" spc="-25" dirty="0">
                <a:solidFill>
                  <a:srgbClr val="0070C0"/>
                </a:solidFill>
                <a:latin typeface="Franklin Gothic Book"/>
                <a:cs typeface="Franklin Gothic Book"/>
              </a:rPr>
              <a:t>k</a:t>
            </a:r>
            <a:r>
              <a:rPr sz="2000" b="1" dirty="0">
                <a:solidFill>
                  <a:srgbClr val="0070C0"/>
                </a:solidFill>
                <a:latin typeface="Franklin Gothic Book"/>
                <a:cs typeface="Franklin Gothic Book"/>
              </a:rPr>
              <a:t>ý</a:t>
            </a:r>
            <a:r>
              <a:rPr sz="2000" b="1" spc="-5" dirty="0">
                <a:solidFill>
                  <a:srgbClr val="0070C0"/>
                </a:solidFill>
                <a:latin typeface="Franklin Gothic Book"/>
                <a:cs typeface="Franklin Gothic Book"/>
              </a:rPr>
              <a:t>c</a:t>
            </a:r>
            <a:r>
              <a:rPr sz="2000" b="1" spc="-15" dirty="0">
                <a:solidFill>
                  <a:srgbClr val="0070C0"/>
                </a:solidFill>
                <a:latin typeface="Franklin Gothic Book"/>
                <a:cs typeface="Franklin Gothic Book"/>
              </a:rPr>
              <a:t>h</a:t>
            </a:r>
            <a:r>
              <a:rPr sz="2000" b="1" spc="-85" dirty="0">
                <a:solidFill>
                  <a:srgbClr val="0070C0"/>
                </a:solidFill>
                <a:latin typeface="Franklin Gothic Book"/>
                <a:cs typeface="Franklin Gothic Book"/>
              </a:rPr>
              <a:t> </a:t>
            </a:r>
            <a:r>
              <a:rPr sz="2000" b="1" spc="15" dirty="0">
                <a:solidFill>
                  <a:srgbClr val="0070C0"/>
                </a:solidFill>
                <a:latin typeface="Franklin Gothic Book"/>
                <a:cs typeface="Franklin Gothic Book"/>
              </a:rPr>
              <a:t>d</a:t>
            </a:r>
            <a:r>
              <a:rPr sz="2000" b="1" spc="0" dirty="0">
                <a:solidFill>
                  <a:srgbClr val="0070C0"/>
                </a:solidFill>
                <a:latin typeface="Franklin Gothic Book"/>
                <a:cs typeface="Franklin Gothic Book"/>
              </a:rPr>
              <a:t>ru</a:t>
            </a:r>
            <a:r>
              <a:rPr sz="2000" b="1" spc="10" dirty="0">
                <a:solidFill>
                  <a:srgbClr val="0070C0"/>
                </a:solidFill>
                <a:latin typeface="Franklin Gothic Book"/>
                <a:cs typeface="Franklin Gothic Book"/>
              </a:rPr>
              <a:t>h</a:t>
            </a:r>
            <a:r>
              <a:rPr sz="2000" b="1" spc="-45" dirty="0">
                <a:solidFill>
                  <a:srgbClr val="0070C0"/>
                </a:solidFill>
                <a:latin typeface="Franklin Gothic Book"/>
                <a:cs typeface="Franklin Gothic Book"/>
              </a:rPr>
              <a:t>o</a:t>
            </a:r>
            <a:r>
              <a:rPr sz="2000" b="1" spc="-10" dirty="0">
                <a:solidFill>
                  <a:srgbClr val="0070C0"/>
                </a:solidFill>
                <a:latin typeface="Franklin Gothic Book"/>
                <a:cs typeface="Franklin Gothic Book"/>
              </a:rPr>
              <a:t>v</a:t>
            </a:r>
            <a:r>
              <a:rPr sz="2000" b="1" spc="-75" dirty="0">
                <a:solidFill>
                  <a:srgbClr val="0070C0"/>
                </a:solidFill>
                <a:latin typeface="Franklin Gothic Book"/>
                <a:cs typeface="Franklin Gothic Book"/>
              </a:rPr>
              <a:t> </a:t>
            </a:r>
            <a:r>
              <a:rPr sz="2000" b="1" spc="5" dirty="0">
                <a:solidFill>
                  <a:srgbClr val="0070C0"/>
                </a:solidFill>
                <a:latin typeface="Franklin Gothic Book"/>
                <a:cs typeface="Franklin Gothic Book"/>
              </a:rPr>
              <a:t>in</a:t>
            </a:r>
            <a:r>
              <a:rPr sz="2000" b="1" spc="15" dirty="0">
                <a:solidFill>
                  <a:srgbClr val="0070C0"/>
                </a:solidFill>
                <a:latin typeface="Franklin Gothic Book"/>
                <a:cs typeface="Franklin Gothic Book"/>
              </a:rPr>
              <a:t>f</a:t>
            </a:r>
            <a:r>
              <a:rPr sz="2000" b="1" spc="0" dirty="0">
                <a:solidFill>
                  <a:srgbClr val="0070C0"/>
                </a:solidFill>
                <a:latin typeface="Franklin Gothic Book"/>
                <a:cs typeface="Franklin Gothic Book"/>
              </a:rPr>
              <a:t>r</a:t>
            </a:r>
            <a:r>
              <a:rPr sz="2000" b="1" spc="-15" dirty="0">
                <a:solidFill>
                  <a:srgbClr val="0070C0"/>
                </a:solidFill>
                <a:latin typeface="Franklin Gothic Book"/>
                <a:cs typeface="Franklin Gothic Book"/>
              </a:rPr>
              <a:t>a</a:t>
            </a:r>
            <a:r>
              <a:rPr sz="2000" b="1" spc="0" dirty="0">
                <a:solidFill>
                  <a:srgbClr val="0070C0"/>
                </a:solidFill>
                <a:latin typeface="Franklin Gothic Book"/>
                <a:cs typeface="Franklin Gothic Book"/>
              </a:rPr>
              <a:t>š</a:t>
            </a:r>
            <a:r>
              <a:rPr sz="2000" b="1" spc="-25" dirty="0">
                <a:solidFill>
                  <a:srgbClr val="0070C0"/>
                </a:solidFill>
                <a:latin typeface="Franklin Gothic Book"/>
                <a:cs typeface="Franklin Gothic Book"/>
              </a:rPr>
              <a:t>t</a:t>
            </a:r>
            <a:r>
              <a:rPr sz="2000" b="1" spc="0" dirty="0">
                <a:solidFill>
                  <a:srgbClr val="0070C0"/>
                </a:solidFill>
                <a:latin typeface="Franklin Gothic Book"/>
                <a:cs typeface="Franklin Gothic Book"/>
              </a:rPr>
              <a:t>r</a:t>
            </a:r>
            <a:r>
              <a:rPr sz="2000" b="1" spc="-15" dirty="0">
                <a:solidFill>
                  <a:srgbClr val="0070C0"/>
                </a:solidFill>
                <a:latin typeface="Franklin Gothic Book"/>
                <a:cs typeface="Franklin Gothic Book"/>
              </a:rPr>
              <a:t>u</a:t>
            </a:r>
            <a:r>
              <a:rPr sz="2000" b="1" dirty="0">
                <a:solidFill>
                  <a:srgbClr val="0070C0"/>
                </a:solidFill>
                <a:latin typeface="Franklin Gothic Book"/>
                <a:cs typeface="Franklin Gothic Book"/>
              </a:rPr>
              <a:t>kt</a:t>
            </a:r>
            <a:r>
              <a:rPr sz="2000" b="1" spc="-10" dirty="0">
                <a:solidFill>
                  <a:srgbClr val="0070C0"/>
                </a:solidFill>
                <a:latin typeface="Franklin Gothic Book"/>
                <a:cs typeface="Franklin Gothic Book"/>
              </a:rPr>
              <a:t>úr</a:t>
            </a:r>
            <a:r>
              <a:rPr sz="2000" b="1" spc="-70" dirty="0">
                <a:solidFill>
                  <a:srgbClr val="0070C0"/>
                </a:solidFill>
                <a:latin typeface="Franklin Gothic Book"/>
                <a:cs typeface="Franklin Gothic Book"/>
              </a:rPr>
              <a:t> </a:t>
            </a:r>
            <a:r>
              <a:rPr sz="2000" b="1" spc="15" dirty="0">
                <a:solidFill>
                  <a:srgbClr val="0070C0"/>
                </a:solidFill>
                <a:latin typeface="Franklin Gothic Book"/>
                <a:cs typeface="Franklin Gothic Book"/>
              </a:rPr>
              <a:t>m</a:t>
            </a:r>
            <a:r>
              <a:rPr sz="2000" b="1" spc="10" dirty="0">
                <a:solidFill>
                  <a:srgbClr val="0070C0"/>
                </a:solidFill>
                <a:latin typeface="Franklin Gothic Book"/>
                <a:cs typeface="Franklin Gothic Book"/>
              </a:rPr>
              <a:t>al</a:t>
            </a:r>
            <a:r>
              <a:rPr sz="2000" b="1" dirty="0">
                <a:solidFill>
                  <a:srgbClr val="0070C0"/>
                </a:solidFill>
                <a:latin typeface="Franklin Gothic Book"/>
                <a:cs typeface="Franklin Gothic Book"/>
              </a:rPr>
              <a:t>ý</a:t>
            </a:r>
            <a:r>
              <a:rPr sz="2000" b="1" spc="-5" dirty="0">
                <a:solidFill>
                  <a:srgbClr val="0070C0"/>
                </a:solidFill>
                <a:latin typeface="Franklin Gothic Book"/>
                <a:cs typeface="Franklin Gothic Book"/>
              </a:rPr>
              <a:t>c</a:t>
            </a:r>
            <a:r>
              <a:rPr sz="2000" b="1" spc="-15" dirty="0">
                <a:solidFill>
                  <a:srgbClr val="0070C0"/>
                </a:solidFill>
                <a:latin typeface="Franklin Gothic Book"/>
                <a:cs typeface="Franklin Gothic Book"/>
              </a:rPr>
              <a:t>h</a:t>
            </a:r>
            <a:r>
              <a:rPr sz="2000" b="1" spc="-65" dirty="0">
                <a:solidFill>
                  <a:srgbClr val="0070C0"/>
                </a:solidFill>
                <a:latin typeface="Franklin Gothic Book"/>
                <a:cs typeface="Franklin Gothic Book"/>
              </a:rPr>
              <a:t> </a:t>
            </a:r>
            <a:r>
              <a:rPr sz="2000" b="1" spc="-45" dirty="0">
                <a:solidFill>
                  <a:srgbClr val="0070C0"/>
                </a:solidFill>
                <a:latin typeface="Franklin Gothic Book"/>
                <a:cs typeface="Franklin Gothic Book"/>
              </a:rPr>
              <a:t>r</a:t>
            </a:r>
            <a:r>
              <a:rPr sz="2000" b="1" dirty="0">
                <a:solidFill>
                  <a:srgbClr val="0070C0"/>
                </a:solidFill>
                <a:latin typeface="Franklin Gothic Book"/>
                <a:cs typeface="Franklin Gothic Book"/>
              </a:rPr>
              <a:t>o</a:t>
            </a:r>
            <a:r>
              <a:rPr sz="2000" b="1" spc="5" dirty="0">
                <a:solidFill>
                  <a:srgbClr val="0070C0"/>
                </a:solidFill>
                <a:latin typeface="Franklin Gothic Book"/>
                <a:cs typeface="Franklin Gothic Book"/>
              </a:rPr>
              <a:t>z</a:t>
            </a:r>
            <a:r>
              <a:rPr sz="2000" b="1" spc="15" dirty="0">
                <a:solidFill>
                  <a:srgbClr val="0070C0"/>
                </a:solidFill>
                <a:latin typeface="Franklin Gothic Book"/>
                <a:cs typeface="Franklin Gothic Book"/>
              </a:rPr>
              <a:t>m</a:t>
            </a:r>
            <a:r>
              <a:rPr sz="2000" b="1" spc="-15" dirty="0">
                <a:solidFill>
                  <a:srgbClr val="0070C0"/>
                </a:solidFill>
                <a:latin typeface="Franklin Gothic Book"/>
                <a:cs typeface="Franklin Gothic Book"/>
              </a:rPr>
              <a:t>e</a:t>
            </a:r>
            <a:r>
              <a:rPr sz="2000" b="1" spc="-45" dirty="0">
                <a:solidFill>
                  <a:srgbClr val="0070C0"/>
                </a:solidFill>
                <a:latin typeface="Franklin Gothic Book"/>
                <a:cs typeface="Franklin Gothic Book"/>
              </a:rPr>
              <a:t>ro</a:t>
            </a:r>
            <a:r>
              <a:rPr sz="2000" b="1" spc="-10" dirty="0">
                <a:solidFill>
                  <a:srgbClr val="0070C0"/>
                </a:solidFill>
                <a:latin typeface="Franklin Gothic Book"/>
                <a:cs typeface="Franklin Gothic Book"/>
              </a:rPr>
              <a:t>v</a:t>
            </a:r>
            <a:r>
              <a:rPr sz="2000" b="1" spc="-50" dirty="0">
                <a:solidFill>
                  <a:srgbClr val="0070C0"/>
                </a:solidFill>
                <a:latin typeface="Franklin Gothic Book"/>
                <a:cs typeface="Franklin Gothic Book"/>
              </a:rPr>
              <a:t> </a:t>
            </a:r>
            <a:r>
              <a:rPr sz="2000" b="1" spc="0" dirty="0">
                <a:solidFill>
                  <a:srgbClr val="0070C0"/>
                </a:solidFill>
                <a:latin typeface="Franklin Gothic Book"/>
                <a:cs typeface="Franklin Gothic Book"/>
              </a:rPr>
              <a:t>vr</a:t>
            </a:r>
            <a:r>
              <a:rPr sz="2000" b="1" spc="10" dirty="0">
                <a:solidFill>
                  <a:srgbClr val="0070C0"/>
                </a:solidFill>
                <a:latin typeface="Franklin Gothic Book"/>
                <a:cs typeface="Franklin Gothic Book"/>
              </a:rPr>
              <a:t>á</a:t>
            </a:r>
            <a:r>
              <a:rPr sz="2000" b="1" dirty="0">
                <a:solidFill>
                  <a:srgbClr val="0070C0"/>
                </a:solidFill>
                <a:latin typeface="Franklin Gothic Book"/>
                <a:cs typeface="Franklin Gothic Book"/>
              </a:rPr>
              <a:t>t</a:t>
            </a:r>
            <a:r>
              <a:rPr sz="2000" b="1" spc="10" dirty="0">
                <a:solidFill>
                  <a:srgbClr val="0070C0"/>
                </a:solidFill>
                <a:latin typeface="Franklin Gothic Book"/>
                <a:cs typeface="Franklin Gothic Book"/>
              </a:rPr>
              <a:t>a</a:t>
            </a:r>
            <a:r>
              <a:rPr sz="2000" b="1" spc="-15" dirty="0">
                <a:solidFill>
                  <a:srgbClr val="0070C0"/>
                </a:solidFill>
                <a:latin typeface="Franklin Gothic Book"/>
                <a:cs typeface="Franklin Gothic Book"/>
              </a:rPr>
              <a:t>ne</a:t>
            </a:r>
            <a:r>
              <a:rPr sz="2000" b="1" spc="-5" dirty="0">
                <a:solidFill>
                  <a:srgbClr val="0070C0"/>
                </a:solidFill>
                <a:latin typeface="Franklin Gothic Book"/>
                <a:cs typeface="Franklin Gothic Book"/>
              </a:rPr>
              <a:t> </a:t>
            </a:r>
            <a:r>
              <a:rPr sz="2000" b="1" spc="10" dirty="0">
                <a:solidFill>
                  <a:srgbClr val="0070C0"/>
                </a:solidFill>
                <a:latin typeface="Franklin Gothic Book"/>
                <a:cs typeface="Franklin Gothic Book"/>
              </a:rPr>
              <a:t>i</a:t>
            </a:r>
            <a:r>
              <a:rPr sz="2000" b="1" spc="-40" dirty="0">
                <a:solidFill>
                  <a:srgbClr val="0070C0"/>
                </a:solidFill>
                <a:latin typeface="Franklin Gothic Book"/>
                <a:cs typeface="Franklin Gothic Book"/>
              </a:rPr>
              <a:t>n</a:t>
            </a:r>
            <a:r>
              <a:rPr sz="2000" b="1" spc="-20" dirty="0">
                <a:solidFill>
                  <a:srgbClr val="0070C0"/>
                </a:solidFill>
                <a:latin typeface="Franklin Gothic Book"/>
                <a:cs typeface="Franklin Gothic Book"/>
              </a:rPr>
              <a:t>v</a:t>
            </a:r>
            <a:r>
              <a:rPr sz="2000" b="1" dirty="0">
                <a:solidFill>
                  <a:srgbClr val="0070C0"/>
                </a:solidFill>
                <a:latin typeface="Franklin Gothic Book"/>
                <a:cs typeface="Franklin Gothic Book"/>
              </a:rPr>
              <a:t>es</a:t>
            </a:r>
            <a:r>
              <a:rPr sz="2000" b="1" spc="-25" dirty="0">
                <a:solidFill>
                  <a:srgbClr val="0070C0"/>
                </a:solidFill>
                <a:latin typeface="Franklin Gothic Book"/>
                <a:cs typeface="Franklin Gothic Book"/>
              </a:rPr>
              <a:t>t</a:t>
            </a:r>
            <a:r>
              <a:rPr sz="2000" b="1" spc="10" dirty="0">
                <a:solidFill>
                  <a:srgbClr val="0070C0"/>
                </a:solidFill>
                <a:latin typeface="Franklin Gothic Book"/>
                <a:cs typeface="Franklin Gothic Book"/>
              </a:rPr>
              <a:t>í</a:t>
            </a:r>
            <a:r>
              <a:rPr sz="2000" b="1" spc="-5" dirty="0">
                <a:solidFill>
                  <a:srgbClr val="0070C0"/>
                </a:solidFill>
                <a:latin typeface="Franklin Gothic Book"/>
                <a:cs typeface="Franklin Gothic Book"/>
              </a:rPr>
              <a:t>cií</a:t>
            </a:r>
            <a:r>
              <a:rPr sz="2000" b="1" spc="-65" dirty="0">
                <a:solidFill>
                  <a:srgbClr val="0070C0"/>
                </a:solidFill>
                <a:latin typeface="Franklin Gothic Book"/>
                <a:cs typeface="Franklin Gothic Book"/>
              </a:rPr>
              <a:t> </a:t>
            </a:r>
            <a:r>
              <a:rPr sz="2000" b="1" spc="15" dirty="0">
                <a:solidFill>
                  <a:srgbClr val="0070C0"/>
                </a:solidFill>
                <a:latin typeface="Franklin Gothic Book"/>
                <a:cs typeface="Franklin Gothic Book"/>
              </a:rPr>
              <a:t>d</a:t>
            </a:r>
            <a:r>
              <a:rPr sz="2000" b="1" spc="-15" dirty="0">
                <a:solidFill>
                  <a:srgbClr val="0070C0"/>
                </a:solidFill>
                <a:latin typeface="Franklin Gothic Book"/>
                <a:cs typeface="Franklin Gothic Book"/>
              </a:rPr>
              <a:t>o</a:t>
            </a:r>
            <a:r>
              <a:rPr sz="2000" b="1" spc="-25" dirty="0">
                <a:solidFill>
                  <a:srgbClr val="0070C0"/>
                </a:solidFill>
                <a:latin typeface="Franklin Gothic Book"/>
                <a:cs typeface="Franklin Gothic Book"/>
              </a:rPr>
              <a:t> </a:t>
            </a:r>
            <a:r>
              <a:rPr sz="2000" b="1" dirty="0">
                <a:solidFill>
                  <a:srgbClr val="0070C0"/>
                </a:solidFill>
                <a:latin typeface="Franklin Gothic Book"/>
                <a:cs typeface="Franklin Gothic Book"/>
              </a:rPr>
              <a:t>e</a:t>
            </a:r>
            <a:r>
              <a:rPr sz="2000" b="1" spc="0" dirty="0">
                <a:solidFill>
                  <a:srgbClr val="0070C0"/>
                </a:solidFill>
                <a:latin typeface="Franklin Gothic Book"/>
                <a:cs typeface="Franklin Gothic Book"/>
              </a:rPr>
              <a:t>n</a:t>
            </a:r>
            <a:r>
              <a:rPr sz="2000" b="1" dirty="0">
                <a:solidFill>
                  <a:srgbClr val="0070C0"/>
                </a:solidFill>
                <a:latin typeface="Franklin Gothic Book"/>
                <a:cs typeface="Franklin Gothic Book"/>
              </a:rPr>
              <a:t>er</a:t>
            </a:r>
            <a:r>
              <a:rPr sz="2000" b="1" spc="-5" dirty="0">
                <a:solidFill>
                  <a:srgbClr val="0070C0"/>
                </a:solidFill>
                <a:latin typeface="Franklin Gothic Book"/>
                <a:cs typeface="Franklin Gothic Book"/>
              </a:rPr>
              <a:t>g</a:t>
            </a:r>
            <a:r>
              <a:rPr sz="2000" b="1" spc="10" dirty="0">
                <a:solidFill>
                  <a:srgbClr val="0070C0"/>
                </a:solidFill>
                <a:latin typeface="Franklin Gothic Book"/>
                <a:cs typeface="Franklin Gothic Book"/>
              </a:rPr>
              <a:t>i</a:t>
            </a:r>
            <a:r>
              <a:rPr sz="2000" b="1" spc="-15" dirty="0">
                <a:solidFill>
                  <a:srgbClr val="0070C0"/>
                </a:solidFill>
                <a:latin typeface="Franklin Gothic Book"/>
                <a:cs typeface="Franklin Gothic Book"/>
              </a:rPr>
              <a:t>e</a:t>
            </a:r>
            <a:r>
              <a:rPr sz="2000" b="1" spc="-75" dirty="0">
                <a:solidFill>
                  <a:srgbClr val="0070C0"/>
                </a:solidFill>
                <a:latin typeface="Franklin Gothic Book"/>
                <a:cs typeface="Franklin Gothic Book"/>
              </a:rPr>
              <a:t> </a:t>
            </a:r>
            <a:r>
              <a:rPr sz="2000" b="1" spc="-10" dirty="0">
                <a:solidFill>
                  <a:srgbClr val="0070C0"/>
                </a:solidFill>
                <a:latin typeface="Franklin Gothic Book"/>
                <a:cs typeface="Franklin Gothic Book"/>
              </a:rPr>
              <a:t>z</a:t>
            </a:r>
            <a:r>
              <a:rPr sz="2000" b="1" dirty="0">
                <a:solidFill>
                  <a:srgbClr val="0070C0"/>
                </a:solidFill>
                <a:latin typeface="Franklin Gothic Book"/>
                <a:cs typeface="Franklin Gothic Book"/>
              </a:rPr>
              <a:t> </a:t>
            </a:r>
            <a:r>
              <a:rPr sz="2000" b="1" spc="0" dirty="0" err="1" smtClean="0">
                <a:solidFill>
                  <a:srgbClr val="0070C0"/>
                </a:solidFill>
                <a:latin typeface="Franklin Gothic Book"/>
                <a:cs typeface="Franklin Gothic Book"/>
              </a:rPr>
              <a:t>o</a:t>
            </a:r>
            <a:r>
              <a:rPr sz="2000" b="1" spc="15" dirty="0" err="1" smtClean="0">
                <a:solidFill>
                  <a:srgbClr val="0070C0"/>
                </a:solidFill>
                <a:latin typeface="Franklin Gothic Book"/>
                <a:cs typeface="Franklin Gothic Book"/>
              </a:rPr>
              <a:t>b</a:t>
            </a:r>
            <a:r>
              <a:rPr sz="2000" b="1" spc="0" dirty="0" err="1" smtClean="0">
                <a:solidFill>
                  <a:srgbClr val="0070C0"/>
                </a:solidFill>
                <a:latin typeface="Franklin Gothic Book"/>
                <a:cs typeface="Franklin Gothic Book"/>
              </a:rPr>
              <a:t>n</a:t>
            </a:r>
            <a:r>
              <a:rPr sz="2000" b="1" spc="-45" dirty="0" err="1" smtClean="0">
                <a:solidFill>
                  <a:srgbClr val="0070C0"/>
                </a:solidFill>
                <a:latin typeface="Franklin Gothic Book"/>
                <a:cs typeface="Franklin Gothic Book"/>
              </a:rPr>
              <a:t>o</a:t>
            </a:r>
            <a:r>
              <a:rPr sz="2000" b="1" dirty="0" err="1" smtClean="0">
                <a:solidFill>
                  <a:srgbClr val="0070C0"/>
                </a:solidFill>
                <a:latin typeface="Franklin Gothic Book"/>
                <a:cs typeface="Franklin Gothic Book"/>
              </a:rPr>
              <a:t>v</a:t>
            </a:r>
            <a:r>
              <a:rPr sz="2000" b="1" spc="-5" dirty="0" err="1" smtClean="0">
                <a:solidFill>
                  <a:srgbClr val="0070C0"/>
                </a:solidFill>
                <a:latin typeface="Franklin Gothic Book"/>
                <a:cs typeface="Franklin Gothic Book"/>
              </a:rPr>
              <a:t>i</a:t>
            </a:r>
            <a:r>
              <a:rPr sz="2000" b="1" spc="-45" dirty="0" err="1" smtClean="0">
                <a:solidFill>
                  <a:srgbClr val="0070C0"/>
                </a:solidFill>
                <a:latin typeface="Franklin Gothic Book"/>
                <a:cs typeface="Franklin Gothic Book"/>
              </a:rPr>
              <a:t>t</a:t>
            </a:r>
            <a:r>
              <a:rPr sz="2000" b="1" spc="-15" dirty="0" err="1" smtClean="0">
                <a:solidFill>
                  <a:srgbClr val="0070C0"/>
                </a:solidFill>
                <a:latin typeface="Franklin Gothic Book"/>
                <a:cs typeface="Franklin Gothic Book"/>
              </a:rPr>
              <a:t>e</a:t>
            </a:r>
            <a:r>
              <a:rPr lang="sk-SK" sz="2000" b="1" spc="-15" dirty="0" err="1" smtClean="0">
                <a:solidFill>
                  <a:srgbClr val="0070C0"/>
                </a:solidFill>
                <a:latin typeface="Franklin Gothic Book"/>
                <a:cs typeface="Franklin Gothic Book"/>
              </a:rPr>
              <a:t>ľn</a:t>
            </a:r>
            <a:r>
              <a:rPr sz="2000" b="1" dirty="0" err="1" smtClean="0">
                <a:solidFill>
                  <a:srgbClr val="0070C0"/>
                </a:solidFill>
                <a:latin typeface="Franklin Gothic Book"/>
                <a:cs typeface="Franklin Gothic Book"/>
              </a:rPr>
              <a:t>ý</a:t>
            </a:r>
            <a:r>
              <a:rPr sz="2000" b="1" spc="20" dirty="0" err="1" smtClean="0">
                <a:solidFill>
                  <a:srgbClr val="0070C0"/>
                </a:solidFill>
                <a:latin typeface="Franklin Gothic Book"/>
                <a:cs typeface="Franklin Gothic Book"/>
              </a:rPr>
              <a:t>c</a:t>
            </a:r>
            <a:r>
              <a:rPr sz="2000" b="1" spc="-15" dirty="0" err="1" smtClean="0">
                <a:solidFill>
                  <a:srgbClr val="0070C0"/>
                </a:solidFill>
                <a:latin typeface="Franklin Gothic Book"/>
                <a:cs typeface="Franklin Gothic Book"/>
              </a:rPr>
              <a:t>h</a:t>
            </a:r>
            <a:r>
              <a:rPr sz="2000" b="1" spc="30" dirty="0" smtClean="0">
                <a:solidFill>
                  <a:srgbClr val="0070C0"/>
                </a:solidFill>
                <a:latin typeface="Franklin Gothic Book"/>
                <a:cs typeface="Franklin Gothic Book"/>
              </a:rPr>
              <a:t> </a:t>
            </a:r>
            <a:r>
              <a:rPr sz="2000" b="1" spc="5" dirty="0">
                <a:solidFill>
                  <a:srgbClr val="0070C0"/>
                </a:solidFill>
                <a:latin typeface="Franklin Gothic Book"/>
                <a:cs typeface="Franklin Gothic Book"/>
              </a:rPr>
              <a:t>z</a:t>
            </a:r>
            <a:r>
              <a:rPr sz="2000" b="1" spc="15" dirty="0">
                <a:solidFill>
                  <a:srgbClr val="0070C0"/>
                </a:solidFill>
                <a:latin typeface="Franklin Gothic Book"/>
                <a:cs typeface="Franklin Gothic Book"/>
              </a:rPr>
              <a:t>d</a:t>
            </a:r>
            <a:r>
              <a:rPr sz="2000" b="1" spc="-45" dirty="0">
                <a:solidFill>
                  <a:srgbClr val="0070C0"/>
                </a:solidFill>
                <a:latin typeface="Franklin Gothic Book"/>
                <a:cs typeface="Franklin Gothic Book"/>
              </a:rPr>
              <a:t>r</a:t>
            </a:r>
            <a:r>
              <a:rPr sz="2000" b="1" spc="0" dirty="0">
                <a:solidFill>
                  <a:srgbClr val="0070C0"/>
                </a:solidFill>
                <a:latin typeface="Franklin Gothic Book"/>
                <a:cs typeface="Franklin Gothic Book"/>
              </a:rPr>
              <a:t>o</a:t>
            </a:r>
            <a:r>
              <a:rPr sz="2000" b="1" spc="-5" dirty="0">
                <a:solidFill>
                  <a:srgbClr val="0070C0"/>
                </a:solidFill>
                <a:latin typeface="Franklin Gothic Book"/>
                <a:cs typeface="Franklin Gothic Book"/>
              </a:rPr>
              <a:t>j</a:t>
            </a:r>
            <a:r>
              <a:rPr sz="2000" b="1" spc="-45" dirty="0">
                <a:solidFill>
                  <a:srgbClr val="0070C0"/>
                </a:solidFill>
                <a:latin typeface="Franklin Gothic Book"/>
                <a:cs typeface="Franklin Gothic Book"/>
              </a:rPr>
              <a:t>o</a:t>
            </a:r>
            <a:r>
              <a:rPr sz="2000" b="1" spc="-10" dirty="0">
                <a:solidFill>
                  <a:srgbClr val="0070C0"/>
                </a:solidFill>
                <a:latin typeface="Franklin Gothic Book"/>
                <a:cs typeface="Franklin Gothic Book"/>
              </a:rPr>
              <a:t>v</a:t>
            </a:r>
            <a:r>
              <a:rPr sz="2000" b="1" spc="-55" dirty="0">
                <a:solidFill>
                  <a:srgbClr val="0070C0"/>
                </a:solidFill>
                <a:latin typeface="Franklin Gothic Book"/>
                <a:cs typeface="Franklin Gothic Book"/>
              </a:rPr>
              <a:t> </a:t>
            </a:r>
            <a:r>
              <a:rPr sz="2000" b="1" spc="-15" dirty="0">
                <a:solidFill>
                  <a:srgbClr val="0070C0"/>
                </a:solidFill>
                <a:latin typeface="Franklin Gothic Book"/>
                <a:cs typeface="Franklin Gothic Book"/>
              </a:rPr>
              <a:t>a</a:t>
            </a:r>
            <a:r>
              <a:rPr sz="2000" b="1" spc="5" dirty="0">
                <a:solidFill>
                  <a:srgbClr val="0070C0"/>
                </a:solidFill>
                <a:latin typeface="Franklin Gothic Book"/>
                <a:cs typeface="Franklin Gothic Book"/>
              </a:rPr>
              <a:t> </a:t>
            </a:r>
            <a:r>
              <a:rPr sz="2000" b="1" spc="0" dirty="0">
                <a:solidFill>
                  <a:srgbClr val="0070C0"/>
                </a:solidFill>
                <a:latin typeface="Franklin Gothic Book"/>
                <a:cs typeface="Franklin Gothic Book"/>
              </a:rPr>
              <a:t>ú</a:t>
            </a:r>
            <a:r>
              <a:rPr sz="2000" b="1" spc="25" dirty="0">
                <a:solidFill>
                  <a:srgbClr val="0070C0"/>
                </a:solidFill>
                <a:latin typeface="Franklin Gothic Book"/>
                <a:cs typeface="Franklin Gothic Book"/>
              </a:rPr>
              <a:t>s</a:t>
            </a:r>
            <a:r>
              <a:rPr sz="2000" b="1" dirty="0">
                <a:solidFill>
                  <a:srgbClr val="0070C0"/>
                </a:solidFill>
                <a:latin typeface="Franklin Gothic Book"/>
                <a:cs typeface="Franklin Gothic Book"/>
              </a:rPr>
              <a:t>p</a:t>
            </a:r>
            <a:r>
              <a:rPr sz="2000" b="1" spc="0" dirty="0">
                <a:solidFill>
                  <a:srgbClr val="0070C0"/>
                </a:solidFill>
                <a:latin typeface="Franklin Gothic Book"/>
                <a:cs typeface="Franklin Gothic Book"/>
              </a:rPr>
              <a:t>o</a:t>
            </a:r>
            <a:r>
              <a:rPr sz="2000" b="1" spc="-10" dirty="0">
                <a:solidFill>
                  <a:srgbClr val="0070C0"/>
                </a:solidFill>
                <a:latin typeface="Franklin Gothic Book"/>
                <a:cs typeface="Franklin Gothic Book"/>
              </a:rPr>
              <a:t>r</a:t>
            </a:r>
            <a:r>
              <a:rPr sz="2000" b="1" spc="-75" dirty="0">
                <a:solidFill>
                  <a:srgbClr val="0070C0"/>
                </a:solidFill>
                <a:latin typeface="Franklin Gothic Book"/>
                <a:cs typeface="Franklin Gothic Book"/>
              </a:rPr>
              <a:t> </a:t>
            </a:r>
            <a:r>
              <a:rPr sz="2000" b="1" dirty="0">
                <a:solidFill>
                  <a:srgbClr val="0070C0"/>
                </a:solidFill>
                <a:latin typeface="Franklin Gothic Book"/>
                <a:cs typeface="Franklin Gothic Book"/>
              </a:rPr>
              <a:t>e</a:t>
            </a:r>
            <a:r>
              <a:rPr sz="2000" b="1" spc="0" dirty="0">
                <a:solidFill>
                  <a:srgbClr val="0070C0"/>
                </a:solidFill>
                <a:latin typeface="Franklin Gothic Book"/>
                <a:cs typeface="Franklin Gothic Book"/>
              </a:rPr>
              <a:t>n</a:t>
            </a:r>
            <a:r>
              <a:rPr sz="2000" b="1" dirty="0">
                <a:solidFill>
                  <a:srgbClr val="0070C0"/>
                </a:solidFill>
                <a:latin typeface="Franklin Gothic Book"/>
                <a:cs typeface="Franklin Gothic Book"/>
              </a:rPr>
              <a:t>er</a:t>
            </a:r>
            <a:r>
              <a:rPr sz="2000" b="1" spc="15" dirty="0">
                <a:solidFill>
                  <a:srgbClr val="0070C0"/>
                </a:solidFill>
                <a:latin typeface="Franklin Gothic Book"/>
                <a:cs typeface="Franklin Gothic Book"/>
              </a:rPr>
              <a:t>g</a:t>
            </a:r>
            <a:r>
              <a:rPr sz="2000" b="1" spc="-10" dirty="0">
                <a:solidFill>
                  <a:srgbClr val="0070C0"/>
                </a:solidFill>
                <a:latin typeface="Franklin Gothic Book"/>
                <a:cs typeface="Franklin Gothic Book"/>
              </a:rPr>
              <a:t>ie</a:t>
            </a:r>
            <a:endParaRPr sz="2000" b="1" dirty="0">
              <a:solidFill>
                <a:srgbClr val="0070C0"/>
              </a:solidFill>
              <a:latin typeface="Franklin Gothic Book"/>
              <a:cs typeface="Franklin Gothic Book"/>
            </a:endParaRPr>
          </a:p>
          <a:p>
            <a:pPr marL="12700">
              <a:lnSpc>
                <a:spcPct val="100000"/>
              </a:lnSpc>
              <a:spcBef>
                <a:spcPts val="439"/>
              </a:spcBef>
              <a:tabLst>
                <a:tab pos="356870" algn="l"/>
              </a:tabLst>
            </a:pPr>
            <a:r>
              <a:rPr sz="1250" spc="10" dirty="0">
                <a:solidFill>
                  <a:srgbClr val="F0A12D"/>
                </a:solidFill>
                <a:latin typeface="Times New Roman"/>
                <a:cs typeface="Times New Roman"/>
              </a:rPr>
              <a:t>	</a:t>
            </a:r>
            <a:r>
              <a:rPr sz="1800" b="1" u="heavy" spc="25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b="1" u="heavy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1800" b="1" u="heavy" spc="30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b="1" u="heavy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á</a:t>
            </a:r>
            <a:r>
              <a:rPr sz="1800" b="1" u="heavy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b="1" u="heavy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b="1" u="heavy" dirty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1800" b="1" u="heavy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b="1" u="heavy" dirty="0">
                <a:solidFill>
                  <a:srgbClr val="4E3A2F"/>
                </a:solidFill>
                <a:latin typeface="Franklin Gothic Book"/>
                <a:cs typeface="Franklin Gothic Book"/>
              </a:rPr>
              <a:t>é</a:t>
            </a:r>
            <a:r>
              <a:rPr sz="1800" b="1" u="heavy" spc="-65" dirty="0">
                <a:solidFill>
                  <a:srgbClr val="4E3A2F"/>
                </a:solidFill>
                <a:latin typeface="Times New Roman"/>
                <a:cs typeface="Times New Roman"/>
              </a:rPr>
              <a:t> </a:t>
            </a:r>
            <a:r>
              <a:rPr sz="1800" b="1" u="heavy" spc="25" dirty="0">
                <a:solidFill>
                  <a:srgbClr val="4E3A2F"/>
                </a:solidFill>
                <a:latin typeface="Franklin Gothic Book"/>
                <a:cs typeface="Franklin Gothic Book"/>
              </a:rPr>
              <a:t>č</a:t>
            </a:r>
            <a:r>
              <a:rPr sz="1800" b="1" u="heavy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inn</a:t>
            </a:r>
            <a:r>
              <a:rPr sz="1800" b="1" u="heavy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b="1" u="heavy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s</a:t>
            </a:r>
            <a:r>
              <a:rPr sz="1800" b="1" u="heavy" dirty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1800" b="1" u="heavy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i</a:t>
            </a:r>
            <a:r>
              <a:rPr sz="1800" b="1" u="heavy" dirty="0">
                <a:solidFill>
                  <a:srgbClr val="4E3A2F"/>
                </a:solidFill>
                <a:latin typeface="Franklin Gothic Book"/>
                <a:cs typeface="Franklin Gothic Book"/>
              </a:rPr>
              <a:t>:</a:t>
            </a:r>
            <a:endParaRPr sz="1800" dirty="0">
              <a:latin typeface="Franklin Gothic Book"/>
              <a:cs typeface="Franklin Gothic Book"/>
            </a:endParaRPr>
          </a:p>
          <a:p>
            <a:pPr marL="12700">
              <a:lnSpc>
                <a:spcPct val="100000"/>
              </a:lnSpc>
              <a:spcBef>
                <a:spcPts val="434"/>
              </a:spcBef>
              <a:tabLst>
                <a:tab pos="356870" algn="l"/>
              </a:tabLst>
            </a:pPr>
            <a:r>
              <a:rPr sz="1250" spc="10" dirty="0">
                <a:solidFill>
                  <a:srgbClr val="F0A12D"/>
                </a:solidFill>
                <a:latin typeface="Times New Roman"/>
                <a:cs typeface="Times New Roman"/>
              </a:rPr>
              <a:t>	</a:t>
            </a:r>
            <a:r>
              <a:rPr sz="1800" b="1" spc="15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b="1" spc="0" dirty="0">
                <a:solidFill>
                  <a:srgbClr val="4E3A2F"/>
                </a:solidFill>
                <a:latin typeface="Franklin Gothic Book"/>
                <a:cs typeface="Franklin Gothic Book"/>
              </a:rPr>
              <a:t>ý</a:t>
            </a:r>
            <a:r>
              <a:rPr sz="1800" b="1" spc="25" dirty="0">
                <a:solidFill>
                  <a:srgbClr val="4E3A2F"/>
                </a:solidFill>
                <a:latin typeface="Franklin Gothic Book"/>
                <a:cs typeface="Franklin Gothic Book"/>
              </a:rPr>
              <a:t>s</a:t>
            </a:r>
            <a:r>
              <a:rPr sz="1800" b="1" dirty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1800" b="1" spc="-40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b="1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b="1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b</a:t>
            </a:r>
            <a:r>
              <a:rPr sz="1800" b="1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b="1" dirty="0">
                <a:solidFill>
                  <a:srgbClr val="4E3A2F"/>
                </a:solidFill>
                <a:latin typeface="Franklin Gothic Book"/>
                <a:cs typeface="Franklin Gothic Book"/>
              </a:rPr>
              <a:t>,</a:t>
            </a:r>
            <a:r>
              <a:rPr sz="1800" b="1" spc="-6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b="1" spc="30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b="1" spc="20" dirty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1800" b="1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800" b="1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b="1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b="1" dirty="0">
                <a:solidFill>
                  <a:srgbClr val="4E3A2F"/>
                </a:solidFill>
                <a:latin typeface="Franklin Gothic Book"/>
                <a:cs typeface="Franklin Gothic Book"/>
              </a:rPr>
              <a:t>št</a:t>
            </a:r>
            <a:r>
              <a:rPr sz="1800" b="1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ru</a:t>
            </a:r>
            <a:r>
              <a:rPr sz="1800" b="1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800" b="1" dirty="0">
                <a:solidFill>
                  <a:srgbClr val="4E3A2F"/>
                </a:solidFill>
                <a:latin typeface="Franklin Gothic Book"/>
                <a:cs typeface="Franklin Gothic Book"/>
              </a:rPr>
              <a:t>c</a:t>
            </a:r>
            <a:r>
              <a:rPr sz="1800" b="1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i</a:t>
            </a:r>
            <a:r>
              <a:rPr sz="1800" b="1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b="1" dirty="0">
                <a:solidFill>
                  <a:srgbClr val="4E3A2F"/>
                </a:solidFill>
                <a:latin typeface="Franklin Gothic Book"/>
                <a:cs typeface="Franklin Gothic Book"/>
              </a:rPr>
              <a:t>,</a:t>
            </a:r>
            <a:r>
              <a:rPr sz="1800" b="1" spc="-6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b="1" spc="20" dirty="0">
                <a:solidFill>
                  <a:srgbClr val="4E3A2F"/>
                </a:solidFill>
                <a:latin typeface="Franklin Gothic Book"/>
                <a:cs typeface="Franklin Gothic Book"/>
              </a:rPr>
              <a:t>mo</a:t>
            </a:r>
            <a:r>
              <a:rPr sz="1800" b="1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d</a:t>
            </a:r>
            <a:r>
              <a:rPr sz="1800" b="1" dirty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1800" b="1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rn</a:t>
            </a:r>
            <a:r>
              <a:rPr sz="1800" b="1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iz</a:t>
            </a:r>
            <a:r>
              <a:rPr sz="1800" b="1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á</a:t>
            </a:r>
            <a:r>
              <a:rPr sz="1800" b="1" dirty="0">
                <a:solidFill>
                  <a:srgbClr val="4E3A2F"/>
                </a:solidFill>
                <a:latin typeface="Franklin Gothic Book"/>
                <a:cs typeface="Franklin Gothic Book"/>
              </a:rPr>
              <a:t>c</a:t>
            </a:r>
            <a:r>
              <a:rPr sz="1800" b="1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i</a:t>
            </a:r>
            <a:r>
              <a:rPr sz="1800" b="1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b="1" dirty="0">
                <a:solidFill>
                  <a:srgbClr val="4E3A2F"/>
                </a:solidFill>
                <a:latin typeface="Franklin Gothic Book"/>
                <a:cs typeface="Franklin Gothic Book"/>
              </a:rPr>
              <a:t>,</a:t>
            </a:r>
            <a:r>
              <a:rPr sz="1800" b="1" spc="-6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b="1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d</a:t>
            </a:r>
            <a:r>
              <a:rPr sz="1800" b="1" spc="20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b="1" spc="25" dirty="0">
                <a:solidFill>
                  <a:srgbClr val="4E3A2F"/>
                </a:solidFill>
                <a:latin typeface="Franklin Gothic Book"/>
                <a:cs typeface="Franklin Gothic Book"/>
              </a:rPr>
              <a:t>s</a:t>
            </a:r>
            <a:r>
              <a:rPr sz="1800" b="1" dirty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1800" b="1" spc="-40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b="1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b="1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b</a:t>
            </a:r>
            <a:r>
              <a:rPr sz="1800" b="1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b="1" spc="-8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b="1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800" b="1" spc="30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b="1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na</a:t>
            </a:r>
            <a:r>
              <a:rPr sz="1800" b="1" dirty="0">
                <a:solidFill>
                  <a:srgbClr val="4E3A2F"/>
                </a:solidFill>
                <a:latin typeface="Franklin Gothic Book"/>
                <a:cs typeface="Franklin Gothic Book"/>
              </a:rPr>
              <a:t>l</a:t>
            </a:r>
            <a:r>
              <a:rPr sz="1800" b="1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i</a:t>
            </a:r>
            <a:r>
              <a:rPr sz="1800" b="1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z</a:t>
            </a:r>
            <a:r>
              <a:rPr sz="1800" b="1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á</a:t>
            </a:r>
            <a:r>
              <a:rPr sz="1800" b="1" dirty="0">
                <a:solidFill>
                  <a:srgbClr val="4E3A2F"/>
                </a:solidFill>
                <a:latin typeface="Franklin Gothic Book"/>
                <a:cs typeface="Franklin Gothic Book"/>
              </a:rPr>
              <a:t>c</a:t>
            </a:r>
            <a:r>
              <a:rPr sz="1800" b="1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i</a:t>
            </a:r>
            <a:r>
              <a:rPr sz="1800" b="1" dirty="0">
                <a:solidFill>
                  <a:srgbClr val="4E3A2F"/>
                </a:solidFill>
                <a:latin typeface="Franklin Gothic Book"/>
                <a:cs typeface="Franklin Gothic Book"/>
              </a:rPr>
              <a:t>e,</a:t>
            </a:r>
            <a:r>
              <a:rPr sz="1800" b="1" spc="-8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b="1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b="1" spc="20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b="1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d</a:t>
            </a:r>
            <a:r>
              <a:rPr sz="1800" b="1" spc="-25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b="1" spc="-30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b="1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b="1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d</a:t>
            </a:r>
            <a:r>
              <a:rPr sz="1800" b="1" dirty="0">
                <a:solidFill>
                  <a:srgbClr val="4E3A2F"/>
                </a:solidFill>
                <a:latin typeface="Franklin Gothic Book"/>
                <a:cs typeface="Franklin Gothic Book"/>
              </a:rPr>
              <a:t>u</a:t>
            </a:r>
            <a:r>
              <a:rPr sz="1800" b="1" spc="-8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b="1" spc="30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b="1" spc="15" dirty="0">
                <a:solidFill>
                  <a:srgbClr val="4E3A2F"/>
                </a:solidFill>
                <a:latin typeface="Franklin Gothic Book"/>
                <a:cs typeface="Franklin Gothic Book"/>
              </a:rPr>
              <a:t>l</a:t>
            </a:r>
            <a:r>
              <a:rPr sz="1800" b="1" spc="20" dirty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1800" b="1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b</a:t>
            </a:r>
            <a:r>
              <a:rPr sz="1800" b="1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endParaRPr sz="1800" dirty="0">
              <a:latin typeface="Franklin Gothic Book"/>
              <a:cs typeface="Franklin Gothic Book"/>
            </a:endParaRPr>
          </a:p>
          <a:p>
            <a:pPr marL="356870">
              <a:lnSpc>
                <a:spcPct val="100000"/>
              </a:lnSpc>
            </a:pPr>
            <a:r>
              <a:rPr sz="1800" b="1" spc="25" dirty="0">
                <a:solidFill>
                  <a:srgbClr val="4E3A2F"/>
                </a:solidFill>
                <a:latin typeface="Franklin Gothic Book"/>
                <a:cs typeface="Franklin Gothic Book"/>
              </a:rPr>
              <a:t>č</a:t>
            </a:r>
            <a:r>
              <a:rPr sz="1800" b="1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i</a:t>
            </a:r>
            <a:r>
              <a:rPr sz="1800" b="1" spc="25" dirty="0">
                <a:solidFill>
                  <a:srgbClr val="4E3A2F"/>
                </a:solidFill>
                <a:latin typeface="Franklin Gothic Book"/>
                <a:cs typeface="Franklin Gothic Book"/>
              </a:rPr>
              <a:t>s</a:t>
            </a:r>
            <a:r>
              <a:rPr sz="1800" b="1" dirty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1800" b="1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i</a:t>
            </a:r>
            <a:r>
              <a:rPr sz="1800" b="1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ar</a:t>
            </a:r>
            <a:r>
              <a:rPr sz="1800" b="1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b="1" dirty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1800" b="1" spc="-6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b="1" spc="25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b="1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d</a:t>
            </a:r>
            <a:r>
              <a:rPr sz="1800" b="1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pa</a:t>
            </a:r>
            <a:r>
              <a:rPr sz="1800" b="1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d</a:t>
            </a:r>
            <a:r>
              <a:rPr sz="1800" b="1" spc="-25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b="1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b="1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ý</a:t>
            </a:r>
            <a:r>
              <a:rPr sz="1800" b="1" dirty="0">
                <a:solidFill>
                  <a:srgbClr val="4E3A2F"/>
                </a:solidFill>
                <a:latin typeface="Franklin Gothic Book"/>
                <a:cs typeface="Franklin Gothic Book"/>
              </a:rPr>
              <a:t>c</a:t>
            </a:r>
            <a:r>
              <a:rPr sz="1800" b="1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h</a:t>
            </a:r>
            <a:r>
              <a:rPr sz="1800" b="1" spc="-7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b="1" spc="20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b="1" spc="25" dirty="0">
                <a:solidFill>
                  <a:srgbClr val="4E3A2F"/>
                </a:solidFill>
                <a:latin typeface="Franklin Gothic Book"/>
                <a:cs typeface="Franklin Gothic Book"/>
              </a:rPr>
              <a:t>ô</a:t>
            </a:r>
            <a:r>
              <a:rPr sz="1800" b="1" dirty="0">
                <a:solidFill>
                  <a:srgbClr val="4E3A2F"/>
                </a:solidFill>
                <a:latin typeface="Franklin Gothic Book"/>
                <a:cs typeface="Franklin Gothic Book"/>
              </a:rPr>
              <a:t>d</a:t>
            </a:r>
            <a:endParaRPr sz="1800" dirty="0">
              <a:latin typeface="Franklin Gothic Book"/>
              <a:cs typeface="Franklin Gothic Book"/>
            </a:endParaRPr>
          </a:p>
          <a:p>
            <a:pPr marL="356870" marR="417830" indent="-344805">
              <a:lnSpc>
                <a:spcPct val="100000"/>
              </a:lnSpc>
              <a:spcBef>
                <a:spcPts val="434"/>
              </a:spcBef>
              <a:tabLst>
                <a:tab pos="356870" algn="l"/>
              </a:tabLst>
            </a:pPr>
            <a:r>
              <a:rPr sz="1250" spc="10" dirty="0">
                <a:solidFill>
                  <a:srgbClr val="F0A12D"/>
                </a:solidFill>
                <a:latin typeface="Times New Roman"/>
                <a:cs typeface="Times New Roman"/>
              </a:rPr>
              <a:t>	</a:t>
            </a:r>
            <a:r>
              <a:rPr sz="1800" b="1" spc="15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b="1" spc="0" dirty="0">
                <a:solidFill>
                  <a:srgbClr val="4E3A2F"/>
                </a:solidFill>
                <a:latin typeface="Franklin Gothic Book"/>
                <a:cs typeface="Franklin Gothic Book"/>
              </a:rPr>
              <a:t>ý</a:t>
            </a:r>
            <a:r>
              <a:rPr sz="1800" b="1" spc="25" dirty="0">
                <a:solidFill>
                  <a:srgbClr val="4E3A2F"/>
                </a:solidFill>
                <a:latin typeface="Franklin Gothic Book"/>
                <a:cs typeface="Franklin Gothic Book"/>
              </a:rPr>
              <a:t>s</a:t>
            </a:r>
            <a:r>
              <a:rPr sz="1800" b="1" dirty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1800" b="1" spc="-40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b="1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b="1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b</a:t>
            </a:r>
            <a:r>
              <a:rPr sz="1800" b="1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b="1" spc="-8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b="1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b="1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b="1" spc="30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b="1" spc="20" dirty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1800" b="1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800" b="1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b="1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b="1" dirty="0">
                <a:solidFill>
                  <a:srgbClr val="4E3A2F"/>
                </a:solidFill>
                <a:latin typeface="Franklin Gothic Book"/>
                <a:cs typeface="Franklin Gothic Book"/>
              </a:rPr>
              <a:t>št</a:t>
            </a:r>
            <a:r>
              <a:rPr sz="1800" b="1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ru</a:t>
            </a:r>
            <a:r>
              <a:rPr sz="1800" b="1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800" b="1" dirty="0">
                <a:solidFill>
                  <a:srgbClr val="4E3A2F"/>
                </a:solidFill>
                <a:latin typeface="Franklin Gothic Book"/>
                <a:cs typeface="Franklin Gothic Book"/>
              </a:rPr>
              <a:t>c</a:t>
            </a:r>
            <a:r>
              <a:rPr sz="1800" b="1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i</a:t>
            </a:r>
            <a:r>
              <a:rPr sz="1800" b="1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b="1" spc="-8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b="1" spc="20" dirty="0">
                <a:solidFill>
                  <a:srgbClr val="4E3A2F"/>
                </a:solidFill>
                <a:latin typeface="Franklin Gothic Book"/>
                <a:cs typeface="Franklin Gothic Book"/>
              </a:rPr>
              <a:t>m</a:t>
            </a:r>
            <a:r>
              <a:rPr sz="1800" b="1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i</a:t>
            </a:r>
            <a:r>
              <a:rPr sz="1800" b="1" spc="20" dirty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1800" b="1" dirty="0">
                <a:solidFill>
                  <a:srgbClr val="4E3A2F"/>
                </a:solidFill>
                <a:latin typeface="Franklin Gothic Book"/>
                <a:cs typeface="Franklin Gothic Book"/>
              </a:rPr>
              <a:t>st</a:t>
            </a:r>
            <a:r>
              <a:rPr sz="1800" b="1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b="1" spc="-40" dirty="0">
                <a:solidFill>
                  <a:srgbClr val="4E3A2F"/>
                </a:solidFill>
                <a:latin typeface="Franklin Gothic Book"/>
                <a:cs typeface="Franklin Gothic Book"/>
              </a:rPr>
              <a:t>y</a:t>
            </a:r>
            <a:r>
              <a:rPr sz="1800" b="1" dirty="0">
                <a:solidFill>
                  <a:srgbClr val="4E3A2F"/>
                </a:solidFill>
                <a:latin typeface="Franklin Gothic Book"/>
                <a:cs typeface="Franklin Gothic Book"/>
              </a:rPr>
              <a:t>c</a:t>
            </a:r>
            <a:r>
              <a:rPr sz="1800" b="1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h</a:t>
            </a:r>
            <a:r>
              <a:rPr sz="1800" b="1" spc="-7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b="1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800" b="1" spc="20" dirty="0">
                <a:solidFill>
                  <a:srgbClr val="4E3A2F"/>
                </a:solidFill>
                <a:latin typeface="Franklin Gothic Book"/>
                <a:cs typeface="Franklin Gothic Book"/>
              </a:rPr>
              <a:t>om</a:t>
            </a:r>
            <a:r>
              <a:rPr sz="1800" b="1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u</a:t>
            </a:r>
            <a:r>
              <a:rPr sz="1800" b="1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b="1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i</a:t>
            </a:r>
            <a:r>
              <a:rPr sz="1800" b="1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ká</a:t>
            </a:r>
            <a:r>
              <a:rPr sz="1800" b="1" spc="-25" dirty="0">
                <a:solidFill>
                  <a:srgbClr val="4E3A2F"/>
                </a:solidFill>
                <a:latin typeface="Franklin Gothic Book"/>
                <a:cs typeface="Franklin Gothic Book"/>
              </a:rPr>
              <a:t>c</a:t>
            </a:r>
            <a:r>
              <a:rPr sz="1800" b="1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i</a:t>
            </a:r>
            <a:r>
              <a:rPr sz="1800" b="1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í</a:t>
            </a:r>
            <a:r>
              <a:rPr sz="1800" b="1" dirty="0">
                <a:solidFill>
                  <a:srgbClr val="4E3A2F"/>
                </a:solidFill>
                <a:latin typeface="Franklin Gothic Book"/>
                <a:cs typeface="Franklin Gothic Book"/>
              </a:rPr>
              <a:t>,</a:t>
            </a:r>
            <a:r>
              <a:rPr sz="1800" b="1" spc="-8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b="1" spc="15" dirty="0">
                <a:solidFill>
                  <a:srgbClr val="4E3A2F"/>
                </a:solidFill>
                <a:latin typeface="Franklin Gothic Book"/>
                <a:cs typeface="Franklin Gothic Book"/>
              </a:rPr>
              <a:t>l</a:t>
            </a:r>
            <a:r>
              <a:rPr sz="1800" b="1" spc="30" dirty="0">
                <a:solidFill>
                  <a:srgbClr val="4E3A2F"/>
                </a:solidFill>
                <a:latin typeface="Franklin Gothic Book"/>
                <a:cs typeface="Franklin Gothic Book"/>
              </a:rPr>
              <a:t>á</a:t>
            </a:r>
            <a:r>
              <a:rPr sz="1800" b="1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b="1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b="1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800" b="1" dirty="0">
                <a:solidFill>
                  <a:srgbClr val="4E3A2F"/>
                </a:solidFill>
                <a:latin typeface="Franklin Gothic Book"/>
                <a:cs typeface="Franklin Gothic Book"/>
              </a:rPr>
              <a:t>,</a:t>
            </a:r>
            <a:r>
              <a:rPr sz="1800" b="1" spc="-8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b="1" spc="20" dirty="0">
                <a:solidFill>
                  <a:srgbClr val="4E3A2F"/>
                </a:solidFill>
                <a:latin typeface="Franklin Gothic Book"/>
                <a:cs typeface="Franklin Gothic Book"/>
              </a:rPr>
              <a:t>mo</a:t>
            </a:r>
            <a:r>
              <a:rPr sz="1800" b="1" spc="25" dirty="0">
                <a:solidFill>
                  <a:srgbClr val="4E3A2F"/>
                </a:solidFill>
                <a:latin typeface="Franklin Gothic Book"/>
                <a:cs typeface="Franklin Gothic Book"/>
              </a:rPr>
              <a:t>s</a:t>
            </a:r>
            <a:r>
              <a:rPr sz="1800" b="1" spc="-30" dirty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1800" b="1" spc="-25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b="1" spc="-100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b="1" dirty="0">
                <a:solidFill>
                  <a:srgbClr val="4E3A2F"/>
                </a:solidFill>
                <a:latin typeface="Franklin Gothic Book"/>
                <a:cs typeface="Franklin Gothic Book"/>
              </a:rPr>
              <a:t>,</a:t>
            </a:r>
            <a:r>
              <a:rPr sz="1800" b="1" spc="-6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b="1" spc="25" dirty="0">
                <a:solidFill>
                  <a:srgbClr val="4E3A2F"/>
                </a:solidFill>
                <a:latin typeface="Franklin Gothic Book"/>
                <a:cs typeface="Franklin Gothic Book"/>
              </a:rPr>
              <a:t>ch</a:t>
            </a:r>
            <a:r>
              <a:rPr sz="1800" b="1" spc="20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b="1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d</a:t>
            </a:r>
            <a:r>
              <a:rPr sz="1800" b="1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b="1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í</a:t>
            </a:r>
            <a:r>
              <a:rPr sz="1800" b="1" spc="-40" dirty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800" b="1" spc="-25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b="1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b="1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b="1" spc="-14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dirty="0">
                <a:solidFill>
                  <a:srgbClr val="4E3A2F"/>
                </a:solidFill>
                <a:latin typeface="Times New Roman"/>
                <a:cs typeface="Times New Roman"/>
              </a:rPr>
              <a:t> </a:t>
            </a:r>
            <a:r>
              <a:rPr sz="1800" b="1" spc="20" dirty="0">
                <a:solidFill>
                  <a:srgbClr val="4E3A2F"/>
                </a:solidFill>
                <a:latin typeface="Franklin Gothic Book"/>
                <a:cs typeface="Franklin Gothic Book"/>
              </a:rPr>
              <a:t>z</a:t>
            </a:r>
            <a:r>
              <a:rPr sz="1800" b="1" spc="30" dirty="0">
                <a:solidFill>
                  <a:srgbClr val="4E3A2F"/>
                </a:solidFill>
                <a:latin typeface="Franklin Gothic Book"/>
                <a:cs typeface="Franklin Gothic Book"/>
              </a:rPr>
              <a:t>á</a:t>
            </a:r>
            <a:r>
              <a:rPr sz="1800" b="1" dirty="0">
                <a:solidFill>
                  <a:srgbClr val="4E3A2F"/>
                </a:solidFill>
                <a:latin typeface="Franklin Gothic Book"/>
                <a:cs typeface="Franklin Gothic Book"/>
              </a:rPr>
              <a:t>c</a:t>
            </a:r>
            <a:r>
              <a:rPr sz="1800" b="1" spc="-45" dirty="0">
                <a:solidFill>
                  <a:srgbClr val="4E3A2F"/>
                </a:solidFill>
                <a:latin typeface="Franklin Gothic Book"/>
                <a:cs typeface="Franklin Gothic Book"/>
              </a:rPr>
              <a:t>h</a:t>
            </a:r>
            <a:r>
              <a:rPr sz="1800" b="1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y</a:t>
            </a:r>
            <a:r>
              <a:rPr sz="1800" b="1" dirty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1800" b="1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b="1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ý</a:t>
            </a:r>
            <a:r>
              <a:rPr sz="1800" b="1" dirty="0">
                <a:solidFill>
                  <a:srgbClr val="4E3A2F"/>
                </a:solidFill>
                <a:latin typeface="Franklin Gothic Book"/>
                <a:cs typeface="Franklin Gothic Book"/>
              </a:rPr>
              <a:t>c</a:t>
            </a:r>
            <a:r>
              <a:rPr sz="1800" b="1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h</a:t>
            </a:r>
            <a:r>
              <a:rPr sz="1800" b="1" spc="-5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b="1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1800" b="1" spc="30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b="1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b="1" spc="-40" dirty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800" b="1" spc="-25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b="1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ví</a:t>
            </a:r>
            <a:r>
              <a:rPr sz="1800" b="1" dirty="0">
                <a:solidFill>
                  <a:srgbClr val="4E3A2F"/>
                </a:solidFill>
                <a:latin typeface="Franklin Gothic Book"/>
                <a:cs typeface="Franklin Gothic Book"/>
              </a:rPr>
              <a:t>s</a:t>
            </a:r>
            <a:r>
              <a:rPr sz="1800" b="1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800" b="1" dirty="0">
                <a:solidFill>
                  <a:srgbClr val="4E3A2F"/>
                </a:solidFill>
                <a:latin typeface="Franklin Gothic Book"/>
                <a:cs typeface="Franklin Gothic Book"/>
              </a:rPr>
              <a:t>,</a:t>
            </a:r>
            <a:r>
              <a:rPr sz="1800" b="1" spc="-8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b="1" spc="30" dirty="0">
                <a:solidFill>
                  <a:srgbClr val="4E3A2F"/>
                </a:solidFill>
                <a:latin typeface="Franklin Gothic Book"/>
                <a:cs typeface="Franklin Gothic Book"/>
              </a:rPr>
              <a:t>au</a:t>
            </a:r>
            <a:r>
              <a:rPr sz="1800" b="1" spc="-25" dirty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1800" b="1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b="1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b</a:t>
            </a:r>
            <a:r>
              <a:rPr sz="1800" b="1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us</a:t>
            </a:r>
            <a:r>
              <a:rPr sz="1800" b="1" spc="-25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b="1" spc="-30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b="1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ý</a:t>
            </a:r>
            <a:r>
              <a:rPr sz="1800" b="1" dirty="0">
                <a:solidFill>
                  <a:srgbClr val="4E3A2F"/>
                </a:solidFill>
                <a:latin typeface="Franklin Gothic Book"/>
                <a:cs typeface="Franklin Gothic Book"/>
              </a:rPr>
              <a:t>c</a:t>
            </a:r>
            <a:r>
              <a:rPr sz="1800" b="1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h</a:t>
            </a:r>
            <a:r>
              <a:rPr sz="1800" b="1" spc="-7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b="1" spc="20" dirty="0">
                <a:solidFill>
                  <a:srgbClr val="4E3A2F"/>
                </a:solidFill>
                <a:latin typeface="Franklin Gothic Book"/>
                <a:cs typeface="Franklin Gothic Book"/>
              </a:rPr>
              <a:t>z</a:t>
            </a:r>
            <a:r>
              <a:rPr sz="1800" b="1" spc="30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b="1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s</a:t>
            </a:r>
            <a:r>
              <a:rPr sz="1800" b="1" dirty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1800" b="1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á</a:t>
            </a:r>
            <a:r>
              <a:rPr sz="1800" b="1" spc="-50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b="1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b="1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800" b="1" dirty="0">
                <a:solidFill>
                  <a:srgbClr val="4E3A2F"/>
                </a:solidFill>
                <a:latin typeface="Franklin Gothic Book"/>
                <a:cs typeface="Franklin Gothic Book"/>
              </a:rPr>
              <a:t>,</a:t>
            </a:r>
            <a:r>
              <a:rPr sz="1800" b="1" spc="-6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b="1" spc="20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b="1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ý</a:t>
            </a:r>
            <a:r>
              <a:rPr sz="1800" b="1" spc="25" dirty="0">
                <a:solidFill>
                  <a:srgbClr val="4E3A2F"/>
                </a:solidFill>
                <a:latin typeface="Franklin Gothic Book"/>
                <a:cs typeface="Franklin Gothic Book"/>
              </a:rPr>
              <a:t>s</a:t>
            </a:r>
            <a:r>
              <a:rPr sz="1800" b="1" dirty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1800" b="1" spc="-40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b="1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b="1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b</a:t>
            </a:r>
            <a:r>
              <a:rPr sz="1800" b="1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b="1" dirty="0">
                <a:solidFill>
                  <a:srgbClr val="4E3A2F"/>
                </a:solidFill>
                <a:latin typeface="Franklin Gothic Book"/>
                <a:cs typeface="Franklin Gothic Book"/>
              </a:rPr>
              <a:t>,</a:t>
            </a:r>
            <a:r>
              <a:rPr sz="1800" b="1" spc="-6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b="1" spc="30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b="1" spc="20" dirty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1800" b="1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800" b="1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b="1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b="1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š</a:t>
            </a:r>
            <a:r>
              <a:rPr sz="1800" b="1" dirty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1800" b="1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ru</a:t>
            </a:r>
            <a:r>
              <a:rPr sz="1800" b="1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800" b="1" dirty="0">
                <a:solidFill>
                  <a:srgbClr val="4E3A2F"/>
                </a:solidFill>
                <a:latin typeface="Franklin Gothic Book"/>
                <a:cs typeface="Franklin Gothic Book"/>
              </a:rPr>
              <a:t>c</a:t>
            </a:r>
            <a:r>
              <a:rPr sz="1800" b="1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i</a:t>
            </a:r>
            <a:r>
              <a:rPr sz="1800" b="1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b="1" spc="-5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b="1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b="1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b="1" spc="30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ú</a:t>
            </a:r>
            <a:r>
              <a:rPr sz="1800" b="1" spc="10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d</a:t>
            </a:r>
            <a:r>
              <a:rPr sz="1800" b="1" spc="30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b="1" spc="-5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ž</a:t>
            </a:r>
            <a:r>
              <a:rPr sz="1800" b="1" spc="-15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b</a:t>
            </a:r>
            <a:r>
              <a:rPr sz="1800" b="1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b="1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b="1" spc="2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b="1" spc="1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d</a:t>
            </a:r>
            <a:r>
              <a:rPr sz="1800" b="1" spc="-5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b="1" spc="2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b="1" spc="-1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d</a:t>
            </a:r>
            <a:r>
              <a:rPr lang="sk-SK" sz="1800" b="1" spc="-10" dirty="0" smtClean="0">
                <a:solidFill>
                  <a:srgbClr val="4E3A2F"/>
                </a:solidFill>
                <a:latin typeface="Franklin Gothic Book"/>
                <a:cs typeface="Franklin Gothic Book"/>
              </a:rPr>
              <a:t>ň</a:t>
            </a:r>
            <a:r>
              <a:rPr sz="1800" b="1" spc="-25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b="1" spc="-3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b="1" spc="-15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b="1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c</a:t>
            </a:r>
            <a:r>
              <a:rPr sz="1800" b="1" spc="-5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í</a:t>
            </a:r>
            <a:r>
              <a:rPr sz="1800" b="1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c</a:t>
            </a:r>
            <a:r>
              <a:rPr sz="1800" b="1" spc="-1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h</a:t>
            </a:r>
            <a:r>
              <a:rPr sz="1800" b="1" spc="-50" dirty="0" smtClean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b="1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800" b="1" spc="30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b="1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b="1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á</a:t>
            </a:r>
            <a:r>
              <a:rPr sz="1800" b="1" dirty="0">
                <a:solidFill>
                  <a:srgbClr val="4E3A2F"/>
                </a:solidFill>
                <a:latin typeface="Franklin Gothic Book"/>
                <a:cs typeface="Franklin Gothic Book"/>
              </a:rPr>
              <a:t>l</a:t>
            </a:r>
            <a:r>
              <a:rPr sz="1800" b="1" spc="-30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b="1" spc="-75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b="1" dirty="0">
                <a:solidFill>
                  <a:srgbClr val="4E3A2F"/>
                </a:solidFill>
                <a:latin typeface="Franklin Gothic Book"/>
                <a:cs typeface="Franklin Gothic Book"/>
              </a:rPr>
              <a:t>,</a:t>
            </a:r>
            <a:r>
              <a:rPr sz="1800" b="1" spc="-8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b="1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1800" b="1" spc="30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b="1" spc="20" dirty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1800" b="1" dirty="0">
                <a:solidFill>
                  <a:srgbClr val="4E3A2F"/>
                </a:solidFill>
                <a:latin typeface="Franklin Gothic Book"/>
                <a:cs typeface="Franklin Gothic Book"/>
              </a:rPr>
              <a:t>hl</a:t>
            </a:r>
            <a:r>
              <a:rPr sz="1800" b="1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b</a:t>
            </a:r>
            <a:r>
              <a:rPr sz="1800" b="1" spc="-25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b="1" spc="-30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b="1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an</a:t>
            </a:r>
            <a:r>
              <a:rPr sz="1800" b="1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i</a:t>
            </a:r>
            <a:r>
              <a:rPr sz="1800" b="1" dirty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1800" b="1" spc="-7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b="1" dirty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1800" b="1" spc="25" dirty="0">
                <a:solidFill>
                  <a:srgbClr val="4E3A2F"/>
                </a:solidFill>
                <a:latin typeface="Franklin Gothic Book"/>
                <a:cs typeface="Franklin Gothic Book"/>
              </a:rPr>
              <a:t>x</a:t>
            </a:r>
            <a:r>
              <a:rPr sz="1800" b="1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i</a:t>
            </a:r>
            <a:r>
              <a:rPr sz="1800" b="1" dirty="0">
                <a:solidFill>
                  <a:srgbClr val="4E3A2F"/>
                </a:solidFill>
                <a:latin typeface="Franklin Gothic Book"/>
                <a:cs typeface="Franklin Gothic Book"/>
              </a:rPr>
              <a:t>st</a:t>
            </a:r>
            <a:r>
              <a:rPr sz="1800" b="1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u</a:t>
            </a:r>
            <a:r>
              <a:rPr sz="1800" b="1" dirty="0">
                <a:solidFill>
                  <a:srgbClr val="4E3A2F"/>
                </a:solidFill>
                <a:latin typeface="Franklin Gothic Book"/>
                <a:cs typeface="Franklin Gothic Book"/>
              </a:rPr>
              <a:t>j</a:t>
            </a:r>
            <a:r>
              <a:rPr sz="1800" b="1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ú</a:t>
            </a:r>
            <a:r>
              <a:rPr sz="1800" b="1" spc="-25" dirty="0">
                <a:solidFill>
                  <a:srgbClr val="4E3A2F"/>
                </a:solidFill>
                <a:latin typeface="Franklin Gothic Book"/>
                <a:cs typeface="Franklin Gothic Book"/>
              </a:rPr>
              <a:t>c</a:t>
            </a:r>
            <a:r>
              <a:rPr sz="1800" b="1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i</a:t>
            </a:r>
            <a:r>
              <a:rPr sz="1800" b="1" dirty="0">
                <a:solidFill>
                  <a:srgbClr val="4E3A2F"/>
                </a:solidFill>
                <a:latin typeface="Franklin Gothic Book"/>
                <a:cs typeface="Franklin Gothic Book"/>
              </a:rPr>
              <a:t>c</a:t>
            </a:r>
            <a:r>
              <a:rPr sz="1800" b="1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h</a:t>
            </a:r>
            <a:r>
              <a:rPr sz="1800" b="1" spc="-7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b="1" spc="20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b="1" spc="0" dirty="0">
                <a:solidFill>
                  <a:srgbClr val="4E3A2F"/>
                </a:solidFill>
                <a:latin typeface="Franklin Gothic Book"/>
                <a:cs typeface="Franklin Gothic Book"/>
              </a:rPr>
              <a:t>b</a:t>
            </a:r>
            <a:r>
              <a:rPr sz="1800" b="1" spc="20" dirty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1800" b="1" dirty="0">
                <a:solidFill>
                  <a:srgbClr val="4E3A2F"/>
                </a:solidFill>
                <a:latin typeface="Franklin Gothic Book"/>
                <a:cs typeface="Franklin Gothic Book"/>
              </a:rPr>
              <a:t>c</a:t>
            </a:r>
            <a:r>
              <a:rPr sz="1800" b="1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b="1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ý</a:t>
            </a:r>
            <a:r>
              <a:rPr sz="1800" b="1" dirty="0">
                <a:solidFill>
                  <a:srgbClr val="4E3A2F"/>
                </a:solidFill>
                <a:latin typeface="Franklin Gothic Book"/>
                <a:cs typeface="Franklin Gothic Book"/>
              </a:rPr>
              <a:t>c</a:t>
            </a:r>
            <a:r>
              <a:rPr sz="1800" b="1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h</a:t>
            </a:r>
            <a:r>
              <a:rPr sz="1800" b="1" spc="-8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b="1" spc="25" dirty="0">
                <a:solidFill>
                  <a:srgbClr val="4E3A2F"/>
                </a:solidFill>
                <a:latin typeface="Franklin Gothic Book"/>
                <a:cs typeface="Franklin Gothic Book"/>
              </a:rPr>
              <a:t>s</a:t>
            </a:r>
            <a:r>
              <a:rPr sz="1800" b="1" spc="20" dirty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1800" b="1" spc="30" dirty="0">
                <a:solidFill>
                  <a:srgbClr val="4E3A2F"/>
                </a:solidFill>
                <a:latin typeface="Franklin Gothic Book"/>
                <a:cs typeface="Franklin Gothic Book"/>
              </a:rPr>
              <a:t>u</a:t>
            </a:r>
            <a:r>
              <a:rPr sz="1800" b="1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d</a:t>
            </a:r>
            <a:r>
              <a:rPr sz="1800" b="1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b="1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í</a:t>
            </a:r>
            <a:endParaRPr sz="1800" dirty="0">
              <a:latin typeface="Franklin Gothic Book"/>
              <a:cs typeface="Franklin Gothic Book"/>
            </a:endParaRPr>
          </a:p>
          <a:p>
            <a:pPr marL="356870" marR="5080">
              <a:lnSpc>
                <a:spcPct val="100000"/>
              </a:lnSpc>
              <a:spcBef>
                <a:spcPts val="430"/>
              </a:spcBef>
            </a:pPr>
            <a:r>
              <a:rPr sz="1800" i="1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i="1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i="1" dirty="0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1800" i="1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i="1" dirty="0">
                <a:solidFill>
                  <a:srgbClr val="4E3A2F"/>
                </a:solidFill>
                <a:latin typeface="Franklin Gothic Book"/>
                <a:cs typeface="Franklin Gothic Book"/>
              </a:rPr>
              <a:t>ípa</a:t>
            </a:r>
            <a:r>
              <a:rPr sz="1800" i="1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d</a:t>
            </a:r>
            <a:r>
              <a:rPr sz="1800" i="1" dirty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1800" i="1" spc="3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i="1" dirty="0">
                <a:solidFill>
                  <a:srgbClr val="4E3A2F"/>
                </a:solidFill>
                <a:latin typeface="Franklin Gothic Book"/>
                <a:cs typeface="Franklin Gothic Book"/>
              </a:rPr>
              <a:t>i</a:t>
            </a:r>
            <a:r>
              <a:rPr sz="1800" i="1" spc="-55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i="1" spc="-30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i="1" dirty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1800" i="1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s</a:t>
            </a:r>
            <a:r>
              <a:rPr sz="1800" i="1" dirty="0">
                <a:solidFill>
                  <a:srgbClr val="4E3A2F"/>
                </a:solidFill>
                <a:latin typeface="Franklin Gothic Book"/>
                <a:cs typeface="Franklin Gothic Book"/>
              </a:rPr>
              <a:t>tí</a:t>
            </a:r>
            <a:r>
              <a:rPr sz="1800" i="1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c</a:t>
            </a:r>
            <a:r>
              <a:rPr sz="1800" i="1" dirty="0">
                <a:solidFill>
                  <a:srgbClr val="4E3A2F"/>
                </a:solidFill>
                <a:latin typeface="Franklin Gothic Book"/>
                <a:cs typeface="Franklin Gothic Book"/>
              </a:rPr>
              <a:t>ií do</a:t>
            </a:r>
            <a:r>
              <a:rPr sz="1800" i="1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i="1" dirty="0">
                <a:solidFill>
                  <a:srgbClr val="4E3A2F"/>
                </a:solidFill>
                <a:latin typeface="Franklin Gothic Book"/>
                <a:cs typeface="Franklin Gothic Book"/>
              </a:rPr>
              <a:t>m</a:t>
            </a:r>
            <a:r>
              <a:rPr sz="1800" i="1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i</a:t>
            </a:r>
            <a:r>
              <a:rPr sz="1800" i="1" dirty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1800" i="1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s</a:t>
            </a:r>
            <a:r>
              <a:rPr sz="1800" i="1" dirty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1800" i="1" spc="-50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i="1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y</a:t>
            </a:r>
            <a:r>
              <a:rPr sz="1800" i="1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c</a:t>
            </a:r>
            <a:r>
              <a:rPr sz="1800" i="1" dirty="0">
                <a:solidFill>
                  <a:srgbClr val="4E3A2F"/>
                </a:solidFill>
                <a:latin typeface="Franklin Gothic Book"/>
                <a:cs typeface="Franklin Gothic Book"/>
              </a:rPr>
              <a:t>h</a:t>
            </a:r>
            <a:r>
              <a:rPr sz="1800" i="1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i="1" spc="-40" dirty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800" i="1" dirty="0">
                <a:solidFill>
                  <a:srgbClr val="4E3A2F"/>
                </a:solidFill>
                <a:latin typeface="Franklin Gothic Book"/>
                <a:cs typeface="Franklin Gothic Book"/>
              </a:rPr>
              <a:t>om</a:t>
            </a:r>
            <a:r>
              <a:rPr sz="1800" i="1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u</a:t>
            </a:r>
            <a:r>
              <a:rPr sz="1800" i="1" dirty="0">
                <a:solidFill>
                  <a:srgbClr val="4E3A2F"/>
                </a:solidFill>
                <a:latin typeface="Franklin Gothic Book"/>
                <a:cs typeface="Franklin Gothic Book"/>
              </a:rPr>
              <a:t>ni</a:t>
            </a:r>
            <a:r>
              <a:rPr sz="1800" i="1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800" i="1" dirty="0">
                <a:solidFill>
                  <a:srgbClr val="4E3A2F"/>
                </a:solidFill>
                <a:latin typeface="Franklin Gothic Book"/>
                <a:cs typeface="Franklin Gothic Book"/>
              </a:rPr>
              <a:t>á</a:t>
            </a:r>
            <a:r>
              <a:rPr sz="1800" i="1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c</a:t>
            </a:r>
            <a:r>
              <a:rPr sz="1800" i="1" dirty="0">
                <a:solidFill>
                  <a:srgbClr val="4E3A2F"/>
                </a:solidFill>
                <a:latin typeface="Franklin Gothic Book"/>
                <a:cs typeface="Franklin Gothic Book"/>
              </a:rPr>
              <a:t>ii,</a:t>
            </a:r>
            <a:r>
              <a:rPr sz="1800" i="1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i="1" dirty="0">
                <a:solidFill>
                  <a:srgbClr val="4E3A2F"/>
                </a:solidFill>
                <a:latin typeface="Franklin Gothic Book"/>
                <a:cs typeface="Franklin Gothic Book"/>
              </a:rPr>
              <a:t>tie</a:t>
            </a:r>
            <a:r>
              <a:rPr sz="1800" i="1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i="1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b</a:t>
            </a:r>
            <a:r>
              <a:rPr sz="1800" i="1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u</a:t>
            </a:r>
            <a:r>
              <a:rPr sz="1800" i="1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d</a:t>
            </a:r>
            <a:r>
              <a:rPr sz="1800" i="1" dirty="0">
                <a:solidFill>
                  <a:srgbClr val="4E3A2F"/>
                </a:solidFill>
                <a:latin typeface="Franklin Gothic Book"/>
                <a:cs typeface="Franklin Gothic Book"/>
              </a:rPr>
              <a:t>ú</a:t>
            </a:r>
            <a:r>
              <a:rPr sz="1800" i="1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i="1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u</a:t>
            </a:r>
            <a:r>
              <a:rPr sz="1800" i="1" dirty="0">
                <a:solidFill>
                  <a:srgbClr val="4E3A2F"/>
                </a:solidFill>
                <a:latin typeface="Franklin Gothic Book"/>
                <a:cs typeface="Franklin Gothic Book"/>
              </a:rPr>
              <a:t>mo</a:t>
            </a:r>
            <a:r>
              <a:rPr sz="1800" i="1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ž</a:t>
            </a:r>
            <a:r>
              <a:rPr sz="1800" i="1" dirty="0">
                <a:solidFill>
                  <a:srgbClr val="4E3A2F"/>
                </a:solidFill>
                <a:latin typeface="Franklin Gothic Book"/>
                <a:cs typeface="Franklin Gothic Book"/>
              </a:rPr>
              <a:t>nené</a:t>
            </a:r>
            <a:r>
              <a:rPr sz="1800" i="1" spc="3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i="1" dirty="0">
                <a:solidFill>
                  <a:srgbClr val="4E3A2F"/>
                </a:solidFill>
                <a:latin typeface="Franklin Gothic Book"/>
                <a:cs typeface="Franklin Gothic Book"/>
              </a:rPr>
              <a:t>len</a:t>
            </a:r>
            <a:r>
              <a:rPr sz="1800" i="1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i="1" dirty="0">
                <a:solidFill>
                  <a:srgbClr val="4E3A2F"/>
                </a:solidFill>
                <a:latin typeface="Franklin Gothic Book"/>
                <a:cs typeface="Franklin Gothic Book"/>
              </a:rPr>
              <a:t>v malom </a:t>
            </a:r>
            <a:r>
              <a:rPr sz="1800" i="1" spc="-35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i="1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i="1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z</a:t>
            </a:r>
            <a:r>
              <a:rPr sz="1800" i="1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s</a:t>
            </a:r>
            <a:r>
              <a:rPr sz="1800" i="1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i="1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h</a:t>
            </a:r>
            <a:r>
              <a:rPr sz="1800" i="1" dirty="0">
                <a:solidFill>
                  <a:srgbClr val="4E3A2F"/>
                </a:solidFill>
                <a:latin typeface="Franklin Gothic Book"/>
                <a:cs typeface="Franklin Gothic Book"/>
              </a:rPr>
              <a:t>u</a:t>
            </a:r>
            <a:r>
              <a:rPr sz="1800" i="1" spc="1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i="1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i="1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i="1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z</a:t>
            </a:r>
            <a:r>
              <a:rPr sz="1800" i="1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i="1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i="1" dirty="0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1800" i="1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i="1" dirty="0">
                <a:solidFill>
                  <a:srgbClr val="4E3A2F"/>
                </a:solidFill>
                <a:latin typeface="Franklin Gothic Book"/>
                <a:cs typeface="Franklin Gothic Book"/>
              </a:rPr>
              <a:t>ed</a:t>
            </a:r>
            <a:r>
              <a:rPr sz="1800" i="1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1800" i="1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i="1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800" i="1" dirty="0">
                <a:solidFill>
                  <a:srgbClr val="4E3A2F"/>
                </a:solidFill>
                <a:latin typeface="Franklin Gothic Book"/>
                <a:cs typeface="Franklin Gothic Book"/>
              </a:rPr>
              <a:t>la</a:t>
            </a:r>
            <a:r>
              <a:rPr sz="1800" i="1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d</a:t>
            </a:r>
            <a:r>
              <a:rPr sz="1800" i="1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u</a:t>
            </a:r>
            <a:r>
              <a:rPr sz="1800" i="1" dirty="0">
                <a:solidFill>
                  <a:srgbClr val="4E3A2F"/>
                </a:solidFill>
                <a:latin typeface="Franklin Gothic Book"/>
                <a:cs typeface="Franklin Gothic Book"/>
              </a:rPr>
              <a:t>,</a:t>
            </a:r>
            <a:r>
              <a:rPr sz="1800" i="1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i="1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ž</a:t>
            </a:r>
            <a:r>
              <a:rPr sz="1800" i="1" dirty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1800" i="1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i="1" dirty="0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1800" i="1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i="1" dirty="0">
                <a:solidFill>
                  <a:srgbClr val="4E3A2F"/>
                </a:solidFill>
                <a:latin typeface="Franklin Gothic Book"/>
                <a:cs typeface="Franklin Gothic Book"/>
              </a:rPr>
              <a:t>i</a:t>
            </a:r>
            <a:r>
              <a:rPr sz="1800" i="1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s</a:t>
            </a:r>
            <a:r>
              <a:rPr sz="1800" i="1" dirty="0">
                <a:solidFill>
                  <a:srgbClr val="4E3A2F"/>
                </a:solidFill>
                <a:latin typeface="Franklin Gothic Book"/>
                <a:cs typeface="Franklin Gothic Book"/>
              </a:rPr>
              <a:t>pi</a:t>
            </a:r>
            <a:r>
              <a:rPr sz="1800" i="1" spc="-30" dirty="0">
                <a:solidFill>
                  <a:srgbClr val="4E3A2F"/>
                </a:solidFill>
                <a:latin typeface="Franklin Gothic Book"/>
                <a:cs typeface="Franklin Gothic Book"/>
              </a:rPr>
              <a:t>ev</a:t>
            </a:r>
            <a:r>
              <a:rPr sz="1800" i="1" dirty="0">
                <a:solidFill>
                  <a:srgbClr val="4E3A2F"/>
                </a:solidFill>
                <a:latin typeface="Franklin Gothic Book"/>
                <a:cs typeface="Franklin Gothic Book"/>
              </a:rPr>
              <a:t>ajú</a:t>
            </a:r>
            <a:r>
              <a:rPr sz="1800" i="1" spc="3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i="1" dirty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800" i="1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i="1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i="1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ž</a:t>
            </a:r>
            <a:r>
              <a:rPr sz="1800" i="1" dirty="0">
                <a:solidFill>
                  <a:srgbClr val="4E3A2F"/>
                </a:solidFill>
                <a:latin typeface="Franklin Gothic Book"/>
                <a:cs typeface="Franklin Gothic Book"/>
              </a:rPr>
              <a:t>i</a:t>
            </a:r>
            <a:r>
              <a:rPr sz="1800" i="1" spc="-35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i="1" dirty="0">
                <a:solidFill>
                  <a:srgbClr val="4E3A2F"/>
                </a:solidFill>
                <a:latin typeface="Franklin Gothic Book"/>
                <a:cs typeface="Franklin Gothic Book"/>
              </a:rPr>
              <a:t>eniu</a:t>
            </a:r>
            <a:r>
              <a:rPr sz="1800" i="1" spc="1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i="1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z</a:t>
            </a:r>
            <a:r>
              <a:rPr sz="1800" i="1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i="1" spc="-25" dirty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1800" i="1" dirty="0">
                <a:solidFill>
                  <a:srgbClr val="4E3A2F"/>
                </a:solidFill>
                <a:latin typeface="Franklin Gothic Book"/>
                <a:cs typeface="Franklin Gothic Book"/>
              </a:rPr>
              <a:t>vý</a:t>
            </a:r>
            <a:r>
              <a:rPr sz="1800" i="1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h</a:t>
            </a:r>
            <a:r>
              <a:rPr sz="1800" i="1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i="1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d</a:t>
            </a:r>
            <a:r>
              <a:rPr sz="1800" i="1" dirty="0">
                <a:solidFill>
                  <a:srgbClr val="4E3A2F"/>
                </a:solidFill>
                <a:latin typeface="Franklin Gothic Book"/>
                <a:cs typeface="Franklin Gothic Book"/>
              </a:rPr>
              <a:t>nenej</a:t>
            </a:r>
            <a:r>
              <a:rPr sz="1800" i="1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i="1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i="1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id</a:t>
            </a:r>
            <a:r>
              <a:rPr sz="1800" i="1" dirty="0">
                <a:solidFill>
                  <a:srgbClr val="4E3A2F"/>
                </a:solidFill>
                <a:latin typeface="Franklin Gothic Book"/>
                <a:cs typeface="Franklin Gothic Book"/>
              </a:rPr>
              <a:t>ie</a:t>
            </a:r>
            <a:r>
              <a:rPr sz="1800" i="1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c</a:t>
            </a:r>
            <a:r>
              <a:rPr sz="1800" i="1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800" i="1" dirty="0">
                <a:solidFill>
                  <a:srgbClr val="4E3A2F"/>
                </a:solidFill>
                <a:latin typeface="Franklin Gothic Book"/>
                <a:cs typeface="Franklin Gothic Book"/>
              </a:rPr>
              <a:t>ej</a:t>
            </a:r>
            <a:r>
              <a:rPr sz="1800" i="1" spc="3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i="1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i="1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b</a:t>
            </a:r>
            <a:r>
              <a:rPr sz="1800" i="1" dirty="0">
                <a:solidFill>
                  <a:srgbClr val="4E3A2F"/>
                </a:solidFill>
                <a:latin typeface="Franklin Gothic Book"/>
                <a:cs typeface="Franklin Gothic Book"/>
              </a:rPr>
              <a:t>la</a:t>
            </a:r>
            <a:r>
              <a:rPr sz="1800" i="1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s</a:t>
            </a:r>
            <a:r>
              <a:rPr sz="1800" i="1" dirty="0">
                <a:solidFill>
                  <a:srgbClr val="4E3A2F"/>
                </a:solidFill>
                <a:latin typeface="Franklin Gothic Book"/>
                <a:cs typeface="Franklin Gothic Book"/>
              </a:rPr>
              <a:t>ti, </a:t>
            </a:r>
            <a:r>
              <a:rPr sz="1800" i="1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800" i="1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d</a:t>
            </a:r>
            <a:r>
              <a:rPr sz="1800" i="1" dirty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1800" i="1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i="1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mô</a:t>
            </a:r>
            <a:r>
              <a:rPr sz="1800" i="1" spc="-15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ž</a:t>
            </a:r>
            <a:r>
              <a:rPr sz="1800" i="1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1800" i="1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i="1" spc="-1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z</a:t>
            </a:r>
            <a:r>
              <a:rPr sz="1800" i="1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lep</a:t>
            </a:r>
            <a:r>
              <a:rPr sz="1800" i="1" spc="5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š</a:t>
            </a:r>
            <a:r>
              <a:rPr lang="sk-SK" sz="1800" i="1" spc="5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iť</a:t>
            </a:r>
            <a:r>
              <a:rPr lang="sk-SK" sz="1800" i="1" spc="5" dirty="0" smtClean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i="1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1800" i="1" spc="-15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i="1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epojenie</a:t>
            </a:r>
            <a:r>
              <a:rPr sz="1800" i="1" spc="55" dirty="0" smtClean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i="1" dirty="0">
                <a:solidFill>
                  <a:srgbClr val="4E3A2F"/>
                </a:solidFill>
                <a:latin typeface="Franklin Gothic Book"/>
                <a:cs typeface="Franklin Gothic Book"/>
              </a:rPr>
              <a:t>me</a:t>
            </a:r>
            <a:r>
              <a:rPr sz="1800" i="1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dz</a:t>
            </a:r>
            <a:r>
              <a:rPr sz="1800" i="1" dirty="0">
                <a:solidFill>
                  <a:srgbClr val="4E3A2F"/>
                </a:solidFill>
                <a:latin typeface="Franklin Gothic Book"/>
                <a:cs typeface="Franklin Gothic Book"/>
              </a:rPr>
              <a:t>i</a:t>
            </a:r>
            <a:r>
              <a:rPr sz="1800" i="1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i="1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i="1" spc="-10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id</a:t>
            </a:r>
            <a:r>
              <a:rPr sz="1800" i="1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ie</a:t>
            </a:r>
            <a:r>
              <a:rPr sz="1800" i="1" spc="-15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c</a:t>
            </a:r>
            <a:r>
              <a:rPr sz="1800" i="1" spc="5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800" i="1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ymi</a:t>
            </a:r>
            <a:r>
              <a:rPr sz="1800" i="1" spc="3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i="1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i="1" spc="-1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b</a:t>
            </a:r>
            <a:r>
              <a:rPr sz="1800" i="1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la</a:t>
            </a:r>
            <a:r>
              <a:rPr sz="1800" i="1" spc="5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s</a:t>
            </a:r>
            <a:r>
              <a:rPr lang="sk-SK" sz="1800" i="1" spc="5" dirty="0" smtClean="0">
                <a:solidFill>
                  <a:srgbClr val="4E3A2F"/>
                </a:solidFill>
                <a:latin typeface="Franklin Gothic Book"/>
                <a:cs typeface="Franklin Gothic Book"/>
              </a:rPr>
              <a:t>ťa</a:t>
            </a:r>
            <a:r>
              <a:rPr sz="1800" i="1" spc="-85" dirty="0" smtClean="0">
                <a:solidFill>
                  <a:srgbClr val="4E3A2F"/>
                </a:solidFill>
                <a:latin typeface="Franklin Gothic Book"/>
                <a:cs typeface="Franklin Gothic Book"/>
              </a:rPr>
              <a:t>mi</a:t>
            </a:r>
            <a:r>
              <a:rPr sz="1800" i="1" dirty="0" smtClean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i="1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i="1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i="1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š</a:t>
            </a:r>
            <a:r>
              <a:rPr sz="1800" i="1" dirty="0">
                <a:solidFill>
                  <a:srgbClr val="4E3A2F"/>
                </a:solidFill>
                <a:latin typeface="Franklin Gothic Book"/>
                <a:cs typeface="Franklin Gothic Book"/>
              </a:rPr>
              <a:t>i</a:t>
            </a:r>
            <a:r>
              <a:rPr sz="1800" i="1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i="1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š</a:t>
            </a:r>
            <a:r>
              <a:rPr sz="1800" i="1" dirty="0">
                <a:solidFill>
                  <a:srgbClr val="4E3A2F"/>
                </a:solidFill>
                <a:latin typeface="Franklin Gothic Book"/>
                <a:cs typeface="Franklin Gothic Book"/>
              </a:rPr>
              <a:t>ou</a:t>
            </a:r>
            <a:r>
              <a:rPr sz="1800" i="1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i="1" spc="-10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d</a:t>
            </a:r>
            <a:r>
              <a:rPr sz="1800" i="1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op</a:t>
            </a:r>
            <a:r>
              <a:rPr sz="1800" i="1" spc="-10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i="1" spc="-50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i="1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vnou</a:t>
            </a:r>
            <a:r>
              <a:rPr sz="1800" i="1" spc="3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i="1" spc="1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s</a:t>
            </a:r>
            <a:r>
              <a:rPr sz="1800" i="1" spc="-8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ie</a:t>
            </a:r>
            <a:r>
              <a:rPr lang="sk-SK" sz="1800" i="1" spc="-80" dirty="0" smtClean="0">
                <a:solidFill>
                  <a:srgbClr val="4E3A2F"/>
                </a:solidFill>
                <a:latin typeface="Franklin Gothic Book"/>
                <a:cs typeface="Franklin Gothic Book"/>
              </a:rPr>
              <a:t>ť</a:t>
            </a:r>
            <a:r>
              <a:rPr sz="1800" i="1" spc="-8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i="1" spc="5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u</a:t>
            </a:r>
            <a:r>
              <a:rPr sz="1800" i="1" dirty="0">
                <a:solidFill>
                  <a:srgbClr val="4E3A2F"/>
                </a:solidFill>
                <a:latin typeface="Franklin Gothic Book"/>
                <a:cs typeface="Franklin Gothic Book"/>
              </a:rPr>
              <a:t>, p</a:t>
            </a:r>
            <a:r>
              <a:rPr sz="1800" i="1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i="1" dirty="0">
                <a:solidFill>
                  <a:srgbClr val="4E3A2F"/>
                </a:solidFill>
                <a:latin typeface="Franklin Gothic Book"/>
                <a:cs typeface="Franklin Gothic Book"/>
              </a:rPr>
              <a:t>íp.</a:t>
            </a:r>
            <a:r>
              <a:rPr sz="1800" i="1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i="1" spc="-10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b</a:t>
            </a:r>
            <a:r>
              <a:rPr sz="1800" i="1" spc="5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u</a:t>
            </a:r>
            <a:r>
              <a:rPr sz="1800" i="1" spc="-10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d</a:t>
            </a:r>
            <a:r>
              <a:rPr sz="1800" i="1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ú</a:t>
            </a:r>
            <a:r>
              <a:rPr sz="1800" i="1" spc="1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i="1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1800" i="1" spc="-15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i="1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i</a:t>
            </a:r>
            <a:r>
              <a:rPr sz="1800" i="1" spc="5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s</a:t>
            </a:r>
            <a:r>
              <a:rPr sz="1800" i="1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pi</a:t>
            </a:r>
            <a:r>
              <a:rPr sz="1800" i="1" spc="-3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ev</a:t>
            </a:r>
            <a:r>
              <a:rPr sz="1800" i="1" spc="-16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lang="sk-SK" sz="1800" i="1" spc="-160" dirty="0" smtClean="0">
                <a:solidFill>
                  <a:srgbClr val="4E3A2F"/>
                </a:solidFill>
                <a:latin typeface="Franklin Gothic Book"/>
                <a:cs typeface="Franklin Gothic Book"/>
              </a:rPr>
              <a:t>ť</a:t>
            </a:r>
            <a:r>
              <a:rPr sz="1800" i="1" spc="10" dirty="0" smtClean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i="1" dirty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800" i="1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i="1" dirty="0">
                <a:solidFill>
                  <a:srgbClr val="4E3A2F"/>
                </a:solidFill>
                <a:latin typeface="Franklin Gothic Book"/>
                <a:cs typeface="Franklin Gothic Book"/>
              </a:rPr>
              <a:t>m</a:t>
            </a:r>
            <a:r>
              <a:rPr sz="1800" i="1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i</a:t>
            </a:r>
            <a:r>
              <a:rPr sz="1800" i="1" dirty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1800" i="1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s</a:t>
            </a:r>
            <a:r>
              <a:rPr sz="1800" i="1" dirty="0">
                <a:solidFill>
                  <a:srgbClr val="4E3A2F"/>
                </a:solidFill>
                <a:latin typeface="Franklin Gothic Book"/>
                <a:cs typeface="Franklin Gothic Book"/>
              </a:rPr>
              <a:t>tnemu</a:t>
            </a:r>
            <a:r>
              <a:rPr sz="1800" i="1" spc="1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i="1" dirty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1800" i="1" spc="-40" dirty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800" i="1" dirty="0">
                <a:solidFill>
                  <a:srgbClr val="4E3A2F"/>
                </a:solidFill>
                <a:latin typeface="Franklin Gothic Book"/>
                <a:cs typeface="Franklin Gothic Book"/>
              </a:rPr>
              <a:t>onomi</a:t>
            </a:r>
            <a:r>
              <a:rPr sz="1800" i="1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c</a:t>
            </a:r>
            <a:r>
              <a:rPr sz="1800" i="1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800" i="1" dirty="0">
                <a:solidFill>
                  <a:srgbClr val="4E3A2F"/>
                </a:solidFill>
                <a:latin typeface="Franklin Gothic Book"/>
                <a:cs typeface="Franklin Gothic Book"/>
              </a:rPr>
              <a:t>ému</a:t>
            </a:r>
            <a:r>
              <a:rPr sz="1800" i="1" spc="3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i="1" spc="-35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i="1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i="1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z</a:t>
            </a:r>
            <a:r>
              <a:rPr sz="1800" i="1" spc="-30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i="1" dirty="0">
                <a:solidFill>
                  <a:srgbClr val="4E3A2F"/>
                </a:solidFill>
                <a:latin typeface="Franklin Gothic Book"/>
                <a:cs typeface="Franklin Gothic Book"/>
              </a:rPr>
              <a:t>oju</a:t>
            </a:r>
            <a:r>
              <a:rPr sz="1800" i="1" spc="3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i="1" dirty="0">
                <a:solidFill>
                  <a:srgbClr val="4E3A2F"/>
                </a:solidFill>
                <a:latin typeface="Franklin Gothic Book"/>
                <a:cs typeface="Franklin Gothic Book"/>
              </a:rPr>
              <a:t>(nap</a:t>
            </a:r>
            <a:r>
              <a:rPr sz="1800" i="1" spc="-130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i="1" dirty="0">
                <a:solidFill>
                  <a:srgbClr val="4E3A2F"/>
                </a:solidFill>
                <a:latin typeface="Franklin Gothic Book"/>
                <a:cs typeface="Franklin Gothic Book"/>
              </a:rPr>
              <a:t>.</a:t>
            </a:r>
            <a:r>
              <a:rPr sz="1800" i="1" spc="3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i="1" dirty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800" i="1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i="1" spc="-35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i="1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i="1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z</a:t>
            </a:r>
            <a:r>
              <a:rPr sz="1800" i="1" spc="-30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i="1" dirty="0">
                <a:solidFill>
                  <a:srgbClr val="4E3A2F"/>
                </a:solidFill>
                <a:latin typeface="Franklin Gothic Book"/>
                <a:cs typeface="Franklin Gothic Book"/>
              </a:rPr>
              <a:t>oju </a:t>
            </a:r>
            <a:r>
              <a:rPr sz="1800" i="1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i="1" dirty="0">
                <a:solidFill>
                  <a:srgbClr val="4E3A2F"/>
                </a:solidFill>
                <a:latin typeface="Franklin Gothic Book"/>
                <a:cs typeface="Franklin Gothic Book"/>
              </a:rPr>
              <a:t>i</a:t>
            </a:r>
            <a:r>
              <a:rPr sz="1800" i="1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d</a:t>
            </a:r>
            <a:r>
              <a:rPr sz="1800" i="1" dirty="0">
                <a:solidFill>
                  <a:srgbClr val="4E3A2F"/>
                </a:solidFill>
                <a:latin typeface="Franklin Gothic Book"/>
                <a:cs typeface="Franklin Gothic Book"/>
              </a:rPr>
              <a:t>ie</a:t>
            </a:r>
            <a:r>
              <a:rPr sz="1800" i="1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c</a:t>
            </a:r>
            <a:r>
              <a:rPr sz="1800" i="1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800" i="1" dirty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1800" i="1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h</a:t>
            </a:r>
            <a:r>
              <a:rPr sz="1800" i="1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i="1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i="1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c</a:t>
            </a:r>
            <a:r>
              <a:rPr sz="1800" i="1" dirty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1800" i="1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s</a:t>
            </a:r>
            <a:r>
              <a:rPr sz="1800" i="1" spc="-50" dirty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1800" i="1" spc="-30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i="1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i="1" dirty="0">
                <a:solidFill>
                  <a:srgbClr val="4E3A2F"/>
                </a:solidFill>
                <a:latin typeface="Franklin Gothic Book"/>
                <a:cs typeface="Franklin Gothic Book"/>
              </a:rPr>
              <a:t>ného</a:t>
            </a:r>
            <a:r>
              <a:rPr sz="1800" i="1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i="1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i="1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u</a:t>
            </a:r>
            <a:r>
              <a:rPr sz="1800" i="1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c</a:t>
            </a:r>
            <a:r>
              <a:rPr sz="1800" i="1" dirty="0">
                <a:solidFill>
                  <a:srgbClr val="4E3A2F"/>
                </a:solidFill>
                <a:latin typeface="Franklin Gothic Book"/>
                <a:cs typeface="Franklin Gothic Book"/>
              </a:rPr>
              <a:t>hu</a:t>
            </a:r>
            <a:r>
              <a:rPr sz="1800" i="1" spc="-3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i="1" dirty="0">
                <a:solidFill>
                  <a:srgbClr val="4E3A2F"/>
                </a:solidFill>
                <a:latin typeface="Franklin Gothic Book"/>
                <a:cs typeface="Franklin Gothic Book"/>
              </a:rPr>
              <a:t>a po</a:t>
            </a:r>
            <a:r>
              <a:rPr sz="1800" i="1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d</a:t>
            </a:r>
            <a:r>
              <a:rPr sz="1800" i="1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.</a:t>
            </a:r>
            <a:r>
              <a:rPr sz="1800" i="1" dirty="0">
                <a:solidFill>
                  <a:srgbClr val="4E3A2F"/>
                </a:solidFill>
                <a:latin typeface="Franklin Gothic Book"/>
                <a:cs typeface="Franklin Gothic Book"/>
              </a:rPr>
              <a:t>)</a:t>
            </a:r>
            <a:endParaRPr sz="1800" dirty="0">
              <a:latin typeface="Franklin Gothic Book"/>
              <a:cs typeface="Franklin Gothic Book"/>
            </a:endParaRPr>
          </a:p>
          <a:p>
            <a:pPr marL="12700">
              <a:lnSpc>
                <a:spcPct val="100000"/>
              </a:lnSpc>
              <a:spcBef>
                <a:spcPts val="430"/>
              </a:spcBef>
              <a:tabLst>
                <a:tab pos="356870" algn="l"/>
              </a:tabLst>
            </a:pPr>
            <a:r>
              <a:rPr sz="1250" spc="10" dirty="0">
                <a:solidFill>
                  <a:srgbClr val="F0A12D"/>
                </a:solidFill>
                <a:latin typeface="Times New Roman"/>
                <a:cs typeface="Times New Roman"/>
              </a:rPr>
              <a:t>	</a:t>
            </a:r>
            <a:r>
              <a:rPr sz="1800" b="1" spc="20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z</a:t>
            </a:r>
            <a:r>
              <a:rPr sz="1800" b="1" spc="15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l</a:t>
            </a:r>
            <a:r>
              <a:rPr sz="1800" b="1" spc="20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1800" b="1" spc="-10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1800" b="1" spc="5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š</a:t>
            </a:r>
            <a:r>
              <a:rPr sz="1800" b="1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1800" b="1" spc="5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b="1" spc="-5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i</a:t>
            </a:r>
            <a:r>
              <a:rPr sz="1800" b="1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1800" b="1" spc="-6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b="1" spc="2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vz</a:t>
            </a:r>
            <a:r>
              <a:rPr sz="1800" b="1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h</a:t>
            </a:r>
            <a:r>
              <a:rPr lang="sk-SK" sz="1800" b="1" dirty="0" smtClean="0">
                <a:solidFill>
                  <a:srgbClr val="4E3A2F"/>
                </a:solidFill>
                <a:latin typeface="Franklin Gothic Book"/>
                <a:cs typeface="Franklin Gothic Book"/>
              </a:rPr>
              <a:t>ľa</a:t>
            </a:r>
            <a:r>
              <a:rPr sz="1800" b="1" spc="10" dirty="0" smtClean="0">
                <a:solidFill>
                  <a:srgbClr val="4E3A2F"/>
                </a:solidFill>
                <a:latin typeface="Franklin Gothic Book"/>
                <a:cs typeface="Franklin Gothic Book"/>
              </a:rPr>
              <a:t>d</a:t>
            </a:r>
            <a:r>
              <a:rPr sz="1800" b="1" dirty="0" smtClean="0">
                <a:solidFill>
                  <a:srgbClr val="4E3A2F"/>
                </a:solidFill>
                <a:latin typeface="Franklin Gothic Book"/>
                <a:cs typeface="Franklin Gothic Book"/>
              </a:rPr>
              <a:t>u</a:t>
            </a:r>
            <a:r>
              <a:rPr sz="1800" b="1" spc="15" dirty="0" smtClean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b="1" spc="25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b="1" spc="0" dirty="0">
                <a:solidFill>
                  <a:srgbClr val="4E3A2F"/>
                </a:solidFill>
                <a:latin typeface="Franklin Gothic Book"/>
                <a:cs typeface="Franklin Gothic Book"/>
              </a:rPr>
              <a:t>b</a:t>
            </a:r>
            <a:r>
              <a:rPr sz="1800" b="1" spc="25" dirty="0">
                <a:solidFill>
                  <a:srgbClr val="4E3A2F"/>
                </a:solidFill>
                <a:latin typeface="Franklin Gothic Book"/>
                <a:cs typeface="Franklin Gothic Book"/>
              </a:rPr>
              <a:t>c</a:t>
            </a:r>
            <a:r>
              <a:rPr sz="1800" b="1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í</a:t>
            </a:r>
            <a:r>
              <a:rPr sz="1800" b="1" spc="-9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-</a:t>
            </a:r>
            <a:r>
              <a:rPr sz="1800" spc="-10" dirty="0">
                <a:solidFill>
                  <a:srgbClr val="4E3A2F"/>
                </a:solidFill>
                <a:latin typeface="Times New Roman"/>
                <a:cs typeface="Times New Roman"/>
              </a:rPr>
              <a:t> </a:t>
            </a:r>
            <a:r>
              <a:rPr sz="1800" b="1" spc="30" dirty="0">
                <a:solidFill>
                  <a:srgbClr val="4E3A2F"/>
                </a:solidFill>
                <a:latin typeface="Franklin Gothic Book"/>
                <a:cs typeface="Franklin Gothic Book"/>
              </a:rPr>
              <a:t>ú</a:t>
            </a:r>
            <a:r>
              <a:rPr sz="1800" b="1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1800" b="1" spc="30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b="1" spc="-40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b="1" spc="-30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b="1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b="1" spc="-5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b="1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b="1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b="1" spc="20" dirty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1800" b="1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b="1" spc="25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b="1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b="1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b</a:t>
            </a:r>
            <a:r>
              <a:rPr sz="1800" b="1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b="1" spc="-8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b="1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b="1" spc="20" dirty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1800" b="1" spc="30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b="1" dirty="0">
                <a:solidFill>
                  <a:srgbClr val="4E3A2F"/>
                </a:solidFill>
                <a:latin typeface="Franklin Gothic Book"/>
                <a:cs typeface="Franklin Gothic Book"/>
              </a:rPr>
              <a:t>ej</a:t>
            </a:r>
            <a:r>
              <a:rPr sz="1800" b="1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b="1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ý</a:t>
            </a:r>
            <a:r>
              <a:rPr sz="1800" b="1" dirty="0">
                <a:solidFill>
                  <a:srgbClr val="4E3A2F"/>
                </a:solidFill>
                <a:latin typeface="Franklin Gothic Book"/>
                <a:cs typeface="Franklin Gothic Book"/>
              </a:rPr>
              <a:t>c</a:t>
            </a:r>
            <a:r>
              <a:rPr sz="1800" b="1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h</a:t>
            </a:r>
            <a:r>
              <a:rPr sz="1800" b="1" spc="-7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b="1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1800" b="1" spc="30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b="1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i</a:t>
            </a:r>
            <a:r>
              <a:rPr sz="1800" b="1" spc="20" dirty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1800" b="1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s</a:t>
            </a:r>
            <a:r>
              <a:rPr sz="1800" b="1" spc="-25" dirty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1800" b="1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rans</a:t>
            </a:r>
            <a:r>
              <a:rPr sz="1800" b="1" spc="-25" dirty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1800" b="1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i</a:t>
            </a:r>
            <a:r>
              <a:rPr sz="1800" b="1" spc="-30" dirty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1800" b="1" spc="-75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b="1" dirty="0">
                <a:solidFill>
                  <a:srgbClr val="4E3A2F"/>
                </a:solidFill>
                <a:latin typeface="Franklin Gothic Book"/>
                <a:cs typeface="Franklin Gothic Book"/>
              </a:rPr>
              <a:t>,</a:t>
            </a:r>
            <a:r>
              <a:rPr sz="1800" b="1" spc="-8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b="1" spc="30" dirty="0">
                <a:solidFill>
                  <a:srgbClr val="4E3A2F"/>
                </a:solidFill>
                <a:latin typeface="Franklin Gothic Book"/>
                <a:cs typeface="Franklin Gothic Book"/>
              </a:rPr>
              <a:t>ná</a:t>
            </a:r>
            <a:r>
              <a:rPr sz="1800" b="1" spc="20" dirty="0">
                <a:solidFill>
                  <a:srgbClr val="4E3A2F"/>
                </a:solidFill>
                <a:latin typeface="Franklin Gothic Book"/>
                <a:cs typeface="Franklin Gothic Book"/>
              </a:rPr>
              <a:t>m</a:t>
            </a:r>
            <a:r>
              <a:rPr sz="1800" b="1" dirty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1800" b="1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s</a:t>
            </a:r>
            <a:r>
              <a:rPr sz="1800" b="1" spc="-25" dirty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1800" b="1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í</a:t>
            </a:r>
            <a:r>
              <a:rPr sz="1800" b="1" dirty="0">
                <a:solidFill>
                  <a:srgbClr val="4E3A2F"/>
                </a:solidFill>
                <a:latin typeface="Franklin Gothic Book"/>
                <a:cs typeface="Franklin Gothic Book"/>
              </a:rPr>
              <a:t>,</a:t>
            </a:r>
            <a:r>
              <a:rPr sz="1800" b="1" spc="-6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b="1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1800" b="1" spc="30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b="1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b="1" spc="-40" dirty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800" b="1" spc="-25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b="1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endParaRPr sz="1800" dirty="0">
              <a:latin typeface="Franklin Gothic Book"/>
              <a:cs typeface="Franklin Gothic Book"/>
            </a:endParaRPr>
          </a:p>
          <a:p>
            <a:pPr marL="356870">
              <a:lnSpc>
                <a:spcPct val="100000"/>
              </a:lnSpc>
            </a:pP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spc="-15" dirty="0">
                <a:solidFill>
                  <a:srgbClr val="4E3A2F"/>
                </a:solidFill>
                <a:latin typeface="Times New Roman"/>
                <a:cs typeface="Times New Roman"/>
              </a:rPr>
              <a:t> </a:t>
            </a:r>
            <a:r>
              <a:rPr sz="1800" spc="20" dirty="0">
                <a:solidFill>
                  <a:srgbClr val="4E3A2F"/>
                </a:solidFill>
                <a:latin typeface="Franklin Gothic Book"/>
                <a:cs typeface="Franklin Gothic Book"/>
              </a:rPr>
              <a:t>po</a:t>
            </a:r>
            <a:r>
              <a:rPr sz="18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d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.</a:t>
            </a:r>
            <a:endParaRPr sz="1800" dirty="0">
              <a:latin typeface="Franklin Gothic Book"/>
              <a:cs typeface="Franklin Gothic Book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/>
          <p:nvPr/>
        </p:nvSpPr>
        <p:spPr>
          <a:xfrm>
            <a:off x="7034783" y="786383"/>
            <a:ext cx="536448" cy="32613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572000" y="1213103"/>
            <a:ext cx="536448" cy="32613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xfrm>
            <a:off x="457200" y="681632"/>
            <a:ext cx="8229600" cy="86177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800" b="1" spc="30" dirty="0">
                <a:solidFill>
                  <a:schemeClr val="accent5">
                    <a:lumMod val="50000"/>
                  </a:schemeClr>
                </a:solidFill>
                <a:latin typeface="Franklin Gothic Medium"/>
                <a:cs typeface="Franklin Gothic Medium"/>
              </a:rPr>
              <a:t>M</a:t>
            </a:r>
            <a:r>
              <a:rPr sz="2800" b="1" spc="-90" dirty="0">
                <a:solidFill>
                  <a:schemeClr val="accent5">
                    <a:lumMod val="50000"/>
                  </a:schemeClr>
                </a:solidFill>
                <a:latin typeface="Franklin Gothic Medium"/>
                <a:cs typeface="Franklin Gothic Medium"/>
              </a:rPr>
              <a:t>0</a:t>
            </a:r>
            <a:r>
              <a:rPr sz="2800" b="1" dirty="0">
                <a:solidFill>
                  <a:schemeClr val="accent5">
                    <a:lumMod val="50000"/>
                  </a:schemeClr>
                </a:solidFill>
                <a:latin typeface="Franklin Gothic Medium"/>
                <a:cs typeface="Franklin Gothic Medium"/>
              </a:rPr>
              <a:t>7</a:t>
            </a:r>
            <a:r>
              <a:rPr sz="2800" b="1" spc="-70" dirty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2800" b="1" dirty="0">
                <a:solidFill>
                  <a:schemeClr val="accent5">
                    <a:lumMod val="50000"/>
                  </a:schemeClr>
                </a:solidFill>
              </a:rPr>
              <a:t>–</a:t>
            </a:r>
            <a:r>
              <a:rPr sz="2800" b="1" spc="5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sz="2800" b="1" spc="10" dirty="0">
                <a:solidFill>
                  <a:schemeClr val="accent5">
                    <a:lumMod val="50000"/>
                  </a:schemeClr>
                </a:solidFill>
              </a:rPr>
              <a:t>Z</a:t>
            </a:r>
            <a:r>
              <a:rPr sz="2800" b="1" spc="30" dirty="0">
                <a:solidFill>
                  <a:schemeClr val="accent5">
                    <a:lumMod val="50000"/>
                  </a:schemeClr>
                </a:solidFill>
              </a:rPr>
              <a:t>Á</a:t>
            </a:r>
            <a:r>
              <a:rPr sz="2800" b="1" dirty="0">
                <a:solidFill>
                  <a:schemeClr val="accent5">
                    <a:lumMod val="50000"/>
                  </a:schemeClr>
                </a:solidFill>
              </a:rPr>
              <a:t>KL</a:t>
            </a:r>
            <a:r>
              <a:rPr sz="2800" b="1" spc="-15" dirty="0">
                <a:solidFill>
                  <a:schemeClr val="accent5">
                    <a:lumMod val="50000"/>
                  </a:schemeClr>
                </a:solidFill>
              </a:rPr>
              <a:t>A</a:t>
            </a:r>
            <a:r>
              <a:rPr sz="2800" b="1" spc="5" dirty="0">
                <a:solidFill>
                  <a:schemeClr val="accent5">
                    <a:lumMod val="50000"/>
                  </a:schemeClr>
                </a:solidFill>
              </a:rPr>
              <a:t>D</a:t>
            </a:r>
            <a:r>
              <a:rPr sz="2800" b="1" dirty="0">
                <a:solidFill>
                  <a:schemeClr val="accent5">
                    <a:lumMod val="50000"/>
                  </a:schemeClr>
                </a:solidFill>
              </a:rPr>
              <a:t>NÉ</a:t>
            </a:r>
            <a:r>
              <a:rPr sz="2800" b="1" spc="-7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sz="2800" b="1" spc="25" dirty="0">
                <a:solidFill>
                  <a:schemeClr val="accent5">
                    <a:lumMod val="50000"/>
                  </a:schemeClr>
                </a:solidFill>
              </a:rPr>
              <a:t>S</a:t>
            </a:r>
            <a:r>
              <a:rPr sz="2800" b="1" dirty="0">
                <a:solidFill>
                  <a:schemeClr val="accent5">
                    <a:lumMod val="50000"/>
                  </a:schemeClr>
                </a:solidFill>
              </a:rPr>
              <a:t>LUŽ</a:t>
            </a:r>
            <a:r>
              <a:rPr sz="2800" b="1" spc="-75" dirty="0">
                <a:solidFill>
                  <a:schemeClr val="accent5">
                    <a:lumMod val="50000"/>
                  </a:schemeClr>
                </a:solidFill>
              </a:rPr>
              <a:t>B</a:t>
            </a:r>
            <a:r>
              <a:rPr sz="2800" b="1" dirty="0">
                <a:solidFill>
                  <a:schemeClr val="accent5">
                    <a:lumMod val="50000"/>
                  </a:schemeClr>
                </a:solidFill>
              </a:rPr>
              <a:t>Y</a:t>
            </a:r>
            <a:r>
              <a:rPr sz="2800" b="1" spc="-65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sz="2800" b="1" dirty="0">
                <a:solidFill>
                  <a:schemeClr val="accent5">
                    <a:lumMod val="50000"/>
                  </a:schemeClr>
                </a:solidFill>
              </a:rPr>
              <a:t>A</a:t>
            </a:r>
            <a:r>
              <a:rPr sz="2800" b="1" spc="-15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sz="2800" b="1" spc="10" dirty="0">
                <a:solidFill>
                  <a:schemeClr val="accent5">
                    <a:lumMod val="50000"/>
                  </a:schemeClr>
                </a:solidFill>
              </a:rPr>
              <a:t>O</a:t>
            </a:r>
            <a:r>
              <a:rPr sz="2800" b="1" spc="20" dirty="0">
                <a:solidFill>
                  <a:schemeClr val="accent5">
                    <a:lumMod val="50000"/>
                  </a:schemeClr>
                </a:solidFill>
              </a:rPr>
              <a:t>BN</a:t>
            </a:r>
            <a:r>
              <a:rPr sz="2800" b="1" spc="-55" dirty="0">
                <a:solidFill>
                  <a:schemeClr val="accent5">
                    <a:lumMod val="50000"/>
                  </a:schemeClr>
                </a:solidFill>
              </a:rPr>
              <a:t>O</a:t>
            </a:r>
            <a:r>
              <a:rPr sz="2800" b="1" spc="-105" dirty="0">
                <a:solidFill>
                  <a:schemeClr val="accent5">
                    <a:lumMod val="50000"/>
                  </a:schemeClr>
                </a:solidFill>
              </a:rPr>
              <a:t>V</a:t>
            </a:r>
            <a:r>
              <a:rPr sz="2800" b="1" dirty="0">
                <a:solidFill>
                  <a:schemeClr val="accent5">
                    <a:lumMod val="50000"/>
                  </a:schemeClr>
                </a:solidFill>
              </a:rPr>
              <a:t>A</a:t>
            </a:r>
            <a:r>
              <a:rPr sz="2800" b="1" spc="-6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sz="2800" b="1" spc="30" dirty="0">
                <a:solidFill>
                  <a:schemeClr val="accent5">
                    <a:lumMod val="50000"/>
                  </a:schemeClr>
                </a:solidFill>
              </a:rPr>
              <a:t>D</a:t>
            </a:r>
            <a:r>
              <a:rPr sz="2800" b="1" dirty="0">
                <a:solidFill>
                  <a:schemeClr val="accent5">
                    <a:lumMod val="50000"/>
                  </a:schemeClr>
                </a:solidFill>
              </a:rPr>
              <a:t>E</a:t>
            </a:r>
            <a:r>
              <a:rPr sz="2800" b="1" spc="10" dirty="0">
                <a:solidFill>
                  <a:schemeClr val="accent5">
                    <a:lumMod val="50000"/>
                  </a:schemeClr>
                </a:solidFill>
              </a:rPr>
              <a:t>D</a:t>
            </a:r>
            <a:r>
              <a:rPr sz="2800" b="1" dirty="0">
                <a:solidFill>
                  <a:schemeClr val="accent5">
                    <a:lumMod val="50000"/>
                  </a:schemeClr>
                </a:solidFill>
              </a:rPr>
              <a:t>ÍN</a:t>
            </a:r>
            <a:endParaRPr sz="2800" b="1" dirty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800" b="1" spc="-30" dirty="0">
                <a:solidFill>
                  <a:schemeClr val="accent5">
                    <a:lumMod val="50000"/>
                  </a:schemeClr>
                </a:solidFill>
                <a:latin typeface="Franklin Gothic Medium"/>
                <a:cs typeface="Franklin Gothic Medium"/>
              </a:rPr>
              <a:t>V</a:t>
            </a:r>
            <a:r>
              <a:rPr sz="2800" b="1" dirty="0">
                <a:solidFill>
                  <a:schemeClr val="accent5">
                    <a:lumMod val="50000"/>
                  </a:schemeClr>
                </a:solidFill>
                <a:latin typeface="Franklin Gothic Medium"/>
                <a:cs typeface="Franklin Gothic Medium"/>
              </a:rPr>
              <a:t>O</a:t>
            </a:r>
            <a:r>
              <a:rPr sz="2800" b="1" spc="-40" dirty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2800" b="1" spc="15" dirty="0">
                <a:solidFill>
                  <a:schemeClr val="accent5">
                    <a:lumMod val="50000"/>
                  </a:schemeClr>
                </a:solidFill>
                <a:latin typeface="Franklin Gothic Medium"/>
                <a:cs typeface="Franklin Gothic Medium"/>
              </a:rPr>
              <a:t>VI</a:t>
            </a:r>
            <a:r>
              <a:rPr sz="2800" b="1" spc="30" dirty="0">
                <a:solidFill>
                  <a:schemeClr val="accent5">
                    <a:lumMod val="50000"/>
                  </a:schemeClr>
                </a:solidFill>
                <a:latin typeface="Franklin Gothic Medium"/>
                <a:cs typeface="Franklin Gothic Medium"/>
              </a:rPr>
              <a:t>D</a:t>
            </a:r>
            <a:r>
              <a:rPr sz="2800" b="1" dirty="0">
                <a:solidFill>
                  <a:schemeClr val="accent5">
                    <a:lumMod val="50000"/>
                  </a:schemeClr>
                </a:solidFill>
                <a:latin typeface="Franklin Gothic Medium"/>
                <a:cs typeface="Franklin Gothic Medium"/>
              </a:rPr>
              <a:t>IE</a:t>
            </a:r>
            <a:r>
              <a:rPr sz="2800" b="1" spc="-20" dirty="0">
                <a:solidFill>
                  <a:schemeClr val="accent5">
                    <a:lumMod val="50000"/>
                  </a:schemeClr>
                </a:solidFill>
                <a:latin typeface="Franklin Gothic Medium"/>
                <a:cs typeface="Franklin Gothic Medium"/>
              </a:rPr>
              <a:t>C</a:t>
            </a:r>
            <a:r>
              <a:rPr sz="2800" b="1" dirty="0">
                <a:solidFill>
                  <a:schemeClr val="accent5">
                    <a:lumMod val="50000"/>
                  </a:schemeClr>
                </a:solidFill>
                <a:latin typeface="Franklin Gothic Medium"/>
                <a:cs typeface="Franklin Gothic Medium"/>
              </a:rPr>
              <a:t>K</a:t>
            </a:r>
            <a:r>
              <a:rPr sz="2800" b="1" spc="-80" dirty="0">
                <a:solidFill>
                  <a:schemeClr val="accent5">
                    <a:lumMod val="50000"/>
                  </a:schemeClr>
                </a:solidFill>
                <a:latin typeface="Franklin Gothic Medium"/>
                <a:cs typeface="Franklin Gothic Medium"/>
              </a:rPr>
              <a:t>Y</a:t>
            </a:r>
            <a:r>
              <a:rPr sz="2800" b="1" spc="-5" dirty="0">
                <a:solidFill>
                  <a:schemeClr val="accent5">
                    <a:lumMod val="50000"/>
                  </a:schemeClr>
                </a:solidFill>
                <a:latin typeface="Franklin Gothic Medium"/>
                <a:cs typeface="Franklin Gothic Medium"/>
              </a:rPr>
              <a:t>C</a:t>
            </a:r>
            <a:r>
              <a:rPr sz="2800" b="1" dirty="0">
                <a:solidFill>
                  <a:schemeClr val="accent5">
                    <a:lumMod val="50000"/>
                  </a:schemeClr>
                </a:solidFill>
                <a:latin typeface="Franklin Gothic Medium"/>
                <a:cs typeface="Franklin Gothic Medium"/>
              </a:rPr>
              <a:t>H</a:t>
            </a:r>
            <a:r>
              <a:rPr sz="2800" b="1" spc="-65" dirty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2800" b="1" spc="15" dirty="0">
                <a:solidFill>
                  <a:schemeClr val="accent5">
                    <a:lumMod val="50000"/>
                  </a:schemeClr>
                </a:solidFill>
                <a:latin typeface="Franklin Gothic Medium"/>
                <a:cs typeface="Franklin Gothic Medium"/>
              </a:rPr>
              <a:t>O</a:t>
            </a:r>
            <a:r>
              <a:rPr sz="2800" b="1" spc="20" dirty="0">
                <a:solidFill>
                  <a:schemeClr val="accent5">
                    <a:lumMod val="50000"/>
                  </a:schemeClr>
                </a:solidFill>
                <a:latin typeface="Franklin Gothic Medium"/>
                <a:cs typeface="Franklin Gothic Medium"/>
              </a:rPr>
              <a:t>B</a:t>
            </a:r>
            <a:r>
              <a:rPr sz="2800" b="1" spc="15" dirty="0">
                <a:solidFill>
                  <a:schemeClr val="accent5">
                    <a:lumMod val="50000"/>
                  </a:schemeClr>
                </a:solidFill>
                <a:latin typeface="Franklin Gothic Medium"/>
                <a:cs typeface="Franklin Gothic Medium"/>
              </a:rPr>
              <a:t>L</a:t>
            </a:r>
            <a:r>
              <a:rPr sz="2800" b="1" spc="5" dirty="0">
                <a:solidFill>
                  <a:schemeClr val="accent5">
                    <a:lumMod val="50000"/>
                  </a:schemeClr>
                </a:solidFill>
                <a:latin typeface="Franklin Gothic Medium"/>
                <a:cs typeface="Franklin Gothic Medium"/>
              </a:rPr>
              <a:t>A</a:t>
            </a:r>
            <a:r>
              <a:rPr sz="2800" b="1" spc="-25" dirty="0">
                <a:solidFill>
                  <a:schemeClr val="accent5">
                    <a:lumMod val="50000"/>
                  </a:schemeClr>
                </a:solidFill>
                <a:latin typeface="Franklin Gothic Medium"/>
                <a:cs typeface="Franklin Gothic Medium"/>
              </a:rPr>
              <a:t>S</a:t>
            </a:r>
            <a:r>
              <a:rPr sz="2800" b="1" spc="10" dirty="0">
                <a:solidFill>
                  <a:schemeClr val="accent5">
                    <a:lumMod val="50000"/>
                  </a:schemeClr>
                </a:solidFill>
                <a:latin typeface="Franklin Gothic Medium"/>
                <a:cs typeface="Franklin Gothic Medium"/>
              </a:rPr>
              <a:t>T</a:t>
            </a:r>
            <a:r>
              <a:rPr sz="2800" b="1" dirty="0">
                <a:solidFill>
                  <a:schemeClr val="accent5">
                    <a:lumMod val="50000"/>
                  </a:schemeClr>
                </a:solidFill>
                <a:latin typeface="Franklin Gothic Medium"/>
                <a:cs typeface="Franklin Gothic Medium"/>
              </a:rPr>
              <a:t>I</a:t>
            </a:r>
            <a:r>
              <a:rPr sz="2800" b="1" spc="-65" dirty="0">
                <a:solidFill>
                  <a:schemeClr val="accent5">
                    <a:lumMod val="50000"/>
                  </a:schemeClr>
                </a:solidFill>
                <a:latin typeface="Franklin Gothic Medium"/>
                <a:cs typeface="Franklin Gothic Medium"/>
              </a:rPr>
              <a:t>A</a:t>
            </a:r>
            <a:r>
              <a:rPr sz="2800" b="1" spc="-20" dirty="0">
                <a:solidFill>
                  <a:schemeClr val="accent5">
                    <a:lumMod val="50000"/>
                  </a:schemeClr>
                </a:solidFill>
                <a:latin typeface="Franklin Gothic Medium"/>
                <a:cs typeface="Franklin Gothic Medium"/>
              </a:rPr>
              <a:t>C</a:t>
            </a:r>
            <a:r>
              <a:rPr sz="2800" b="1" dirty="0">
                <a:solidFill>
                  <a:schemeClr val="accent5">
                    <a:lumMod val="50000"/>
                  </a:schemeClr>
                </a:solidFill>
                <a:latin typeface="Franklin Gothic Medium"/>
                <a:cs typeface="Franklin Gothic Medium"/>
              </a:rPr>
              <a:t>H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412536" y="2590800"/>
            <a:ext cx="8384540" cy="379920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6870" marR="5080" indent="-344805">
              <a:lnSpc>
                <a:spcPct val="100000"/>
              </a:lnSpc>
              <a:tabLst>
                <a:tab pos="356870" algn="l"/>
              </a:tabLst>
            </a:pPr>
            <a:r>
              <a:rPr sz="1400" spc="-15" dirty="0">
                <a:solidFill>
                  <a:srgbClr val="F0A12D"/>
                </a:solidFill>
                <a:latin typeface="Times New Roman"/>
                <a:cs typeface="Times New Roman"/>
              </a:rPr>
              <a:t>	</a:t>
            </a:r>
            <a:r>
              <a:rPr sz="2000" b="1" dirty="0">
                <a:solidFill>
                  <a:srgbClr val="0070C0"/>
                </a:solidFill>
                <a:latin typeface="Franklin Gothic Book"/>
                <a:cs typeface="Franklin Gothic Book"/>
              </a:rPr>
              <a:t>p</a:t>
            </a:r>
            <a:r>
              <a:rPr sz="2000" b="1" spc="0" dirty="0">
                <a:solidFill>
                  <a:srgbClr val="0070C0"/>
                </a:solidFill>
                <a:latin typeface="Franklin Gothic Book"/>
                <a:cs typeface="Franklin Gothic Book"/>
              </a:rPr>
              <a:t>o</a:t>
            </a:r>
            <a:r>
              <a:rPr sz="2000" b="1" spc="15" dirty="0">
                <a:solidFill>
                  <a:srgbClr val="0070C0"/>
                </a:solidFill>
                <a:latin typeface="Franklin Gothic Book"/>
                <a:cs typeface="Franklin Gothic Book"/>
              </a:rPr>
              <a:t>d</a:t>
            </a:r>
            <a:r>
              <a:rPr sz="2000" b="1" spc="0" dirty="0">
                <a:solidFill>
                  <a:srgbClr val="0070C0"/>
                </a:solidFill>
                <a:latin typeface="Franklin Gothic Book"/>
                <a:cs typeface="Franklin Gothic Book"/>
              </a:rPr>
              <a:t>o</a:t>
            </a:r>
            <a:r>
              <a:rPr sz="2000" b="1" dirty="0">
                <a:solidFill>
                  <a:srgbClr val="0070C0"/>
                </a:solidFill>
                <a:latin typeface="Franklin Gothic Book"/>
                <a:cs typeface="Franklin Gothic Book"/>
              </a:rPr>
              <a:t>p</a:t>
            </a:r>
            <a:r>
              <a:rPr sz="2000" b="1" spc="-15" dirty="0">
                <a:solidFill>
                  <a:srgbClr val="0070C0"/>
                </a:solidFill>
                <a:latin typeface="Franklin Gothic Book"/>
                <a:cs typeface="Franklin Gothic Book"/>
              </a:rPr>
              <a:t>a</a:t>
            </a:r>
            <a:r>
              <a:rPr sz="2000" b="1" dirty="0">
                <a:solidFill>
                  <a:srgbClr val="0070C0"/>
                </a:solidFill>
                <a:latin typeface="Franklin Gothic Book"/>
                <a:cs typeface="Franklin Gothic Book"/>
              </a:rPr>
              <a:t>t</a:t>
            </a:r>
            <a:r>
              <a:rPr sz="2000" b="1" spc="-20" dirty="0">
                <a:solidFill>
                  <a:srgbClr val="0070C0"/>
                </a:solidFill>
                <a:latin typeface="Franklin Gothic Book"/>
                <a:cs typeface="Franklin Gothic Book"/>
              </a:rPr>
              <a:t>r</a:t>
            </a:r>
            <a:r>
              <a:rPr sz="2000" b="1" spc="-15" dirty="0">
                <a:solidFill>
                  <a:srgbClr val="0070C0"/>
                </a:solidFill>
                <a:latin typeface="Franklin Gothic Book"/>
                <a:cs typeface="Franklin Gothic Book"/>
              </a:rPr>
              <a:t>e</a:t>
            </a:r>
            <a:r>
              <a:rPr sz="2000" b="1" dirty="0">
                <a:solidFill>
                  <a:srgbClr val="0070C0"/>
                </a:solidFill>
                <a:latin typeface="Franklin Gothic Book"/>
                <a:cs typeface="Franklin Gothic Book"/>
              </a:rPr>
              <a:t>n</a:t>
            </a:r>
            <a:r>
              <a:rPr sz="2000" b="1" spc="-10" dirty="0">
                <a:solidFill>
                  <a:srgbClr val="0070C0"/>
                </a:solidFill>
                <a:latin typeface="Franklin Gothic Book"/>
                <a:cs typeface="Franklin Gothic Book"/>
              </a:rPr>
              <a:t>i</a:t>
            </a:r>
            <a:r>
              <a:rPr sz="2000" b="1" spc="-15" dirty="0">
                <a:solidFill>
                  <a:srgbClr val="0070C0"/>
                </a:solidFill>
                <a:latin typeface="Franklin Gothic Book"/>
                <a:cs typeface="Franklin Gothic Book"/>
              </a:rPr>
              <a:t>e</a:t>
            </a:r>
            <a:r>
              <a:rPr sz="2000" b="1" spc="-70" dirty="0">
                <a:solidFill>
                  <a:srgbClr val="0070C0"/>
                </a:solidFill>
                <a:latin typeface="Times New Roman"/>
                <a:cs typeface="Times New Roman"/>
              </a:rPr>
              <a:t> </a:t>
            </a:r>
            <a:r>
              <a:rPr sz="2000" b="1" spc="-200" dirty="0">
                <a:solidFill>
                  <a:srgbClr val="0070C0"/>
                </a:solidFill>
                <a:latin typeface="Franklin Gothic Book"/>
                <a:cs typeface="Franklin Gothic Book"/>
              </a:rPr>
              <a:t>7</a:t>
            </a:r>
            <a:r>
              <a:rPr sz="2000" b="1" spc="20" dirty="0">
                <a:solidFill>
                  <a:srgbClr val="0070C0"/>
                </a:solidFill>
                <a:latin typeface="Franklin Gothic Book"/>
                <a:cs typeface="Franklin Gothic Book"/>
              </a:rPr>
              <a:t>.</a:t>
            </a:r>
            <a:r>
              <a:rPr sz="2000" b="1" spc="15" dirty="0">
                <a:solidFill>
                  <a:srgbClr val="0070C0"/>
                </a:solidFill>
                <a:latin typeface="Franklin Gothic Book"/>
                <a:cs typeface="Franklin Gothic Book"/>
              </a:rPr>
              <a:t>2</a:t>
            </a:r>
            <a:r>
              <a:rPr sz="2000" b="1" spc="-5" dirty="0">
                <a:solidFill>
                  <a:srgbClr val="0070C0"/>
                </a:solidFill>
                <a:latin typeface="Franklin Gothic Book"/>
                <a:cs typeface="Franklin Gothic Book"/>
              </a:rPr>
              <a:t>.</a:t>
            </a:r>
            <a:r>
              <a:rPr sz="2000" b="1" spc="-110" dirty="0">
                <a:solidFill>
                  <a:srgbClr val="0070C0"/>
                </a:solidFill>
                <a:latin typeface="Times New Roman"/>
                <a:cs typeface="Times New Roman"/>
              </a:rPr>
              <a:t> </a:t>
            </a:r>
            <a:r>
              <a:rPr sz="2000" b="1" spc="-15" dirty="0">
                <a:solidFill>
                  <a:srgbClr val="0070C0"/>
                </a:solidFill>
                <a:latin typeface="Franklin Gothic Book"/>
                <a:cs typeface="Franklin Gothic Book"/>
              </a:rPr>
              <a:t>–</a:t>
            </a:r>
            <a:r>
              <a:rPr sz="2000" b="1" spc="10" dirty="0">
                <a:solidFill>
                  <a:srgbClr val="0070C0"/>
                </a:solidFill>
                <a:latin typeface="Franklin Gothic Book"/>
                <a:cs typeface="Franklin Gothic Book"/>
              </a:rPr>
              <a:t> </a:t>
            </a:r>
            <a:r>
              <a:rPr sz="2000" b="1" spc="-25" dirty="0">
                <a:solidFill>
                  <a:srgbClr val="0070C0"/>
                </a:solidFill>
                <a:latin typeface="Franklin Gothic Book"/>
                <a:cs typeface="Franklin Gothic Book"/>
              </a:rPr>
              <a:t>P</a:t>
            </a:r>
            <a:r>
              <a:rPr sz="2000" b="1" spc="0" dirty="0">
                <a:solidFill>
                  <a:srgbClr val="0070C0"/>
                </a:solidFill>
                <a:latin typeface="Franklin Gothic Book"/>
                <a:cs typeface="Franklin Gothic Book"/>
              </a:rPr>
              <a:t>o</a:t>
            </a:r>
            <a:r>
              <a:rPr sz="2000" b="1" spc="15" dirty="0">
                <a:solidFill>
                  <a:srgbClr val="0070C0"/>
                </a:solidFill>
                <a:latin typeface="Franklin Gothic Book"/>
                <a:cs typeface="Franklin Gothic Book"/>
              </a:rPr>
              <a:t>d</a:t>
            </a:r>
            <a:r>
              <a:rPr sz="2000" b="1" dirty="0">
                <a:solidFill>
                  <a:srgbClr val="0070C0"/>
                </a:solidFill>
                <a:latin typeface="Franklin Gothic Book"/>
                <a:cs typeface="Franklin Gothic Book"/>
              </a:rPr>
              <a:t>p</a:t>
            </a:r>
            <a:r>
              <a:rPr sz="2000" b="1" spc="0" dirty="0">
                <a:solidFill>
                  <a:srgbClr val="0070C0"/>
                </a:solidFill>
                <a:latin typeface="Franklin Gothic Book"/>
                <a:cs typeface="Franklin Gothic Book"/>
              </a:rPr>
              <a:t>o</a:t>
            </a:r>
            <a:r>
              <a:rPr sz="2000" b="1" dirty="0">
                <a:solidFill>
                  <a:srgbClr val="0070C0"/>
                </a:solidFill>
                <a:latin typeface="Franklin Gothic Book"/>
                <a:cs typeface="Franklin Gothic Book"/>
              </a:rPr>
              <a:t>r</a:t>
            </a:r>
            <a:r>
              <a:rPr sz="2000" b="1" spc="-15" dirty="0">
                <a:solidFill>
                  <a:srgbClr val="0070C0"/>
                </a:solidFill>
                <a:latin typeface="Franklin Gothic Book"/>
                <a:cs typeface="Franklin Gothic Book"/>
              </a:rPr>
              <a:t>a</a:t>
            </a:r>
            <a:r>
              <a:rPr sz="2000" b="1" spc="-65" dirty="0">
                <a:solidFill>
                  <a:srgbClr val="0070C0"/>
                </a:solidFill>
                <a:latin typeface="Franklin Gothic Book"/>
                <a:cs typeface="Franklin Gothic Book"/>
              </a:rPr>
              <a:t> </a:t>
            </a:r>
            <a:r>
              <a:rPr sz="2000" b="1" spc="0" dirty="0">
                <a:solidFill>
                  <a:srgbClr val="0070C0"/>
                </a:solidFill>
                <a:latin typeface="Franklin Gothic Book"/>
                <a:cs typeface="Franklin Gothic Book"/>
              </a:rPr>
              <a:t>n</a:t>
            </a:r>
            <a:r>
              <a:rPr sz="2000" b="1" spc="-15" dirty="0">
                <a:solidFill>
                  <a:srgbClr val="0070C0"/>
                </a:solidFill>
                <a:latin typeface="Franklin Gothic Book"/>
                <a:cs typeface="Franklin Gothic Book"/>
              </a:rPr>
              <a:t>a</a:t>
            </a:r>
            <a:r>
              <a:rPr sz="2000" b="1" spc="-20" dirty="0">
                <a:solidFill>
                  <a:srgbClr val="0070C0"/>
                </a:solidFill>
                <a:latin typeface="Franklin Gothic Book"/>
                <a:cs typeface="Franklin Gothic Book"/>
              </a:rPr>
              <a:t> </a:t>
            </a:r>
            <a:r>
              <a:rPr sz="2000" b="1" spc="10" dirty="0">
                <a:solidFill>
                  <a:srgbClr val="0070C0"/>
                </a:solidFill>
                <a:latin typeface="Franklin Gothic Book"/>
                <a:cs typeface="Franklin Gothic Book"/>
              </a:rPr>
              <a:t>i</a:t>
            </a:r>
            <a:r>
              <a:rPr sz="2000" b="1" spc="-40" dirty="0">
                <a:solidFill>
                  <a:srgbClr val="0070C0"/>
                </a:solidFill>
                <a:latin typeface="Franklin Gothic Book"/>
                <a:cs typeface="Franklin Gothic Book"/>
              </a:rPr>
              <a:t>n</a:t>
            </a:r>
            <a:r>
              <a:rPr sz="2000" b="1" spc="-20" dirty="0">
                <a:solidFill>
                  <a:srgbClr val="0070C0"/>
                </a:solidFill>
                <a:latin typeface="Franklin Gothic Book"/>
                <a:cs typeface="Franklin Gothic Book"/>
              </a:rPr>
              <a:t>v</a:t>
            </a:r>
            <a:r>
              <a:rPr sz="2000" b="1" dirty="0">
                <a:solidFill>
                  <a:srgbClr val="0070C0"/>
                </a:solidFill>
                <a:latin typeface="Franklin Gothic Book"/>
                <a:cs typeface="Franklin Gothic Book"/>
              </a:rPr>
              <a:t>es</a:t>
            </a:r>
            <a:r>
              <a:rPr sz="2000" b="1" spc="-25" dirty="0">
                <a:solidFill>
                  <a:srgbClr val="0070C0"/>
                </a:solidFill>
                <a:latin typeface="Franklin Gothic Book"/>
                <a:cs typeface="Franklin Gothic Book"/>
              </a:rPr>
              <a:t>t</a:t>
            </a:r>
            <a:r>
              <a:rPr sz="2000" b="1" spc="10" dirty="0">
                <a:solidFill>
                  <a:srgbClr val="0070C0"/>
                </a:solidFill>
                <a:latin typeface="Franklin Gothic Book"/>
                <a:cs typeface="Franklin Gothic Book"/>
              </a:rPr>
              <a:t>í</a:t>
            </a:r>
            <a:r>
              <a:rPr sz="2000" b="1" spc="-5" dirty="0">
                <a:solidFill>
                  <a:srgbClr val="0070C0"/>
                </a:solidFill>
                <a:latin typeface="Franklin Gothic Book"/>
                <a:cs typeface="Franklin Gothic Book"/>
              </a:rPr>
              <a:t>c</a:t>
            </a:r>
            <a:r>
              <a:rPr sz="2000" b="1" spc="-10" dirty="0">
                <a:solidFill>
                  <a:srgbClr val="0070C0"/>
                </a:solidFill>
                <a:latin typeface="Franklin Gothic Book"/>
                <a:cs typeface="Franklin Gothic Book"/>
              </a:rPr>
              <a:t>ie</a:t>
            </a:r>
            <a:r>
              <a:rPr sz="2000" b="1" spc="-70" dirty="0">
                <a:solidFill>
                  <a:srgbClr val="0070C0"/>
                </a:solidFill>
                <a:latin typeface="Franklin Gothic Book"/>
                <a:cs typeface="Franklin Gothic Book"/>
              </a:rPr>
              <a:t> </a:t>
            </a:r>
            <a:r>
              <a:rPr sz="2000" b="1" spc="15" dirty="0">
                <a:solidFill>
                  <a:srgbClr val="0070C0"/>
                </a:solidFill>
                <a:latin typeface="Franklin Gothic Book"/>
                <a:cs typeface="Franklin Gothic Book"/>
              </a:rPr>
              <a:t>d</a:t>
            </a:r>
            <a:r>
              <a:rPr sz="2000" b="1" spc="-15" dirty="0">
                <a:solidFill>
                  <a:srgbClr val="0070C0"/>
                </a:solidFill>
                <a:latin typeface="Franklin Gothic Book"/>
                <a:cs typeface="Franklin Gothic Book"/>
              </a:rPr>
              <a:t>o</a:t>
            </a:r>
            <a:r>
              <a:rPr sz="2000" b="1" spc="-25" dirty="0">
                <a:solidFill>
                  <a:srgbClr val="0070C0"/>
                </a:solidFill>
                <a:latin typeface="Franklin Gothic Book"/>
                <a:cs typeface="Franklin Gothic Book"/>
              </a:rPr>
              <a:t> </a:t>
            </a:r>
            <a:r>
              <a:rPr sz="2000" b="1" dirty="0">
                <a:solidFill>
                  <a:srgbClr val="0070C0"/>
                </a:solidFill>
                <a:latin typeface="Franklin Gothic Book"/>
                <a:cs typeface="Franklin Gothic Book"/>
              </a:rPr>
              <a:t>vy</a:t>
            </a:r>
            <a:r>
              <a:rPr sz="2000" b="1" spc="20" dirty="0">
                <a:solidFill>
                  <a:srgbClr val="0070C0"/>
                </a:solidFill>
                <a:latin typeface="Franklin Gothic Book"/>
                <a:cs typeface="Franklin Gothic Book"/>
              </a:rPr>
              <a:t>t</a:t>
            </a:r>
            <a:r>
              <a:rPr sz="2000" b="1" dirty="0">
                <a:solidFill>
                  <a:srgbClr val="0070C0"/>
                </a:solidFill>
                <a:latin typeface="Franklin Gothic Book"/>
                <a:cs typeface="Franklin Gothic Book"/>
              </a:rPr>
              <a:t>v</a:t>
            </a:r>
            <a:r>
              <a:rPr sz="2000" b="1" spc="-15" dirty="0">
                <a:solidFill>
                  <a:srgbClr val="0070C0"/>
                </a:solidFill>
                <a:latin typeface="Franklin Gothic Book"/>
                <a:cs typeface="Franklin Gothic Book"/>
              </a:rPr>
              <a:t>á</a:t>
            </a:r>
            <a:r>
              <a:rPr sz="2000" b="1" spc="0" dirty="0">
                <a:solidFill>
                  <a:srgbClr val="0070C0"/>
                </a:solidFill>
                <a:latin typeface="Franklin Gothic Book"/>
                <a:cs typeface="Franklin Gothic Book"/>
              </a:rPr>
              <a:t>r</a:t>
            </a:r>
            <a:r>
              <a:rPr sz="2000" b="1" spc="-10" dirty="0">
                <a:solidFill>
                  <a:srgbClr val="0070C0"/>
                </a:solidFill>
                <a:latin typeface="Franklin Gothic Book"/>
                <a:cs typeface="Franklin Gothic Book"/>
              </a:rPr>
              <a:t>ani</a:t>
            </a:r>
            <a:r>
              <a:rPr sz="2000" b="1" spc="10" dirty="0">
                <a:solidFill>
                  <a:srgbClr val="0070C0"/>
                </a:solidFill>
                <a:latin typeface="Franklin Gothic Book"/>
                <a:cs typeface="Franklin Gothic Book"/>
              </a:rPr>
              <a:t>a</a:t>
            </a:r>
            <a:r>
              <a:rPr sz="2000" b="1" spc="-5" dirty="0">
                <a:solidFill>
                  <a:srgbClr val="0070C0"/>
                </a:solidFill>
                <a:latin typeface="Franklin Gothic Book"/>
                <a:cs typeface="Franklin Gothic Book"/>
              </a:rPr>
              <a:t>,</a:t>
            </a:r>
            <a:r>
              <a:rPr sz="2000" b="1" spc="-85" dirty="0">
                <a:solidFill>
                  <a:srgbClr val="0070C0"/>
                </a:solidFill>
                <a:latin typeface="Franklin Gothic Book"/>
                <a:cs typeface="Franklin Gothic Book"/>
              </a:rPr>
              <a:t> </a:t>
            </a:r>
            <a:r>
              <a:rPr sz="2000" b="1" spc="5" dirty="0">
                <a:solidFill>
                  <a:srgbClr val="0070C0"/>
                </a:solidFill>
                <a:latin typeface="Franklin Gothic Book"/>
                <a:cs typeface="Franklin Gothic Book"/>
              </a:rPr>
              <a:t>zl</a:t>
            </a:r>
            <a:r>
              <a:rPr sz="2000" b="1" dirty="0">
                <a:solidFill>
                  <a:srgbClr val="0070C0"/>
                </a:solidFill>
                <a:latin typeface="Franklin Gothic Book"/>
                <a:cs typeface="Franklin Gothic Book"/>
              </a:rPr>
              <a:t>epš</a:t>
            </a:r>
            <a:r>
              <a:rPr sz="2000" b="1" spc="-45" dirty="0">
                <a:solidFill>
                  <a:srgbClr val="0070C0"/>
                </a:solidFill>
                <a:latin typeface="Franklin Gothic Book"/>
                <a:cs typeface="Franklin Gothic Book"/>
              </a:rPr>
              <a:t>o</a:t>
            </a:r>
            <a:r>
              <a:rPr sz="2000" b="1" spc="-20" dirty="0">
                <a:solidFill>
                  <a:srgbClr val="0070C0"/>
                </a:solidFill>
                <a:latin typeface="Franklin Gothic Book"/>
                <a:cs typeface="Franklin Gothic Book"/>
              </a:rPr>
              <a:t>v</a:t>
            </a:r>
            <a:r>
              <a:rPr sz="2000" b="1" spc="-15" dirty="0">
                <a:solidFill>
                  <a:srgbClr val="0070C0"/>
                </a:solidFill>
                <a:latin typeface="Franklin Gothic Book"/>
                <a:cs typeface="Franklin Gothic Book"/>
              </a:rPr>
              <a:t>a</a:t>
            </a:r>
            <a:r>
              <a:rPr sz="2000" b="1" spc="10" dirty="0">
                <a:solidFill>
                  <a:srgbClr val="0070C0"/>
                </a:solidFill>
                <a:latin typeface="Franklin Gothic Book"/>
                <a:cs typeface="Franklin Gothic Book"/>
              </a:rPr>
              <a:t>n</a:t>
            </a:r>
            <a:r>
              <a:rPr sz="2000" b="1" spc="-10" dirty="0">
                <a:solidFill>
                  <a:srgbClr val="0070C0"/>
                </a:solidFill>
                <a:latin typeface="Franklin Gothic Book"/>
                <a:cs typeface="Franklin Gothic Book"/>
              </a:rPr>
              <a:t>ia</a:t>
            </a:r>
            <a:r>
              <a:rPr sz="2000" b="1" spc="-65" dirty="0">
                <a:solidFill>
                  <a:srgbClr val="0070C0"/>
                </a:solidFill>
                <a:latin typeface="Franklin Gothic Book"/>
                <a:cs typeface="Franklin Gothic Book"/>
              </a:rPr>
              <a:t> </a:t>
            </a:r>
            <a:r>
              <a:rPr sz="2000" b="1" spc="10" dirty="0">
                <a:solidFill>
                  <a:srgbClr val="0070C0"/>
                </a:solidFill>
                <a:latin typeface="Franklin Gothic Book"/>
                <a:cs typeface="Franklin Gothic Book"/>
              </a:rPr>
              <a:t>al</a:t>
            </a:r>
            <a:r>
              <a:rPr sz="2000" b="1" dirty="0">
                <a:solidFill>
                  <a:srgbClr val="0070C0"/>
                </a:solidFill>
                <a:latin typeface="Franklin Gothic Book"/>
                <a:cs typeface="Franklin Gothic Book"/>
              </a:rPr>
              <a:t>e</a:t>
            </a:r>
            <a:r>
              <a:rPr sz="2000" b="1" spc="15" dirty="0">
                <a:solidFill>
                  <a:srgbClr val="0070C0"/>
                </a:solidFill>
                <a:latin typeface="Franklin Gothic Book"/>
                <a:cs typeface="Franklin Gothic Book"/>
              </a:rPr>
              <a:t>b</a:t>
            </a:r>
            <a:r>
              <a:rPr sz="2000" b="1" spc="-15" dirty="0">
                <a:solidFill>
                  <a:srgbClr val="0070C0"/>
                </a:solidFill>
                <a:latin typeface="Franklin Gothic Book"/>
                <a:cs typeface="Franklin Gothic Book"/>
              </a:rPr>
              <a:t>o</a:t>
            </a:r>
            <a:r>
              <a:rPr sz="2000" b="1" spc="-5" dirty="0">
                <a:solidFill>
                  <a:srgbClr val="0070C0"/>
                </a:solidFill>
                <a:latin typeface="Franklin Gothic Book"/>
                <a:cs typeface="Franklin Gothic Book"/>
              </a:rPr>
              <a:t> </a:t>
            </a:r>
            <a:r>
              <a:rPr sz="2000" b="1" spc="-45" dirty="0">
                <a:solidFill>
                  <a:srgbClr val="0070C0"/>
                </a:solidFill>
                <a:latin typeface="Franklin Gothic Book"/>
                <a:cs typeface="Franklin Gothic Book"/>
              </a:rPr>
              <a:t>r</a:t>
            </a:r>
            <a:r>
              <a:rPr sz="2000" b="1" dirty="0">
                <a:solidFill>
                  <a:srgbClr val="0070C0"/>
                </a:solidFill>
                <a:latin typeface="Franklin Gothic Book"/>
                <a:cs typeface="Franklin Gothic Book"/>
              </a:rPr>
              <a:t>o</a:t>
            </a:r>
            <a:r>
              <a:rPr sz="2000" b="1" spc="5" dirty="0">
                <a:solidFill>
                  <a:srgbClr val="0070C0"/>
                </a:solidFill>
                <a:latin typeface="Franklin Gothic Book"/>
                <a:cs typeface="Franklin Gothic Book"/>
              </a:rPr>
              <a:t>z</a:t>
            </a:r>
            <a:r>
              <a:rPr sz="2000" b="1" spc="25" dirty="0">
                <a:solidFill>
                  <a:srgbClr val="0070C0"/>
                </a:solidFill>
                <a:latin typeface="Franklin Gothic Book"/>
                <a:cs typeface="Franklin Gothic Book"/>
              </a:rPr>
              <a:t>š</a:t>
            </a:r>
            <a:r>
              <a:rPr sz="2000" b="1" spc="10" dirty="0">
                <a:solidFill>
                  <a:srgbClr val="0070C0"/>
                </a:solidFill>
                <a:latin typeface="Franklin Gothic Book"/>
                <a:cs typeface="Franklin Gothic Book"/>
              </a:rPr>
              <a:t>i</a:t>
            </a:r>
            <a:r>
              <a:rPr sz="2000" b="1" spc="-70" dirty="0">
                <a:solidFill>
                  <a:srgbClr val="0070C0"/>
                </a:solidFill>
                <a:latin typeface="Franklin Gothic Book"/>
                <a:cs typeface="Franklin Gothic Book"/>
              </a:rPr>
              <a:t>r</a:t>
            </a:r>
            <a:r>
              <a:rPr sz="2000" b="1" spc="-45" dirty="0">
                <a:solidFill>
                  <a:srgbClr val="0070C0"/>
                </a:solidFill>
                <a:latin typeface="Franklin Gothic Book"/>
                <a:cs typeface="Franklin Gothic Book"/>
              </a:rPr>
              <a:t>o</a:t>
            </a:r>
            <a:r>
              <a:rPr sz="2000" b="1" spc="-20" dirty="0">
                <a:solidFill>
                  <a:srgbClr val="0070C0"/>
                </a:solidFill>
                <a:latin typeface="Franklin Gothic Book"/>
                <a:cs typeface="Franklin Gothic Book"/>
              </a:rPr>
              <a:t>v</a:t>
            </a:r>
            <a:r>
              <a:rPr sz="2000" b="1" spc="-15" dirty="0">
                <a:solidFill>
                  <a:srgbClr val="0070C0"/>
                </a:solidFill>
                <a:latin typeface="Franklin Gothic Book"/>
                <a:cs typeface="Franklin Gothic Book"/>
              </a:rPr>
              <a:t>a</a:t>
            </a:r>
            <a:r>
              <a:rPr sz="2000" b="1" spc="15" dirty="0">
                <a:solidFill>
                  <a:srgbClr val="0070C0"/>
                </a:solidFill>
                <a:latin typeface="Franklin Gothic Book"/>
                <a:cs typeface="Franklin Gothic Book"/>
              </a:rPr>
              <a:t>n</a:t>
            </a:r>
            <a:r>
              <a:rPr sz="2000" b="1" spc="-10" dirty="0">
                <a:solidFill>
                  <a:srgbClr val="0070C0"/>
                </a:solidFill>
                <a:latin typeface="Franklin Gothic Book"/>
                <a:cs typeface="Franklin Gothic Book"/>
              </a:rPr>
              <a:t>ia</a:t>
            </a:r>
            <a:r>
              <a:rPr sz="2000" b="1" spc="-65" dirty="0">
                <a:solidFill>
                  <a:srgbClr val="0070C0"/>
                </a:solidFill>
                <a:latin typeface="Franklin Gothic Book"/>
                <a:cs typeface="Franklin Gothic Book"/>
              </a:rPr>
              <a:t> </a:t>
            </a:r>
            <a:r>
              <a:rPr sz="2000" b="1" spc="0" dirty="0">
                <a:solidFill>
                  <a:srgbClr val="0070C0"/>
                </a:solidFill>
                <a:latin typeface="Franklin Gothic Book"/>
                <a:cs typeface="Franklin Gothic Book"/>
              </a:rPr>
              <a:t>v</a:t>
            </a:r>
            <a:r>
              <a:rPr sz="2000" b="1" spc="25" dirty="0">
                <a:solidFill>
                  <a:srgbClr val="0070C0"/>
                </a:solidFill>
                <a:latin typeface="Franklin Gothic Book"/>
                <a:cs typeface="Franklin Gothic Book"/>
              </a:rPr>
              <a:t>š</a:t>
            </a:r>
            <a:r>
              <a:rPr sz="2000" b="1" dirty="0">
                <a:solidFill>
                  <a:srgbClr val="0070C0"/>
                </a:solidFill>
                <a:latin typeface="Franklin Gothic Book"/>
                <a:cs typeface="Franklin Gothic Book"/>
              </a:rPr>
              <a:t>et</a:t>
            </a:r>
            <a:r>
              <a:rPr sz="2000" b="1" spc="-25" dirty="0">
                <a:solidFill>
                  <a:srgbClr val="0070C0"/>
                </a:solidFill>
                <a:latin typeface="Franklin Gothic Book"/>
                <a:cs typeface="Franklin Gothic Book"/>
              </a:rPr>
              <a:t>k</a:t>
            </a:r>
            <a:r>
              <a:rPr sz="2000" b="1" dirty="0">
                <a:solidFill>
                  <a:srgbClr val="0070C0"/>
                </a:solidFill>
                <a:latin typeface="Franklin Gothic Book"/>
                <a:cs typeface="Franklin Gothic Book"/>
              </a:rPr>
              <a:t>ý</a:t>
            </a:r>
            <a:r>
              <a:rPr sz="2000" b="1" spc="-5" dirty="0">
                <a:solidFill>
                  <a:srgbClr val="0070C0"/>
                </a:solidFill>
                <a:latin typeface="Franklin Gothic Book"/>
                <a:cs typeface="Franklin Gothic Book"/>
              </a:rPr>
              <a:t>c</a:t>
            </a:r>
            <a:r>
              <a:rPr sz="2000" b="1" spc="-15" dirty="0">
                <a:solidFill>
                  <a:srgbClr val="0070C0"/>
                </a:solidFill>
                <a:latin typeface="Franklin Gothic Book"/>
                <a:cs typeface="Franklin Gothic Book"/>
              </a:rPr>
              <a:t>h</a:t>
            </a:r>
            <a:r>
              <a:rPr sz="2000" b="1" spc="-85" dirty="0">
                <a:solidFill>
                  <a:srgbClr val="0070C0"/>
                </a:solidFill>
                <a:latin typeface="Franklin Gothic Book"/>
                <a:cs typeface="Franklin Gothic Book"/>
              </a:rPr>
              <a:t> </a:t>
            </a:r>
            <a:r>
              <a:rPr sz="2000" b="1" spc="15" dirty="0">
                <a:solidFill>
                  <a:srgbClr val="0070C0"/>
                </a:solidFill>
                <a:latin typeface="Franklin Gothic Book"/>
                <a:cs typeface="Franklin Gothic Book"/>
              </a:rPr>
              <a:t>d</a:t>
            </a:r>
            <a:r>
              <a:rPr sz="2000" b="1" spc="0" dirty="0">
                <a:solidFill>
                  <a:srgbClr val="0070C0"/>
                </a:solidFill>
                <a:latin typeface="Franklin Gothic Book"/>
                <a:cs typeface="Franklin Gothic Book"/>
              </a:rPr>
              <a:t>ru</a:t>
            </a:r>
            <a:r>
              <a:rPr sz="2000" b="1" spc="10" dirty="0">
                <a:solidFill>
                  <a:srgbClr val="0070C0"/>
                </a:solidFill>
                <a:latin typeface="Franklin Gothic Book"/>
                <a:cs typeface="Franklin Gothic Book"/>
              </a:rPr>
              <a:t>h</a:t>
            </a:r>
            <a:r>
              <a:rPr sz="2000" b="1" spc="-45" dirty="0">
                <a:solidFill>
                  <a:srgbClr val="0070C0"/>
                </a:solidFill>
                <a:latin typeface="Franklin Gothic Book"/>
                <a:cs typeface="Franklin Gothic Book"/>
              </a:rPr>
              <a:t>o</a:t>
            </a:r>
            <a:r>
              <a:rPr sz="2000" b="1" spc="-10" dirty="0">
                <a:solidFill>
                  <a:srgbClr val="0070C0"/>
                </a:solidFill>
                <a:latin typeface="Franklin Gothic Book"/>
                <a:cs typeface="Franklin Gothic Book"/>
              </a:rPr>
              <a:t>v</a:t>
            </a:r>
            <a:r>
              <a:rPr sz="2000" b="1" spc="-75" dirty="0">
                <a:solidFill>
                  <a:srgbClr val="0070C0"/>
                </a:solidFill>
                <a:latin typeface="Franklin Gothic Book"/>
                <a:cs typeface="Franklin Gothic Book"/>
              </a:rPr>
              <a:t> </a:t>
            </a:r>
            <a:r>
              <a:rPr sz="2000" b="1" spc="5" dirty="0">
                <a:solidFill>
                  <a:srgbClr val="0070C0"/>
                </a:solidFill>
                <a:latin typeface="Franklin Gothic Book"/>
                <a:cs typeface="Franklin Gothic Book"/>
              </a:rPr>
              <a:t>in</a:t>
            </a:r>
            <a:r>
              <a:rPr sz="2000" b="1" spc="15" dirty="0">
                <a:solidFill>
                  <a:srgbClr val="0070C0"/>
                </a:solidFill>
                <a:latin typeface="Franklin Gothic Book"/>
                <a:cs typeface="Franklin Gothic Book"/>
              </a:rPr>
              <a:t>f</a:t>
            </a:r>
            <a:r>
              <a:rPr sz="2000" b="1" spc="0" dirty="0">
                <a:solidFill>
                  <a:srgbClr val="0070C0"/>
                </a:solidFill>
                <a:latin typeface="Franklin Gothic Book"/>
                <a:cs typeface="Franklin Gothic Book"/>
              </a:rPr>
              <a:t>r</a:t>
            </a:r>
            <a:r>
              <a:rPr sz="2000" b="1" spc="-15" dirty="0">
                <a:solidFill>
                  <a:srgbClr val="0070C0"/>
                </a:solidFill>
                <a:latin typeface="Franklin Gothic Book"/>
                <a:cs typeface="Franklin Gothic Book"/>
              </a:rPr>
              <a:t>a</a:t>
            </a:r>
            <a:r>
              <a:rPr sz="2000" b="1" spc="0" dirty="0">
                <a:solidFill>
                  <a:srgbClr val="0070C0"/>
                </a:solidFill>
                <a:latin typeface="Franklin Gothic Book"/>
                <a:cs typeface="Franklin Gothic Book"/>
              </a:rPr>
              <a:t>š</a:t>
            </a:r>
            <a:r>
              <a:rPr sz="2000" b="1" spc="-25" dirty="0">
                <a:solidFill>
                  <a:srgbClr val="0070C0"/>
                </a:solidFill>
                <a:latin typeface="Franklin Gothic Book"/>
                <a:cs typeface="Franklin Gothic Book"/>
              </a:rPr>
              <a:t>t</a:t>
            </a:r>
            <a:r>
              <a:rPr sz="2000" b="1" spc="0" dirty="0">
                <a:solidFill>
                  <a:srgbClr val="0070C0"/>
                </a:solidFill>
                <a:latin typeface="Franklin Gothic Book"/>
                <a:cs typeface="Franklin Gothic Book"/>
              </a:rPr>
              <a:t>r</a:t>
            </a:r>
            <a:r>
              <a:rPr sz="2000" b="1" spc="-15" dirty="0">
                <a:solidFill>
                  <a:srgbClr val="0070C0"/>
                </a:solidFill>
                <a:latin typeface="Franklin Gothic Book"/>
                <a:cs typeface="Franklin Gothic Book"/>
              </a:rPr>
              <a:t>u</a:t>
            </a:r>
            <a:r>
              <a:rPr sz="2000" b="1" dirty="0">
                <a:solidFill>
                  <a:srgbClr val="0070C0"/>
                </a:solidFill>
                <a:latin typeface="Franklin Gothic Book"/>
                <a:cs typeface="Franklin Gothic Book"/>
              </a:rPr>
              <a:t>kt</a:t>
            </a:r>
            <a:r>
              <a:rPr sz="2000" b="1" spc="-10" dirty="0">
                <a:solidFill>
                  <a:srgbClr val="0070C0"/>
                </a:solidFill>
                <a:latin typeface="Franklin Gothic Book"/>
                <a:cs typeface="Franklin Gothic Book"/>
              </a:rPr>
              <a:t>úr</a:t>
            </a:r>
            <a:r>
              <a:rPr sz="2000" b="1" spc="-70" dirty="0">
                <a:solidFill>
                  <a:srgbClr val="0070C0"/>
                </a:solidFill>
                <a:latin typeface="Franklin Gothic Book"/>
                <a:cs typeface="Franklin Gothic Book"/>
              </a:rPr>
              <a:t> </a:t>
            </a:r>
            <a:r>
              <a:rPr sz="2000" b="1" spc="15" dirty="0">
                <a:solidFill>
                  <a:srgbClr val="0070C0"/>
                </a:solidFill>
                <a:latin typeface="Franklin Gothic Book"/>
                <a:cs typeface="Franklin Gothic Book"/>
              </a:rPr>
              <a:t>m</a:t>
            </a:r>
            <a:r>
              <a:rPr sz="2000" b="1" spc="10" dirty="0">
                <a:solidFill>
                  <a:srgbClr val="0070C0"/>
                </a:solidFill>
                <a:latin typeface="Franklin Gothic Book"/>
                <a:cs typeface="Franklin Gothic Book"/>
              </a:rPr>
              <a:t>al</a:t>
            </a:r>
            <a:r>
              <a:rPr sz="2000" b="1" dirty="0">
                <a:solidFill>
                  <a:srgbClr val="0070C0"/>
                </a:solidFill>
                <a:latin typeface="Franklin Gothic Book"/>
                <a:cs typeface="Franklin Gothic Book"/>
              </a:rPr>
              <a:t>ý</a:t>
            </a:r>
            <a:r>
              <a:rPr sz="2000" b="1" spc="-5" dirty="0">
                <a:solidFill>
                  <a:srgbClr val="0070C0"/>
                </a:solidFill>
                <a:latin typeface="Franklin Gothic Book"/>
                <a:cs typeface="Franklin Gothic Book"/>
              </a:rPr>
              <a:t>c</a:t>
            </a:r>
            <a:r>
              <a:rPr sz="2000" b="1" spc="-15" dirty="0">
                <a:solidFill>
                  <a:srgbClr val="0070C0"/>
                </a:solidFill>
                <a:latin typeface="Franklin Gothic Book"/>
                <a:cs typeface="Franklin Gothic Book"/>
              </a:rPr>
              <a:t>h</a:t>
            </a:r>
            <a:r>
              <a:rPr sz="2000" b="1" spc="-65" dirty="0">
                <a:solidFill>
                  <a:srgbClr val="0070C0"/>
                </a:solidFill>
                <a:latin typeface="Franklin Gothic Book"/>
                <a:cs typeface="Franklin Gothic Book"/>
              </a:rPr>
              <a:t> </a:t>
            </a:r>
            <a:r>
              <a:rPr sz="2000" b="1" spc="-45" dirty="0">
                <a:solidFill>
                  <a:srgbClr val="0070C0"/>
                </a:solidFill>
                <a:latin typeface="Franklin Gothic Book"/>
                <a:cs typeface="Franklin Gothic Book"/>
              </a:rPr>
              <a:t>r</a:t>
            </a:r>
            <a:r>
              <a:rPr sz="2000" b="1" dirty="0">
                <a:solidFill>
                  <a:srgbClr val="0070C0"/>
                </a:solidFill>
                <a:latin typeface="Franklin Gothic Book"/>
                <a:cs typeface="Franklin Gothic Book"/>
              </a:rPr>
              <a:t>o</a:t>
            </a:r>
            <a:r>
              <a:rPr sz="2000" b="1" spc="5" dirty="0">
                <a:solidFill>
                  <a:srgbClr val="0070C0"/>
                </a:solidFill>
                <a:latin typeface="Franklin Gothic Book"/>
                <a:cs typeface="Franklin Gothic Book"/>
              </a:rPr>
              <a:t>z</a:t>
            </a:r>
            <a:r>
              <a:rPr sz="2000" b="1" spc="15" dirty="0">
                <a:solidFill>
                  <a:srgbClr val="0070C0"/>
                </a:solidFill>
                <a:latin typeface="Franklin Gothic Book"/>
                <a:cs typeface="Franklin Gothic Book"/>
              </a:rPr>
              <a:t>m</a:t>
            </a:r>
            <a:r>
              <a:rPr sz="2000" b="1" spc="-15" dirty="0">
                <a:solidFill>
                  <a:srgbClr val="0070C0"/>
                </a:solidFill>
                <a:latin typeface="Franklin Gothic Book"/>
                <a:cs typeface="Franklin Gothic Book"/>
              </a:rPr>
              <a:t>e</a:t>
            </a:r>
            <a:r>
              <a:rPr sz="2000" b="1" spc="-45" dirty="0">
                <a:solidFill>
                  <a:srgbClr val="0070C0"/>
                </a:solidFill>
                <a:latin typeface="Franklin Gothic Book"/>
                <a:cs typeface="Franklin Gothic Book"/>
              </a:rPr>
              <a:t>ro</a:t>
            </a:r>
            <a:r>
              <a:rPr sz="2000" b="1" spc="-10" dirty="0">
                <a:solidFill>
                  <a:srgbClr val="0070C0"/>
                </a:solidFill>
                <a:latin typeface="Franklin Gothic Book"/>
                <a:cs typeface="Franklin Gothic Book"/>
              </a:rPr>
              <a:t>v</a:t>
            </a:r>
            <a:r>
              <a:rPr sz="2000" b="1" spc="-50" dirty="0">
                <a:solidFill>
                  <a:srgbClr val="0070C0"/>
                </a:solidFill>
                <a:latin typeface="Franklin Gothic Book"/>
                <a:cs typeface="Franklin Gothic Book"/>
              </a:rPr>
              <a:t> </a:t>
            </a:r>
            <a:r>
              <a:rPr sz="2000" b="1" spc="0" dirty="0">
                <a:solidFill>
                  <a:srgbClr val="0070C0"/>
                </a:solidFill>
                <a:latin typeface="Franklin Gothic Book"/>
                <a:cs typeface="Franklin Gothic Book"/>
              </a:rPr>
              <a:t>vr</a:t>
            </a:r>
            <a:r>
              <a:rPr sz="2000" b="1" spc="10" dirty="0">
                <a:solidFill>
                  <a:srgbClr val="0070C0"/>
                </a:solidFill>
                <a:latin typeface="Franklin Gothic Book"/>
                <a:cs typeface="Franklin Gothic Book"/>
              </a:rPr>
              <a:t>á</a:t>
            </a:r>
            <a:r>
              <a:rPr sz="2000" b="1" dirty="0">
                <a:solidFill>
                  <a:srgbClr val="0070C0"/>
                </a:solidFill>
                <a:latin typeface="Franklin Gothic Book"/>
                <a:cs typeface="Franklin Gothic Book"/>
              </a:rPr>
              <a:t>t</a:t>
            </a:r>
            <a:r>
              <a:rPr sz="2000" b="1" spc="10" dirty="0">
                <a:solidFill>
                  <a:srgbClr val="0070C0"/>
                </a:solidFill>
                <a:latin typeface="Franklin Gothic Book"/>
                <a:cs typeface="Franklin Gothic Book"/>
              </a:rPr>
              <a:t>a</a:t>
            </a:r>
            <a:r>
              <a:rPr sz="2000" b="1" spc="-15" dirty="0">
                <a:solidFill>
                  <a:srgbClr val="0070C0"/>
                </a:solidFill>
                <a:latin typeface="Franklin Gothic Book"/>
                <a:cs typeface="Franklin Gothic Book"/>
              </a:rPr>
              <a:t>ne</a:t>
            </a:r>
            <a:r>
              <a:rPr sz="2000" b="1" spc="-5" dirty="0">
                <a:solidFill>
                  <a:srgbClr val="0070C0"/>
                </a:solidFill>
                <a:latin typeface="Franklin Gothic Book"/>
                <a:cs typeface="Franklin Gothic Book"/>
              </a:rPr>
              <a:t> </a:t>
            </a:r>
            <a:r>
              <a:rPr sz="2000" b="1" spc="10" dirty="0">
                <a:solidFill>
                  <a:srgbClr val="0070C0"/>
                </a:solidFill>
                <a:latin typeface="Franklin Gothic Book"/>
                <a:cs typeface="Franklin Gothic Book"/>
              </a:rPr>
              <a:t>i</a:t>
            </a:r>
            <a:r>
              <a:rPr sz="2000" b="1" spc="-40" dirty="0">
                <a:solidFill>
                  <a:srgbClr val="0070C0"/>
                </a:solidFill>
                <a:latin typeface="Franklin Gothic Book"/>
                <a:cs typeface="Franklin Gothic Book"/>
              </a:rPr>
              <a:t>n</a:t>
            </a:r>
            <a:r>
              <a:rPr sz="2000" b="1" spc="-20" dirty="0">
                <a:solidFill>
                  <a:srgbClr val="0070C0"/>
                </a:solidFill>
                <a:latin typeface="Franklin Gothic Book"/>
                <a:cs typeface="Franklin Gothic Book"/>
              </a:rPr>
              <a:t>v</a:t>
            </a:r>
            <a:r>
              <a:rPr sz="2000" b="1" dirty="0">
                <a:solidFill>
                  <a:srgbClr val="0070C0"/>
                </a:solidFill>
                <a:latin typeface="Franklin Gothic Book"/>
                <a:cs typeface="Franklin Gothic Book"/>
              </a:rPr>
              <a:t>es</a:t>
            </a:r>
            <a:r>
              <a:rPr sz="2000" b="1" spc="-25" dirty="0">
                <a:solidFill>
                  <a:srgbClr val="0070C0"/>
                </a:solidFill>
                <a:latin typeface="Franklin Gothic Book"/>
                <a:cs typeface="Franklin Gothic Book"/>
              </a:rPr>
              <a:t>t</a:t>
            </a:r>
            <a:r>
              <a:rPr sz="2000" b="1" spc="10" dirty="0">
                <a:solidFill>
                  <a:srgbClr val="0070C0"/>
                </a:solidFill>
                <a:latin typeface="Franklin Gothic Book"/>
                <a:cs typeface="Franklin Gothic Book"/>
              </a:rPr>
              <a:t>í</a:t>
            </a:r>
            <a:r>
              <a:rPr sz="2000" b="1" spc="-5" dirty="0">
                <a:solidFill>
                  <a:srgbClr val="0070C0"/>
                </a:solidFill>
                <a:latin typeface="Franklin Gothic Book"/>
                <a:cs typeface="Franklin Gothic Book"/>
              </a:rPr>
              <a:t>cií</a:t>
            </a:r>
            <a:r>
              <a:rPr sz="2000" b="1" spc="-65" dirty="0">
                <a:solidFill>
                  <a:srgbClr val="0070C0"/>
                </a:solidFill>
                <a:latin typeface="Franklin Gothic Book"/>
                <a:cs typeface="Franklin Gothic Book"/>
              </a:rPr>
              <a:t> </a:t>
            </a:r>
            <a:r>
              <a:rPr sz="2000" b="1" spc="15" dirty="0">
                <a:solidFill>
                  <a:srgbClr val="0070C0"/>
                </a:solidFill>
                <a:latin typeface="Franklin Gothic Book"/>
                <a:cs typeface="Franklin Gothic Book"/>
              </a:rPr>
              <a:t>d</a:t>
            </a:r>
            <a:r>
              <a:rPr sz="2000" b="1" spc="-15" dirty="0">
                <a:solidFill>
                  <a:srgbClr val="0070C0"/>
                </a:solidFill>
                <a:latin typeface="Franklin Gothic Book"/>
                <a:cs typeface="Franklin Gothic Book"/>
              </a:rPr>
              <a:t>o</a:t>
            </a:r>
            <a:r>
              <a:rPr sz="2000" b="1" spc="-25" dirty="0">
                <a:solidFill>
                  <a:srgbClr val="0070C0"/>
                </a:solidFill>
                <a:latin typeface="Franklin Gothic Book"/>
                <a:cs typeface="Franklin Gothic Book"/>
              </a:rPr>
              <a:t> </a:t>
            </a:r>
            <a:r>
              <a:rPr sz="2000" b="1" dirty="0">
                <a:solidFill>
                  <a:srgbClr val="0070C0"/>
                </a:solidFill>
                <a:latin typeface="Franklin Gothic Book"/>
                <a:cs typeface="Franklin Gothic Book"/>
              </a:rPr>
              <a:t>e</a:t>
            </a:r>
            <a:r>
              <a:rPr sz="2000" b="1" spc="0" dirty="0">
                <a:solidFill>
                  <a:srgbClr val="0070C0"/>
                </a:solidFill>
                <a:latin typeface="Franklin Gothic Book"/>
                <a:cs typeface="Franklin Gothic Book"/>
              </a:rPr>
              <a:t>n</a:t>
            </a:r>
            <a:r>
              <a:rPr sz="2000" b="1" dirty="0">
                <a:solidFill>
                  <a:srgbClr val="0070C0"/>
                </a:solidFill>
                <a:latin typeface="Franklin Gothic Book"/>
                <a:cs typeface="Franklin Gothic Book"/>
              </a:rPr>
              <a:t>er</a:t>
            </a:r>
            <a:r>
              <a:rPr sz="2000" b="1" spc="-5" dirty="0">
                <a:solidFill>
                  <a:srgbClr val="0070C0"/>
                </a:solidFill>
                <a:latin typeface="Franklin Gothic Book"/>
                <a:cs typeface="Franklin Gothic Book"/>
              </a:rPr>
              <a:t>g</a:t>
            </a:r>
            <a:r>
              <a:rPr sz="2000" b="1" spc="10" dirty="0">
                <a:solidFill>
                  <a:srgbClr val="0070C0"/>
                </a:solidFill>
                <a:latin typeface="Franklin Gothic Book"/>
                <a:cs typeface="Franklin Gothic Book"/>
              </a:rPr>
              <a:t>i</a:t>
            </a:r>
            <a:r>
              <a:rPr sz="2000" b="1" spc="-15" dirty="0">
                <a:solidFill>
                  <a:srgbClr val="0070C0"/>
                </a:solidFill>
                <a:latin typeface="Franklin Gothic Book"/>
                <a:cs typeface="Franklin Gothic Book"/>
              </a:rPr>
              <a:t>e</a:t>
            </a:r>
            <a:r>
              <a:rPr sz="2000" b="1" spc="-75" dirty="0">
                <a:solidFill>
                  <a:srgbClr val="0070C0"/>
                </a:solidFill>
                <a:latin typeface="Franklin Gothic Book"/>
                <a:cs typeface="Franklin Gothic Book"/>
              </a:rPr>
              <a:t> </a:t>
            </a:r>
            <a:r>
              <a:rPr sz="2000" b="1" spc="-10" dirty="0">
                <a:solidFill>
                  <a:srgbClr val="0070C0"/>
                </a:solidFill>
                <a:latin typeface="Franklin Gothic Book"/>
                <a:cs typeface="Franklin Gothic Book"/>
              </a:rPr>
              <a:t>z</a:t>
            </a:r>
            <a:r>
              <a:rPr sz="2000" b="1" dirty="0">
                <a:solidFill>
                  <a:srgbClr val="0070C0"/>
                </a:solidFill>
                <a:latin typeface="Franklin Gothic Book"/>
                <a:cs typeface="Franklin Gothic Book"/>
              </a:rPr>
              <a:t> </a:t>
            </a:r>
            <a:r>
              <a:rPr sz="2000" b="1" spc="0" dirty="0" err="1" smtClean="0">
                <a:solidFill>
                  <a:srgbClr val="0070C0"/>
                </a:solidFill>
                <a:latin typeface="Franklin Gothic Book"/>
                <a:cs typeface="Franklin Gothic Book"/>
              </a:rPr>
              <a:t>o</a:t>
            </a:r>
            <a:r>
              <a:rPr sz="2000" b="1" spc="15" dirty="0" err="1" smtClean="0">
                <a:solidFill>
                  <a:srgbClr val="0070C0"/>
                </a:solidFill>
                <a:latin typeface="Franklin Gothic Book"/>
                <a:cs typeface="Franklin Gothic Book"/>
              </a:rPr>
              <a:t>b</a:t>
            </a:r>
            <a:r>
              <a:rPr sz="2000" b="1" spc="0" dirty="0" err="1" smtClean="0">
                <a:solidFill>
                  <a:srgbClr val="0070C0"/>
                </a:solidFill>
                <a:latin typeface="Franklin Gothic Book"/>
                <a:cs typeface="Franklin Gothic Book"/>
              </a:rPr>
              <a:t>n</a:t>
            </a:r>
            <a:r>
              <a:rPr sz="2000" b="1" spc="-45" dirty="0" err="1" smtClean="0">
                <a:solidFill>
                  <a:srgbClr val="0070C0"/>
                </a:solidFill>
                <a:latin typeface="Franklin Gothic Book"/>
                <a:cs typeface="Franklin Gothic Book"/>
              </a:rPr>
              <a:t>o</a:t>
            </a:r>
            <a:r>
              <a:rPr sz="2000" b="1" dirty="0" err="1" smtClean="0">
                <a:solidFill>
                  <a:srgbClr val="0070C0"/>
                </a:solidFill>
                <a:latin typeface="Franklin Gothic Book"/>
                <a:cs typeface="Franklin Gothic Book"/>
              </a:rPr>
              <a:t>v</a:t>
            </a:r>
            <a:r>
              <a:rPr sz="2000" b="1" spc="-5" dirty="0" err="1" smtClean="0">
                <a:solidFill>
                  <a:srgbClr val="0070C0"/>
                </a:solidFill>
                <a:latin typeface="Franklin Gothic Book"/>
                <a:cs typeface="Franklin Gothic Book"/>
              </a:rPr>
              <a:t>i</a:t>
            </a:r>
            <a:r>
              <a:rPr sz="2000" b="1" spc="-45" dirty="0" err="1" smtClean="0">
                <a:solidFill>
                  <a:srgbClr val="0070C0"/>
                </a:solidFill>
                <a:latin typeface="Franklin Gothic Book"/>
                <a:cs typeface="Franklin Gothic Book"/>
              </a:rPr>
              <a:t>t</a:t>
            </a:r>
            <a:r>
              <a:rPr sz="2000" b="1" spc="-15" dirty="0" err="1" smtClean="0">
                <a:solidFill>
                  <a:srgbClr val="0070C0"/>
                </a:solidFill>
                <a:latin typeface="Franklin Gothic Book"/>
                <a:cs typeface="Franklin Gothic Book"/>
              </a:rPr>
              <a:t>e</a:t>
            </a:r>
            <a:r>
              <a:rPr lang="sk-SK" sz="2000" b="1" spc="-15" dirty="0" err="1" smtClean="0">
                <a:solidFill>
                  <a:srgbClr val="0070C0"/>
                </a:solidFill>
                <a:latin typeface="Franklin Gothic Book"/>
                <a:cs typeface="Franklin Gothic Book"/>
              </a:rPr>
              <a:t>ľn</a:t>
            </a:r>
            <a:r>
              <a:rPr sz="2000" b="1" dirty="0" err="1" smtClean="0">
                <a:solidFill>
                  <a:srgbClr val="0070C0"/>
                </a:solidFill>
                <a:latin typeface="Franklin Gothic Book"/>
                <a:cs typeface="Franklin Gothic Book"/>
              </a:rPr>
              <a:t>ý</a:t>
            </a:r>
            <a:r>
              <a:rPr sz="2000" b="1" spc="20" dirty="0" err="1" smtClean="0">
                <a:solidFill>
                  <a:srgbClr val="0070C0"/>
                </a:solidFill>
                <a:latin typeface="Franklin Gothic Book"/>
                <a:cs typeface="Franklin Gothic Book"/>
              </a:rPr>
              <a:t>c</a:t>
            </a:r>
            <a:r>
              <a:rPr sz="2000" b="1" spc="-15" dirty="0" err="1" smtClean="0">
                <a:solidFill>
                  <a:srgbClr val="0070C0"/>
                </a:solidFill>
                <a:latin typeface="Franklin Gothic Book"/>
                <a:cs typeface="Franklin Gothic Book"/>
              </a:rPr>
              <a:t>h</a:t>
            </a:r>
            <a:r>
              <a:rPr sz="2000" b="1" spc="30" dirty="0" smtClean="0">
                <a:solidFill>
                  <a:srgbClr val="0070C0"/>
                </a:solidFill>
                <a:latin typeface="Franklin Gothic Book"/>
                <a:cs typeface="Franklin Gothic Book"/>
              </a:rPr>
              <a:t> </a:t>
            </a:r>
            <a:r>
              <a:rPr sz="2000" b="1" spc="5" dirty="0">
                <a:solidFill>
                  <a:srgbClr val="0070C0"/>
                </a:solidFill>
                <a:latin typeface="Franklin Gothic Book"/>
                <a:cs typeface="Franklin Gothic Book"/>
              </a:rPr>
              <a:t>z</a:t>
            </a:r>
            <a:r>
              <a:rPr sz="2000" b="1" spc="15" dirty="0">
                <a:solidFill>
                  <a:srgbClr val="0070C0"/>
                </a:solidFill>
                <a:latin typeface="Franklin Gothic Book"/>
                <a:cs typeface="Franklin Gothic Book"/>
              </a:rPr>
              <a:t>d</a:t>
            </a:r>
            <a:r>
              <a:rPr sz="2000" b="1" spc="-45" dirty="0">
                <a:solidFill>
                  <a:srgbClr val="0070C0"/>
                </a:solidFill>
                <a:latin typeface="Franklin Gothic Book"/>
                <a:cs typeface="Franklin Gothic Book"/>
              </a:rPr>
              <a:t>r</a:t>
            </a:r>
            <a:r>
              <a:rPr sz="2000" b="1" spc="0" dirty="0">
                <a:solidFill>
                  <a:srgbClr val="0070C0"/>
                </a:solidFill>
                <a:latin typeface="Franklin Gothic Book"/>
                <a:cs typeface="Franklin Gothic Book"/>
              </a:rPr>
              <a:t>o</a:t>
            </a:r>
            <a:r>
              <a:rPr sz="2000" b="1" spc="-5" dirty="0">
                <a:solidFill>
                  <a:srgbClr val="0070C0"/>
                </a:solidFill>
                <a:latin typeface="Franklin Gothic Book"/>
                <a:cs typeface="Franklin Gothic Book"/>
              </a:rPr>
              <a:t>j</a:t>
            </a:r>
            <a:r>
              <a:rPr sz="2000" b="1" spc="-45" dirty="0">
                <a:solidFill>
                  <a:srgbClr val="0070C0"/>
                </a:solidFill>
                <a:latin typeface="Franklin Gothic Book"/>
                <a:cs typeface="Franklin Gothic Book"/>
              </a:rPr>
              <a:t>o</a:t>
            </a:r>
            <a:r>
              <a:rPr sz="2000" b="1" spc="-10" dirty="0">
                <a:solidFill>
                  <a:srgbClr val="0070C0"/>
                </a:solidFill>
                <a:latin typeface="Franklin Gothic Book"/>
                <a:cs typeface="Franklin Gothic Book"/>
              </a:rPr>
              <a:t>v</a:t>
            </a:r>
            <a:r>
              <a:rPr sz="2000" b="1" spc="-55" dirty="0">
                <a:solidFill>
                  <a:srgbClr val="0070C0"/>
                </a:solidFill>
                <a:latin typeface="Franklin Gothic Book"/>
                <a:cs typeface="Franklin Gothic Book"/>
              </a:rPr>
              <a:t> </a:t>
            </a:r>
            <a:r>
              <a:rPr sz="2000" b="1" spc="-15" dirty="0">
                <a:solidFill>
                  <a:srgbClr val="0070C0"/>
                </a:solidFill>
                <a:latin typeface="Franklin Gothic Book"/>
                <a:cs typeface="Franklin Gothic Book"/>
              </a:rPr>
              <a:t>a</a:t>
            </a:r>
            <a:r>
              <a:rPr sz="2000" b="1" spc="5" dirty="0">
                <a:solidFill>
                  <a:srgbClr val="0070C0"/>
                </a:solidFill>
                <a:latin typeface="Franklin Gothic Book"/>
                <a:cs typeface="Franklin Gothic Book"/>
              </a:rPr>
              <a:t> </a:t>
            </a:r>
            <a:r>
              <a:rPr sz="2000" b="1" spc="0" dirty="0">
                <a:solidFill>
                  <a:srgbClr val="0070C0"/>
                </a:solidFill>
                <a:latin typeface="Franklin Gothic Book"/>
                <a:cs typeface="Franklin Gothic Book"/>
              </a:rPr>
              <a:t>ú</a:t>
            </a:r>
            <a:r>
              <a:rPr sz="2000" b="1" spc="25" dirty="0">
                <a:solidFill>
                  <a:srgbClr val="0070C0"/>
                </a:solidFill>
                <a:latin typeface="Franklin Gothic Book"/>
                <a:cs typeface="Franklin Gothic Book"/>
              </a:rPr>
              <a:t>s</a:t>
            </a:r>
            <a:r>
              <a:rPr sz="2000" b="1" dirty="0">
                <a:solidFill>
                  <a:srgbClr val="0070C0"/>
                </a:solidFill>
                <a:latin typeface="Franklin Gothic Book"/>
                <a:cs typeface="Franklin Gothic Book"/>
              </a:rPr>
              <a:t>p</a:t>
            </a:r>
            <a:r>
              <a:rPr sz="2000" b="1" spc="0" dirty="0">
                <a:solidFill>
                  <a:srgbClr val="0070C0"/>
                </a:solidFill>
                <a:latin typeface="Franklin Gothic Book"/>
                <a:cs typeface="Franklin Gothic Book"/>
              </a:rPr>
              <a:t>o</a:t>
            </a:r>
            <a:r>
              <a:rPr sz="2000" b="1" spc="-10" dirty="0">
                <a:solidFill>
                  <a:srgbClr val="0070C0"/>
                </a:solidFill>
                <a:latin typeface="Franklin Gothic Book"/>
                <a:cs typeface="Franklin Gothic Book"/>
              </a:rPr>
              <a:t>r</a:t>
            </a:r>
            <a:r>
              <a:rPr sz="2000" b="1" spc="-75" dirty="0">
                <a:solidFill>
                  <a:srgbClr val="0070C0"/>
                </a:solidFill>
                <a:latin typeface="Franklin Gothic Book"/>
                <a:cs typeface="Franklin Gothic Book"/>
              </a:rPr>
              <a:t> </a:t>
            </a:r>
            <a:r>
              <a:rPr sz="2000" b="1" dirty="0">
                <a:solidFill>
                  <a:srgbClr val="0070C0"/>
                </a:solidFill>
                <a:latin typeface="Franklin Gothic Book"/>
                <a:cs typeface="Franklin Gothic Book"/>
              </a:rPr>
              <a:t>e</a:t>
            </a:r>
            <a:r>
              <a:rPr sz="2000" b="1" spc="0" dirty="0">
                <a:solidFill>
                  <a:srgbClr val="0070C0"/>
                </a:solidFill>
                <a:latin typeface="Franklin Gothic Book"/>
                <a:cs typeface="Franklin Gothic Book"/>
              </a:rPr>
              <a:t>n</a:t>
            </a:r>
            <a:r>
              <a:rPr sz="2000" b="1" dirty="0">
                <a:solidFill>
                  <a:srgbClr val="0070C0"/>
                </a:solidFill>
                <a:latin typeface="Franklin Gothic Book"/>
                <a:cs typeface="Franklin Gothic Book"/>
              </a:rPr>
              <a:t>er</a:t>
            </a:r>
            <a:r>
              <a:rPr sz="2000" b="1" spc="15" dirty="0">
                <a:solidFill>
                  <a:srgbClr val="0070C0"/>
                </a:solidFill>
                <a:latin typeface="Franklin Gothic Book"/>
                <a:cs typeface="Franklin Gothic Book"/>
              </a:rPr>
              <a:t>g</a:t>
            </a:r>
            <a:r>
              <a:rPr sz="2000" b="1" spc="-10" dirty="0">
                <a:solidFill>
                  <a:srgbClr val="0070C0"/>
                </a:solidFill>
                <a:latin typeface="Franklin Gothic Book"/>
                <a:cs typeface="Franklin Gothic Book"/>
              </a:rPr>
              <a:t>ie</a:t>
            </a:r>
            <a:endParaRPr sz="2000" b="1" dirty="0">
              <a:solidFill>
                <a:srgbClr val="0070C0"/>
              </a:solidFill>
              <a:latin typeface="Franklin Gothic Book"/>
              <a:cs typeface="Franklin Gothic Book"/>
            </a:endParaRPr>
          </a:p>
          <a:p>
            <a:pPr marL="12700">
              <a:lnSpc>
                <a:spcPct val="100000"/>
              </a:lnSpc>
              <a:spcBef>
                <a:spcPts val="439"/>
              </a:spcBef>
              <a:tabLst>
                <a:tab pos="356870" algn="l"/>
              </a:tabLst>
            </a:pPr>
            <a:r>
              <a:rPr sz="1250" spc="10" dirty="0">
                <a:solidFill>
                  <a:srgbClr val="F0A12D"/>
                </a:solidFill>
                <a:latin typeface="Times New Roman"/>
                <a:cs typeface="Times New Roman"/>
              </a:rPr>
              <a:t>	</a:t>
            </a:r>
            <a:r>
              <a:rPr sz="1800" b="1" u="heavy" spc="25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b="1" u="heavy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1800" b="1" u="heavy" spc="30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b="1" u="heavy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á</a:t>
            </a:r>
            <a:r>
              <a:rPr sz="1800" b="1" u="heavy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b="1" u="heavy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b="1" u="heavy" dirty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1800" b="1" u="heavy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b="1" u="heavy" dirty="0">
                <a:solidFill>
                  <a:srgbClr val="4E3A2F"/>
                </a:solidFill>
                <a:latin typeface="Franklin Gothic Book"/>
                <a:cs typeface="Franklin Gothic Book"/>
              </a:rPr>
              <a:t>é</a:t>
            </a:r>
            <a:r>
              <a:rPr sz="1800" b="1" u="heavy" spc="-65" dirty="0">
                <a:solidFill>
                  <a:srgbClr val="4E3A2F"/>
                </a:solidFill>
                <a:latin typeface="Times New Roman"/>
                <a:cs typeface="Times New Roman"/>
              </a:rPr>
              <a:t> </a:t>
            </a:r>
            <a:r>
              <a:rPr sz="1800" b="1" u="heavy" spc="20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b="1" u="heavy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ý</a:t>
            </a:r>
            <a:r>
              <a:rPr sz="1800" b="1" u="heavy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d</a:t>
            </a:r>
            <a:r>
              <a:rPr sz="1800" b="1" u="heavy" spc="-40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b="1" u="heavy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b="1" u="heavy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800" b="1" u="heavy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y</a:t>
            </a:r>
            <a:r>
              <a:rPr sz="1800" b="1" u="heavy" dirty="0">
                <a:solidFill>
                  <a:srgbClr val="4E3A2F"/>
                </a:solidFill>
                <a:latin typeface="Franklin Gothic Book"/>
                <a:cs typeface="Franklin Gothic Book"/>
              </a:rPr>
              <a:t>:</a:t>
            </a:r>
            <a:endParaRPr sz="1800" dirty="0">
              <a:latin typeface="Franklin Gothic Book"/>
              <a:cs typeface="Franklin Gothic Book"/>
            </a:endParaRPr>
          </a:p>
          <a:p>
            <a:pPr marL="12700">
              <a:lnSpc>
                <a:spcPct val="100000"/>
              </a:lnSpc>
              <a:spcBef>
                <a:spcPts val="434"/>
              </a:spcBef>
              <a:tabLst>
                <a:tab pos="356870" algn="l"/>
              </a:tabLst>
            </a:pPr>
            <a:r>
              <a:rPr sz="1250" spc="10" dirty="0">
                <a:solidFill>
                  <a:srgbClr val="F0A12D"/>
                </a:solidFill>
                <a:latin typeface="Times New Roman"/>
                <a:cs typeface="Times New Roman"/>
              </a:rPr>
              <a:t>	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ý</a:t>
            </a:r>
            <a:r>
              <a:rPr sz="18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d</a:t>
            </a:r>
            <a:r>
              <a:rPr sz="1800" spc="-40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vk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y 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h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m</a:t>
            </a:r>
            <a:r>
              <a:rPr sz="1800" spc="-25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é</a:t>
            </a:r>
            <a:r>
              <a:rPr sz="18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18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h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m</a:t>
            </a:r>
            <a:r>
              <a:rPr sz="1800" spc="-25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é</a:t>
            </a:r>
            <a:r>
              <a:rPr sz="18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i</a:t>
            </a:r>
            <a:r>
              <a:rPr sz="1800" spc="-45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estície,</a:t>
            </a:r>
            <a:r>
              <a:rPr sz="18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s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úv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isi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ce</a:t>
            </a:r>
            <a:r>
              <a:rPr sz="18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šeob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c</a:t>
            </a:r>
            <a:r>
              <a:rPr sz="18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é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 nák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lady</a:t>
            </a:r>
            <a:endParaRPr sz="1800" dirty="0">
              <a:latin typeface="Franklin Gothic Book"/>
              <a:cs typeface="Franklin Gothic Book"/>
            </a:endParaRPr>
          </a:p>
          <a:p>
            <a:pPr marL="12700">
              <a:lnSpc>
                <a:spcPct val="100000"/>
              </a:lnSpc>
              <a:spcBef>
                <a:spcPts val="430"/>
              </a:spcBef>
              <a:tabLst>
                <a:tab pos="356870" algn="l"/>
              </a:tabLst>
            </a:pPr>
            <a:r>
              <a:rPr sz="1250" spc="10" dirty="0">
                <a:solidFill>
                  <a:srgbClr val="F0A12D"/>
                </a:solidFill>
                <a:latin typeface="Times New Roman"/>
                <a:cs typeface="Times New Roman"/>
              </a:rPr>
              <a:t>	</a:t>
            </a:r>
            <a:r>
              <a:rPr sz="1800" b="1" u="heavy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1800" b="1" u="heavy" spc="30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b="1" u="heavy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i</a:t>
            </a:r>
            <a:r>
              <a:rPr sz="1800" b="1" u="heavy" dirty="0">
                <a:solidFill>
                  <a:srgbClr val="4E3A2F"/>
                </a:solidFill>
                <a:latin typeface="Franklin Gothic Book"/>
                <a:cs typeface="Franklin Gothic Book"/>
              </a:rPr>
              <a:t>j</a:t>
            </a:r>
            <a:r>
              <a:rPr sz="1800" b="1" u="heavy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í</a:t>
            </a:r>
            <a:r>
              <a:rPr sz="1800" b="1" u="heavy" dirty="0">
                <a:solidFill>
                  <a:srgbClr val="4E3A2F"/>
                </a:solidFill>
                <a:latin typeface="Franklin Gothic Book"/>
                <a:cs typeface="Franklin Gothic Book"/>
              </a:rPr>
              <a:t>m</a:t>
            </a:r>
            <a:r>
              <a:rPr sz="1800" b="1" u="heavy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b="1" u="heavy" spc="-25" dirty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1800" b="1" u="heavy" dirty="0">
                <a:solidFill>
                  <a:srgbClr val="4E3A2F"/>
                </a:solidFill>
                <a:latin typeface="Franklin Gothic Book"/>
                <a:cs typeface="Franklin Gothic Book"/>
              </a:rPr>
              <a:t>el</a:t>
            </a:r>
            <a:r>
              <a:rPr sz="1800" b="1" u="heavy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i</a:t>
            </a:r>
            <a:r>
              <a:rPr sz="1800" b="1" u="heavy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b="1" u="heavy" spc="-60" dirty="0">
                <a:solidFill>
                  <a:srgbClr val="4E3A2F"/>
                </a:solidFill>
                <a:latin typeface="Times New Roman"/>
                <a:cs typeface="Times New Roman"/>
              </a:rPr>
              <a:t> </a:t>
            </a:r>
            <a:r>
              <a:rPr sz="1800" b="1" u="heavy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1800" b="1" u="heavy" spc="25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b="1" u="heavy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d</a:t>
            </a:r>
            <a:r>
              <a:rPr sz="1800" b="1" u="heavy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1800" b="1" u="heavy" spc="25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b="1" u="heavy" spc="50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b="1" u="heavy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y</a:t>
            </a:r>
            <a:r>
              <a:rPr sz="1800" b="1" u="heavy" dirty="0">
                <a:solidFill>
                  <a:srgbClr val="4E3A2F"/>
                </a:solidFill>
                <a:latin typeface="Franklin Gothic Book"/>
                <a:cs typeface="Franklin Gothic Book"/>
              </a:rPr>
              <a:t>:</a:t>
            </a:r>
            <a:endParaRPr sz="1800" dirty="0">
              <a:latin typeface="Franklin Gothic Book"/>
              <a:cs typeface="Franklin Gothic Book"/>
            </a:endParaRPr>
          </a:p>
          <a:p>
            <a:pPr marL="12700">
              <a:lnSpc>
                <a:spcPct val="100000"/>
              </a:lnSpc>
              <a:spcBef>
                <a:spcPts val="434"/>
              </a:spcBef>
              <a:tabLst>
                <a:tab pos="356870" algn="l"/>
              </a:tabLst>
            </a:pPr>
            <a:r>
              <a:rPr sz="1250" spc="10" dirty="0">
                <a:solidFill>
                  <a:srgbClr val="F0A12D"/>
                </a:solidFill>
                <a:latin typeface="Times New Roman"/>
                <a:cs typeface="Times New Roman"/>
              </a:rPr>
              <a:t>	</a:t>
            </a:r>
            <a:r>
              <a:rPr sz="18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obce </a:t>
            </a:r>
            <a:r>
              <a:rPr sz="18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i</a:t>
            </a:r>
            <a:r>
              <a:rPr sz="18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d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iec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800" spc="-30" dirty="0">
                <a:solidFill>
                  <a:srgbClr val="4E3A2F"/>
                </a:solidFill>
                <a:latin typeface="Franklin Gothic Book"/>
                <a:cs typeface="Franklin Gothic Book"/>
              </a:rPr>
              <a:t>y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ch</a:t>
            </a:r>
            <a:r>
              <a:rPr sz="1800" spc="2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ob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l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stiach</a:t>
            </a:r>
            <a:r>
              <a:rPr sz="18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s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poč</a:t>
            </a:r>
            <a:r>
              <a:rPr sz="1800" spc="-25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1800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om</a:t>
            </a:r>
            <a:r>
              <a:rPr sz="18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spc="-3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b</a:t>
            </a:r>
            <a:r>
              <a:rPr sz="180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y</a:t>
            </a:r>
            <a:r>
              <a:rPr sz="1800" spc="-2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spc="5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spc="-3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1800" spc="2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lang="sk-SK" sz="1800" spc="2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ľo</a:t>
            </a:r>
            <a:r>
              <a:rPr sz="1800" dirty="0" smtClean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spc="105" dirty="0" smtClean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d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1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000</a:t>
            </a:r>
            <a:r>
              <a:rPr sz="18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(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vrá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an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e)</a:t>
            </a:r>
            <a:endParaRPr sz="1800" dirty="0">
              <a:latin typeface="Franklin Gothic Book"/>
              <a:cs typeface="Franklin Gothic Book"/>
            </a:endParaRPr>
          </a:p>
          <a:p>
            <a:pPr marL="12700">
              <a:lnSpc>
                <a:spcPct val="100000"/>
              </a:lnSpc>
              <a:spcBef>
                <a:spcPts val="430"/>
              </a:spcBef>
              <a:tabLst>
                <a:tab pos="356870" algn="l"/>
              </a:tabLst>
            </a:pPr>
            <a:r>
              <a:rPr sz="1250" spc="10" dirty="0">
                <a:solidFill>
                  <a:srgbClr val="F0A12D"/>
                </a:solidFill>
                <a:latin typeface="Times New Roman"/>
                <a:cs typeface="Times New Roman"/>
              </a:rPr>
              <a:t>	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z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d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ruž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ia</a:t>
            </a:r>
            <a:r>
              <a:rPr sz="1800" spc="-3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obcí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s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rávn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ou</a:t>
            </a:r>
            <a:r>
              <a:rPr sz="1800" spc="-3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su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b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j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18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ti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i</a:t>
            </a:r>
            <a:r>
              <a:rPr sz="1800" spc="-30" dirty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ou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(s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ieme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rn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ým</a:t>
            </a:r>
            <a:r>
              <a:rPr sz="18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po</a:t>
            </a:r>
            <a:r>
              <a:rPr sz="1800" spc="5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č</a:t>
            </a:r>
            <a:r>
              <a:rPr sz="1800" spc="-25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1800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om</a:t>
            </a:r>
            <a:r>
              <a:rPr sz="18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spc="-3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b</a:t>
            </a:r>
            <a:r>
              <a:rPr sz="180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y</a:t>
            </a:r>
            <a:r>
              <a:rPr sz="1800" spc="-2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spc="5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spc="-25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1800" spc="2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lang="sk-SK" sz="1800" spc="2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ľov</a:t>
            </a:r>
            <a:r>
              <a:rPr sz="1800" spc="105" dirty="0" smtClean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d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spc="3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1</a:t>
            </a:r>
            <a:r>
              <a:rPr sz="18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0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0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0)</a:t>
            </a:r>
            <a:endParaRPr sz="1800" dirty="0">
              <a:latin typeface="Franklin Gothic Book"/>
              <a:cs typeface="Franklin Gothic Book"/>
            </a:endParaRPr>
          </a:p>
          <a:p>
            <a:pPr marL="12700">
              <a:lnSpc>
                <a:spcPct val="100000"/>
              </a:lnSpc>
              <a:spcBef>
                <a:spcPts val="434"/>
              </a:spcBef>
              <a:tabLst>
                <a:tab pos="356870" algn="l"/>
              </a:tabLst>
            </a:pPr>
            <a:r>
              <a:rPr sz="1250" spc="10" dirty="0">
                <a:solidFill>
                  <a:srgbClr val="F0A12D"/>
                </a:solidFill>
                <a:latin typeface="Times New Roman"/>
                <a:cs typeface="Times New Roman"/>
              </a:rPr>
              <a:t>	</a:t>
            </a:r>
            <a:r>
              <a:rPr sz="1800" b="1" u="heavy" spc="20" dirty="0">
                <a:solidFill>
                  <a:srgbClr val="4E3A2F"/>
                </a:solidFill>
                <a:latin typeface="Franklin Gothic Book"/>
                <a:cs typeface="Franklin Gothic Book"/>
              </a:rPr>
              <a:t>m</a:t>
            </a:r>
            <a:r>
              <a:rPr sz="1800" b="1" u="heavy" spc="30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b="1" u="heavy" dirty="0">
                <a:solidFill>
                  <a:srgbClr val="4E3A2F"/>
                </a:solidFill>
                <a:latin typeface="Franklin Gothic Book"/>
                <a:cs typeface="Franklin Gothic Book"/>
              </a:rPr>
              <a:t>x.</a:t>
            </a:r>
            <a:r>
              <a:rPr sz="1800" b="1" u="heavy" spc="-60" dirty="0">
                <a:solidFill>
                  <a:srgbClr val="4E3A2F"/>
                </a:solidFill>
                <a:latin typeface="Times New Roman"/>
                <a:cs typeface="Times New Roman"/>
              </a:rPr>
              <a:t> </a:t>
            </a:r>
            <a:r>
              <a:rPr sz="1800" b="1" u="heavy" spc="15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b="1" u="heavy" spc="0" dirty="0">
                <a:solidFill>
                  <a:srgbClr val="4E3A2F"/>
                </a:solidFill>
                <a:latin typeface="Franklin Gothic Book"/>
                <a:cs typeface="Franklin Gothic Book"/>
              </a:rPr>
              <a:t>ý</a:t>
            </a:r>
            <a:r>
              <a:rPr sz="1800" b="1" u="heavy" spc="25" dirty="0">
                <a:solidFill>
                  <a:srgbClr val="4E3A2F"/>
                </a:solidFill>
                <a:latin typeface="Franklin Gothic Book"/>
                <a:cs typeface="Franklin Gothic Book"/>
              </a:rPr>
              <a:t>š</a:t>
            </a:r>
            <a:r>
              <a:rPr sz="1800" b="1" u="heavy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800" b="1" u="heavy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b="1" u="heavy" spc="-80" dirty="0">
                <a:solidFill>
                  <a:srgbClr val="4E3A2F"/>
                </a:solidFill>
                <a:latin typeface="Times New Roman"/>
                <a:cs typeface="Times New Roman"/>
              </a:rPr>
              <a:t> </a:t>
            </a:r>
            <a:r>
              <a:rPr sz="1800" b="1" u="heavy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1800" b="1" u="heavy" spc="20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b="1" u="heavy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d</a:t>
            </a:r>
            <a:r>
              <a:rPr sz="1800" b="1" u="heavy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1800" b="1" u="heavy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b="1" u="heavy" spc="50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b="1" u="heavy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y</a:t>
            </a:r>
            <a:r>
              <a:rPr sz="1800" b="1" u="heavy" spc="-70" dirty="0">
                <a:solidFill>
                  <a:srgbClr val="4E3A2F"/>
                </a:solidFill>
                <a:latin typeface="Times New Roman"/>
                <a:cs typeface="Times New Roman"/>
              </a:rPr>
              <a:t> </a:t>
            </a:r>
            <a:r>
              <a:rPr sz="1800" b="1" u="heavy" spc="30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b="1" u="heavy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b="1" u="heavy" spc="-35" dirty="0">
                <a:solidFill>
                  <a:srgbClr val="4E3A2F"/>
                </a:solidFill>
                <a:latin typeface="Times New Roman"/>
                <a:cs typeface="Times New Roman"/>
              </a:rPr>
              <a:t> </a:t>
            </a:r>
            <a:r>
              <a:rPr sz="1800" b="1" u="heavy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1</a:t>
            </a:r>
            <a:r>
              <a:rPr sz="1800" b="1" u="heavy" spc="5" dirty="0">
                <a:solidFill>
                  <a:srgbClr val="4E3A2F"/>
                </a:solidFill>
                <a:latin typeface="Times New Roman"/>
                <a:cs typeface="Times New Roman"/>
              </a:rPr>
              <a:t> </a:t>
            </a:r>
            <a:r>
              <a:rPr sz="1800" b="1" u="heavy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pr</a:t>
            </a:r>
            <a:r>
              <a:rPr sz="1800" b="1" u="heavy" spc="20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b="1" u="heavy" dirty="0">
                <a:solidFill>
                  <a:srgbClr val="4E3A2F"/>
                </a:solidFill>
                <a:latin typeface="Franklin Gothic Book"/>
                <a:cs typeface="Franklin Gothic Book"/>
              </a:rPr>
              <a:t>je</a:t>
            </a:r>
            <a:r>
              <a:rPr sz="1800" b="1" u="heavy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800" b="1" u="heavy" dirty="0">
                <a:solidFill>
                  <a:srgbClr val="4E3A2F"/>
                </a:solidFill>
                <a:latin typeface="Franklin Gothic Book"/>
                <a:cs typeface="Franklin Gothic Book"/>
              </a:rPr>
              <a:t>t:</a:t>
            </a:r>
            <a:endParaRPr sz="1800" dirty="0">
              <a:latin typeface="Franklin Gothic Book"/>
              <a:cs typeface="Franklin Gothic Book"/>
            </a:endParaRPr>
          </a:p>
          <a:p>
            <a:pPr marL="12700">
              <a:lnSpc>
                <a:spcPct val="100000"/>
              </a:lnSpc>
              <a:spcBef>
                <a:spcPts val="430"/>
              </a:spcBef>
              <a:tabLst>
                <a:tab pos="356870" algn="l"/>
              </a:tabLst>
            </a:pPr>
            <a:r>
              <a:rPr sz="1250" spc="10" dirty="0">
                <a:solidFill>
                  <a:srgbClr val="F0A12D"/>
                </a:solidFill>
                <a:latin typeface="Times New Roman"/>
                <a:cs typeface="Times New Roman"/>
              </a:rPr>
              <a:t>	</a:t>
            </a:r>
            <a:r>
              <a:rPr sz="1800" spc="20" dirty="0">
                <a:solidFill>
                  <a:srgbClr val="0070C0"/>
                </a:solidFill>
                <a:latin typeface="Franklin Gothic Book"/>
                <a:cs typeface="Franklin Gothic Book"/>
              </a:rPr>
              <a:t>30</a:t>
            </a:r>
            <a:r>
              <a:rPr sz="1800" dirty="0">
                <a:solidFill>
                  <a:srgbClr val="0070C0"/>
                </a:solidFill>
                <a:latin typeface="Franklin Gothic Book"/>
                <a:cs typeface="Franklin Gothic Book"/>
              </a:rPr>
              <a:t>0</a:t>
            </a:r>
            <a:r>
              <a:rPr sz="1800" spc="-20" dirty="0">
                <a:solidFill>
                  <a:srgbClr val="0070C0"/>
                </a:solidFill>
                <a:latin typeface="Times New Roman"/>
                <a:cs typeface="Times New Roman"/>
              </a:rPr>
              <a:t> </a:t>
            </a:r>
            <a:r>
              <a:rPr sz="1800" spc="20" dirty="0">
                <a:solidFill>
                  <a:srgbClr val="0070C0"/>
                </a:solidFill>
                <a:latin typeface="Franklin Gothic Book"/>
                <a:cs typeface="Franklin Gothic Book"/>
              </a:rPr>
              <a:t>00</a:t>
            </a:r>
            <a:r>
              <a:rPr sz="1800" dirty="0">
                <a:solidFill>
                  <a:srgbClr val="0070C0"/>
                </a:solidFill>
                <a:latin typeface="Franklin Gothic Book"/>
                <a:cs typeface="Franklin Gothic Book"/>
              </a:rPr>
              <a:t>0</a:t>
            </a:r>
            <a:r>
              <a:rPr sz="1800" spc="-40" dirty="0">
                <a:solidFill>
                  <a:srgbClr val="0070C0"/>
                </a:solidFill>
                <a:latin typeface="Times New Roman"/>
                <a:cs typeface="Times New Roman"/>
              </a:rPr>
              <a:t> </a:t>
            </a:r>
            <a:r>
              <a:rPr sz="1800" spc="5" dirty="0">
                <a:solidFill>
                  <a:srgbClr val="0070C0"/>
                </a:solidFill>
                <a:latin typeface="Franklin Gothic Book"/>
                <a:cs typeface="Franklin Gothic Book"/>
              </a:rPr>
              <a:t>E</a:t>
            </a:r>
            <a:r>
              <a:rPr sz="1800" spc="-5" dirty="0">
                <a:solidFill>
                  <a:srgbClr val="0070C0"/>
                </a:solidFill>
                <a:latin typeface="Franklin Gothic Book"/>
                <a:cs typeface="Franklin Gothic Book"/>
              </a:rPr>
              <a:t>U</a:t>
            </a:r>
            <a:r>
              <a:rPr sz="1800" spc="-15" dirty="0">
                <a:solidFill>
                  <a:srgbClr val="0070C0"/>
                </a:solidFill>
                <a:latin typeface="Franklin Gothic Book"/>
                <a:cs typeface="Franklin Gothic Book"/>
              </a:rPr>
              <a:t>R</a:t>
            </a:r>
            <a:endParaRPr sz="1800" dirty="0">
              <a:solidFill>
                <a:srgbClr val="0070C0"/>
              </a:solidFill>
              <a:latin typeface="Franklin Gothic Book"/>
              <a:cs typeface="Franklin Gothic Book"/>
            </a:endParaRPr>
          </a:p>
          <a:p>
            <a:pPr marR="5715" algn="ctr">
              <a:lnSpc>
                <a:spcPct val="100000"/>
              </a:lnSpc>
            </a:pP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s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mo</a:t>
            </a:r>
            <a:r>
              <a:rPr sz="1800" spc="5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žn</a:t>
            </a:r>
            <a:r>
              <a:rPr sz="180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spc="5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s</a:t>
            </a:r>
            <a:r>
              <a:rPr lang="sk-SK" sz="1800" spc="5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ťo</a:t>
            </a:r>
            <a:r>
              <a:rPr sz="1800" dirty="0" smtClean="0">
                <a:solidFill>
                  <a:srgbClr val="4E3A2F"/>
                </a:solidFill>
                <a:latin typeface="Franklin Gothic Book"/>
                <a:cs typeface="Franklin Gothic Book"/>
              </a:rPr>
              <a:t>u</a:t>
            </a:r>
            <a:r>
              <a:rPr sz="1800" spc="-35" dirty="0" smtClean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po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sk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yt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nu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tia</a:t>
            </a:r>
            <a:r>
              <a:rPr sz="1800" spc="-4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zá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lo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h</a:t>
            </a:r>
            <a:r>
              <a:rPr sz="1800" spc="-25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ej</a:t>
            </a:r>
            <a:r>
              <a:rPr sz="18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plat</a:t>
            </a:r>
            <a:r>
              <a:rPr sz="1800" spc="-30" dirty="0">
                <a:solidFill>
                  <a:srgbClr val="4E3A2F"/>
                </a:solidFill>
                <a:latin typeface="Franklin Gothic Book"/>
                <a:cs typeface="Franklin Gothic Book"/>
              </a:rPr>
              <a:t>b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y 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d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 v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ýš</a:t>
            </a:r>
            <a:r>
              <a:rPr sz="18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y 50</a:t>
            </a:r>
            <a:r>
              <a:rPr sz="18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%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op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rávn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ých</a:t>
            </a:r>
            <a:r>
              <a:rPr sz="1800" spc="-3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nák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lad</a:t>
            </a:r>
            <a:r>
              <a:rPr sz="1800" spc="-30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endParaRPr sz="1800" dirty="0">
              <a:latin typeface="Franklin Gothic Book"/>
              <a:cs typeface="Franklin Gothic Book"/>
            </a:endParaRPr>
          </a:p>
          <a:p>
            <a:pPr marL="12700">
              <a:lnSpc>
                <a:spcPct val="100000"/>
              </a:lnSpc>
              <a:spcBef>
                <a:spcPts val="430"/>
              </a:spcBef>
              <a:tabLst>
                <a:tab pos="356870" algn="l"/>
              </a:tabLst>
            </a:pPr>
            <a:r>
              <a:rPr sz="1250" spc="10" dirty="0">
                <a:solidFill>
                  <a:srgbClr val="F0A12D"/>
                </a:solidFill>
                <a:latin typeface="Times New Roman"/>
                <a:cs typeface="Times New Roman"/>
              </a:rPr>
              <a:t>	</a:t>
            </a:r>
            <a:r>
              <a:rPr sz="1800" b="1" spc="20" dirty="0">
                <a:solidFill>
                  <a:srgbClr val="4E3A2F"/>
                </a:solidFill>
                <a:latin typeface="Franklin Gothic Book"/>
                <a:cs typeface="Franklin Gothic Book"/>
              </a:rPr>
              <a:t>m</a:t>
            </a:r>
            <a:r>
              <a:rPr sz="1800" b="1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i</a:t>
            </a:r>
            <a:r>
              <a:rPr sz="1800" b="1" spc="20" dirty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1800" b="1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b="1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b="1" spc="-5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b="1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1800" b="1" spc="25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b="1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d</a:t>
            </a:r>
            <a:r>
              <a:rPr sz="1800" b="1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1800" b="1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b="1" spc="80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b="1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y</a:t>
            </a:r>
            <a:r>
              <a:rPr sz="1800" b="1" spc="-6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b="1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z </a:t>
            </a:r>
            <a:r>
              <a:rPr sz="1800" b="1" spc="25" dirty="0">
                <a:solidFill>
                  <a:srgbClr val="4E3A2F"/>
                </a:solidFill>
                <a:latin typeface="Franklin Gothic Book"/>
                <a:cs typeface="Franklin Gothic Book"/>
              </a:rPr>
              <a:t>c</a:t>
            </a:r>
            <a:r>
              <a:rPr sz="1800" b="1" spc="20" dirty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1800" b="1" spc="15" dirty="0">
                <a:solidFill>
                  <a:srgbClr val="4E3A2F"/>
                </a:solidFill>
                <a:latin typeface="Franklin Gothic Book"/>
                <a:cs typeface="Franklin Gothic Book"/>
              </a:rPr>
              <a:t>l</a:t>
            </a:r>
            <a:r>
              <a:rPr sz="1800" b="1" spc="-40" dirty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800" b="1" spc="-25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b="1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b="1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ý</a:t>
            </a:r>
            <a:r>
              <a:rPr sz="1800" b="1" dirty="0">
                <a:solidFill>
                  <a:srgbClr val="4E3A2F"/>
                </a:solidFill>
                <a:latin typeface="Franklin Gothic Book"/>
                <a:cs typeface="Franklin Gothic Book"/>
              </a:rPr>
              <a:t>c</a:t>
            </a:r>
            <a:r>
              <a:rPr sz="1800" b="1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h</a:t>
            </a:r>
            <a:r>
              <a:rPr sz="1800" b="1" spc="-7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b="1" spc="25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b="1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1800" b="1" spc="30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b="1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á</a:t>
            </a:r>
            <a:r>
              <a:rPr sz="1800" b="1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b="1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b="1" dirty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1800" b="1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b="1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ý</a:t>
            </a:r>
            <a:r>
              <a:rPr sz="1800" b="1" dirty="0">
                <a:solidFill>
                  <a:srgbClr val="4E3A2F"/>
                </a:solidFill>
                <a:latin typeface="Franklin Gothic Book"/>
                <a:cs typeface="Franklin Gothic Book"/>
              </a:rPr>
              <a:t>c</a:t>
            </a:r>
            <a:r>
              <a:rPr sz="1800" b="1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h</a:t>
            </a:r>
            <a:r>
              <a:rPr sz="1800" b="1" spc="-7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b="1" spc="20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b="1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ý</a:t>
            </a:r>
            <a:r>
              <a:rPr sz="1800" b="1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d</a:t>
            </a:r>
            <a:r>
              <a:rPr sz="1800" b="1" spc="-40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b="1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b="1" spc="-40" dirty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800" b="1" spc="-25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b="1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b="1" dirty="0">
                <a:solidFill>
                  <a:srgbClr val="4E3A2F"/>
                </a:solidFill>
                <a:latin typeface="Franklin Gothic Book"/>
                <a:cs typeface="Franklin Gothic Book"/>
              </a:rPr>
              <a:t>:</a:t>
            </a:r>
            <a:r>
              <a:rPr sz="1800" b="1" spc="-14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-50" dirty="0">
                <a:solidFill>
                  <a:srgbClr val="4E3A2F"/>
                </a:solidFill>
                <a:latin typeface="Franklin Gothic Book"/>
                <a:cs typeface="Franklin Gothic Book"/>
              </a:rPr>
              <a:t>1</a:t>
            </a:r>
            <a:r>
              <a:rPr sz="18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0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0</a:t>
            </a:r>
            <a:r>
              <a:rPr sz="1800" spc="-15" dirty="0">
                <a:solidFill>
                  <a:srgbClr val="4E3A2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%</a:t>
            </a:r>
            <a:endParaRPr sz="1800" dirty="0">
              <a:latin typeface="Franklin Gothic Book"/>
              <a:cs typeface="Franklin Gothic Book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/>
          <p:nvPr/>
        </p:nvSpPr>
        <p:spPr>
          <a:xfrm>
            <a:off x="7034783" y="786383"/>
            <a:ext cx="536448" cy="32613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572000" y="1213103"/>
            <a:ext cx="536448" cy="32613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xfrm>
            <a:off x="489539" y="457200"/>
            <a:ext cx="8229600" cy="86177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800" b="1" spc="30" dirty="0">
                <a:solidFill>
                  <a:srgbClr val="4E3A2F"/>
                </a:solidFill>
                <a:latin typeface="Franklin Gothic Medium"/>
                <a:cs typeface="Franklin Gothic Medium"/>
              </a:rPr>
              <a:t>M</a:t>
            </a:r>
            <a:r>
              <a:rPr sz="2800" b="1" spc="-90" dirty="0">
                <a:solidFill>
                  <a:srgbClr val="4E3A2F"/>
                </a:solidFill>
                <a:latin typeface="Franklin Gothic Medium"/>
                <a:cs typeface="Franklin Gothic Medium"/>
              </a:rPr>
              <a:t>0</a:t>
            </a:r>
            <a:r>
              <a:rPr sz="2800" b="1" dirty="0">
                <a:solidFill>
                  <a:srgbClr val="4E3A2F"/>
                </a:solidFill>
                <a:latin typeface="Franklin Gothic Medium"/>
                <a:cs typeface="Franklin Gothic Medium"/>
              </a:rPr>
              <a:t>7</a:t>
            </a:r>
            <a:r>
              <a:rPr sz="2800" b="1" spc="-70" dirty="0">
                <a:solidFill>
                  <a:srgbClr val="4E3A2F"/>
                </a:solidFill>
                <a:latin typeface="Times New Roman"/>
                <a:cs typeface="Times New Roman"/>
              </a:rPr>
              <a:t> </a:t>
            </a:r>
            <a:r>
              <a:rPr sz="2800" b="1" dirty="0">
                <a:solidFill>
                  <a:srgbClr val="4E3A2F"/>
                </a:solidFill>
              </a:rPr>
              <a:t>–</a:t>
            </a:r>
            <a:r>
              <a:rPr sz="2800" b="1" spc="5" dirty="0">
                <a:solidFill>
                  <a:srgbClr val="4E3A2F"/>
                </a:solidFill>
              </a:rPr>
              <a:t> </a:t>
            </a:r>
            <a:r>
              <a:rPr sz="2800" b="1" spc="10" dirty="0">
                <a:solidFill>
                  <a:srgbClr val="4E3A2F"/>
                </a:solidFill>
              </a:rPr>
              <a:t>Z</a:t>
            </a:r>
            <a:r>
              <a:rPr sz="2800" b="1" spc="30" dirty="0">
                <a:solidFill>
                  <a:srgbClr val="4E3A2F"/>
                </a:solidFill>
              </a:rPr>
              <a:t>Á</a:t>
            </a:r>
            <a:r>
              <a:rPr sz="2800" b="1" dirty="0">
                <a:solidFill>
                  <a:srgbClr val="4E3A2F"/>
                </a:solidFill>
              </a:rPr>
              <a:t>KL</a:t>
            </a:r>
            <a:r>
              <a:rPr sz="2800" b="1" spc="-15" dirty="0">
                <a:solidFill>
                  <a:srgbClr val="4E3A2F"/>
                </a:solidFill>
              </a:rPr>
              <a:t>A</a:t>
            </a:r>
            <a:r>
              <a:rPr sz="2800" b="1" spc="5" dirty="0">
                <a:solidFill>
                  <a:srgbClr val="4E3A2F"/>
                </a:solidFill>
              </a:rPr>
              <a:t>D</a:t>
            </a:r>
            <a:r>
              <a:rPr sz="2800" b="1" dirty="0">
                <a:solidFill>
                  <a:srgbClr val="4E3A2F"/>
                </a:solidFill>
              </a:rPr>
              <a:t>NÉ</a:t>
            </a:r>
            <a:r>
              <a:rPr sz="2800" b="1" spc="-70" dirty="0">
                <a:solidFill>
                  <a:srgbClr val="4E3A2F"/>
                </a:solidFill>
              </a:rPr>
              <a:t> </a:t>
            </a:r>
            <a:r>
              <a:rPr sz="2800" b="1" spc="25" dirty="0">
                <a:solidFill>
                  <a:srgbClr val="4E3A2F"/>
                </a:solidFill>
              </a:rPr>
              <a:t>S</a:t>
            </a:r>
            <a:r>
              <a:rPr sz="2800" b="1" dirty="0">
                <a:solidFill>
                  <a:srgbClr val="4E3A2F"/>
                </a:solidFill>
              </a:rPr>
              <a:t>LUŽ</a:t>
            </a:r>
            <a:r>
              <a:rPr sz="2800" b="1" spc="-75" dirty="0">
                <a:solidFill>
                  <a:srgbClr val="4E3A2F"/>
                </a:solidFill>
              </a:rPr>
              <a:t>B</a:t>
            </a:r>
            <a:r>
              <a:rPr sz="2800" b="1" dirty="0">
                <a:solidFill>
                  <a:srgbClr val="4E3A2F"/>
                </a:solidFill>
              </a:rPr>
              <a:t>Y</a:t>
            </a:r>
            <a:r>
              <a:rPr sz="2800" b="1" spc="-65" dirty="0">
                <a:solidFill>
                  <a:srgbClr val="4E3A2F"/>
                </a:solidFill>
              </a:rPr>
              <a:t> </a:t>
            </a:r>
            <a:r>
              <a:rPr sz="2800" b="1" dirty="0">
                <a:solidFill>
                  <a:srgbClr val="4E3A2F"/>
                </a:solidFill>
              </a:rPr>
              <a:t>A</a:t>
            </a:r>
            <a:r>
              <a:rPr sz="2800" b="1" spc="-15" dirty="0">
                <a:solidFill>
                  <a:srgbClr val="4E3A2F"/>
                </a:solidFill>
              </a:rPr>
              <a:t> </a:t>
            </a:r>
            <a:r>
              <a:rPr sz="2800" b="1" spc="10" dirty="0">
                <a:solidFill>
                  <a:srgbClr val="4E3A2F"/>
                </a:solidFill>
              </a:rPr>
              <a:t>O</a:t>
            </a:r>
            <a:r>
              <a:rPr sz="2800" b="1" spc="20" dirty="0">
                <a:solidFill>
                  <a:srgbClr val="4E3A2F"/>
                </a:solidFill>
              </a:rPr>
              <a:t>BN</a:t>
            </a:r>
            <a:r>
              <a:rPr sz="2800" b="1" spc="-55" dirty="0">
                <a:solidFill>
                  <a:srgbClr val="4E3A2F"/>
                </a:solidFill>
              </a:rPr>
              <a:t>O</a:t>
            </a:r>
            <a:r>
              <a:rPr sz="2800" b="1" spc="-105" dirty="0">
                <a:solidFill>
                  <a:srgbClr val="4E3A2F"/>
                </a:solidFill>
              </a:rPr>
              <a:t>V</a:t>
            </a:r>
            <a:r>
              <a:rPr sz="2800" b="1" dirty="0">
                <a:solidFill>
                  <a:srgbClr val="4E3A2F"/>
                </a:solidFill>
              </a:rPr>
              <a:t>A</a:t>
            </a:r>
            <a:r>
              <a:rPr sz="2800" b="1" spc="-60" dirty="0">
                <a:solidFill>
                  <a:srgbClr val="4E3A2F"/>
                </a:solidFill>
              </a:rPr>
              <a:t> </a:t>
            </a:r>
            <a:r>
              <a:rPr sz="2800" b="1" spc="30" dirty="0">
                <a:solidFill>
                  <a:srgbClr val="4E3A2F"/>
                </a:solidFill>
              </a:rPr>
              <a:t>D</a:t>
            </a:r>
            <a:r>
              <a:rPr sz="2800" b="1" dirty="0">
                <a:solidFill>
                  <a:srgbClr val="4E3A2F"/>
                </a:solidFill>
              </a:rPr>
              <a:t>E</a:t>
            </a:r>
            <a:r>
              <a:rPr sz="2800" b="1" spc="10" dirty="0">
                <a:solidFill>
                  <a:srgbClr val="4E3A2F"/>
                </a:solidFill>
              </a:rPr>
              <a:t>D</a:t>
            </a:r>
            <a:r>
              <a:rPr sz="2800" b="1" dirty="0">
                <a:solidFill>
                  <a:srgbClr val="4E3A2F"/>
                </a:solidFill>
              </a:rPr>
              <a:t>ÍN</a:t>
            </a:r>
            <a:endParaRPr sz="2800" b="1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800" b="1" spc="-30" dirty="0">
                <a:solidFill>
                  <a:srgbClr val="4E3A2F"/>
                </a:solidFill>
                <a:latin typeface="Franklin Gothic Medium"/>
                <a:cs typeface="Franklin Gothic Medium"/>
              </a:rPr>
              <a:t>V</a:t>
            </a:r>
            <a:r>
              <a:rPr sz="2800" b="1" dirty="0">
                <a:solidFill>
                  <a:srgbClr val="4E3A2F"/>
                </a:solidFill>
                <a:latin typeface="Franklin Gothic Medium"/>
                <a:cs typeface="Franklin Gothic Medium"/>
              </a:rPr>
              <a:t>O</a:t>
            </a:r>
            <a:r>
              <a:rPr sz="2800" b="1" spc="-40" dirty="0">
                <a:solidFill>
                  <a:srgbClr val="4E3A2F"/>
                </a:solidFill>
                <a:latin typeface="Times New Roman"/>
                <a:cs typeface="Times New Roman"/>
              </a:rPr>
              <a:t> </a:t>
            </a:r>
            <a:r>
              <a:rPr sz="2800" b="1" spc="15" dirty="0">
                <a:solidFill>
                  <a:srgbClr val="4E3A2F"/>
                </a:solidFill>
                <a:latin typeface="Franklin Gothic Medium"/>
                <a:cs typeface="Franklin Gothic Medium"/>
              </a:rPr>
              <a:t>VI</a:t>
            </a:r>
            <a:r>
              <a:rPr sz="2800" b="1" spc="30" dirty="0">
                <a:solidFill>
                  <a:srgbClr val="4E3A2F"/>
                </a:solidFill>
                <a:latin typeface="Franklin Gothic Medium"/>
                <a:cs typeface="Franklin Gothic Medium"/>
              </a:rPr>
              <a:t>D</a:t>
            </a:r>
            <a:r>
              <a:rPr sz="2800" b="1" dirty="0">
                <a:solidFill>
                  <a:srgbClr val="4E3A2F"/>
                </a:solidFill>
                <a:latin typeface="Franklin Gothic Medium"/>
                <a:cs typeface="Franklin Gothic Medium"/>
              </a:rPr>
              <a:t>IE</a:t>
            </a:r>
            <a:r>
              <a:rPr sz="2800" b="1" spc="-20" dirty="0">
                <a:solidFill>
                  <a:srgbClr val="4E3A2F"/>
                </a:solidFill>
                <a:latin typeface="Franklin Gothic Medium"/>
                <a:cs typeface="Franklin Gothic Medium"/>
              </a:rPr>
              <a:t>C</a:t>
            </a:r>
            <a:r>
              <a:rPr sz="2800" b="1" dirty="0">
                <a:solidFill>
                  <a:srgbClr val="4E3A2F"/>
                </a:solidFill>
                <a:latin typeface="Franklin Gothic Medium"/>
                <a:cs typeface="Franklin Gothic Medium"/>
              </a:rPr>
              <a:t>K</a:t>
            </a:r>
            <a:r>
              <a:rPr sz="2800" b="1" spc="-80" dirty="0">
                <a:solidFill>
                  <a:srgbClr val="4E3A2F"/>
                </a:solidFill>
                <a:latin typeface="Franklin Gothic Medium"/>
                <a:cs typeface="Franklin Gothic Medium"/>
              </a:rPr>
              <a:t>Y</a:t>
            </a:r>
            <a:r>
              <a:rPr sz="2800" b="1" spc="-5" dirty="0">
                <a:solidFill>
                  <a:srgbClr val="4E3A2F"/>
                </a:solidFill>
                <a:latin typeface="Franklin Gothic Medium"/>
                <a:cs typeface="Franklin Gothic Medium"/>
              </a:rPr>
              <a:t>C</a:t>
            </a:r>
            <a:r>
              <a:rPr sz="2800" b="1" dirty="0">
                <a:solidFill>
                  <a:srgbClr val="4E3A2F"/>
                </a:solidFill>
                <a:latin typeface="Franklin Gothic Medium"/>
                <a:cs typeface="Franklin Gothic Medium"/>
              </a:rPr>
              <a:t>H</a:t>
            </a:r>
            <a:r>
              <a:rPr sz="2800" b="1" spc="-65" dirty="0">
                <a:solidFill>
                  <a:srgbClr val="4E3A2F"/>
                </a:solidFill>
                <a:latin typeface="Times New Roman"/>
                <a:cs typeface="Times New Roman"/>
              </a:rPr>
              <a:t> </a:t>
            </a:r>
            <a:r>
              <a:rPr sz="2800" b="1" spc="15" dirty="0">
                <a:solidFill>
                  <a:srgbClr val="4E3A2F"/>
                </a:solidFill>
                <a:latin typeface="Franklin Gothic Medium"/>
                <a:cs typeface="Franklin Gothic Medium"/>
              </a:rPr>
              <a:t>O</a:t>
            </a:r>
            <a:r>
              <a:rPr sz="2800" b="1" spc="20" dirty="0">
                <a:solidFill>
                  <a:srgbClr val="4E3A2F"/>
                </a:solidFill>
                <a:latin typeface="Franklin Gothic Medium"/>
                <a:cs typeface="Franklin Gothic Medium"/>
              </a:rPr>
              <a:t>B</a:t>
            </a:r>
            <a:r>
              <a:rPr sz="2800" b="1" spc="15" dirty="0">
                <a:solidFill>
                  <a:srgbClr val="4E3A2F"/>
                </a:solidFill>
                <a:latin typeface="Franklin Gothic Medium"/>
                <a:cs typeface="Franklin Gothic Medium"/>
              </a:rPr>
              <a:t>L</a:t>
            </a:r>
            <a:r>
              <a:rPr sz="2800" b="1" spc="5" dirty="0">
                <a:solidFill>
                  <a:srgbClr val="4E3A2F"/>
                </a:solidFill>
                <a:latin typeface="Franklin Gothic Medium"/>
                <a:cs typeface="Franklin Gothic Medium"/>
              </a:rPr>
              <a:t>A</a:t>
            </a:r>
            <a:r>
              <a:rPr sz="2800" b="1" spc="-25" dirty="0">
                <a:solidFill>
                  <a:srgbClr val="4E3A2F"/>
                </a:solidFill>
                <a:latin typeface="Franklin Gothic Medium"/>
                <a:cs typeface="Franklin Gothic Medium"/>
              </a:rPr>
              <a:t>S</a:t>
            </a:r>
            <a:r>
              <a:rPr sz="2800" b="1" spc="10" dirty="0">
                <a:solidFill>
                  <a:srgbClr val="4E3A2F"/>
                </a:solidFill>
                <a:latin typeface="Franklin Gothic Medium"/>
                <a:cs typeface="Franklin Gothic Medium"/>
              </a:rPr>
              <a:t>T</a:t>
            </a:r>
            <a:r>
              <a:rPr sz="2800" b="1" dirty="0">
                <a:solidFill>
                  <a:srgbClr val="4E3A2F"/>
                </a:solidFill>
                <a:latin typeface="Franklin Gothic Medium"/>
                <a:cs typeface="Franklin Gothic Medium"/>
              </a:rPr>
              <a:t>I</a:t>
            </a:r>
            <a:r>
              <a:rPr sz="2800" b="1" spc="-65" dirty="0">
                <a:solidFill>
                  <a:srgbClr val="4E3A2F"/>
                </a:solidFill>
                <a:latin typeface="Franklin Gothic Medium"/>
                <a:cs typeface="Franklin Gothic Medium"/>
              </a:rPr>
              <a:t>A</a:t>
            </a:r>
            <a:r>
              <a:rPr sz="2800" b="1" spc="-20" dirty="0">
                <a:solidFill>
                  <a:srgbClr val="4E3A2F"/>
                </a:solidFill>
                <a:latin typeface="Franklin Gothic Medium"/>
                <a:cs typeface="Franklin Gothic Medium"/>
              </a:rPr>
              <a:t>C</a:t>
            </a:r>
            <a:r>
              <a:rPr sz="2800" b="1" dirty="0">
                <a:solidFill>
                  <a:srgbClr val="4E3A2F"/>
                </a:solidFill>
                <a:latin typeface="Franklin Gothic Medium"/>
                <a:cs typeface="Franklin Gothic Medium"/>
              </a:rPr>
              <a:t>H</a:t>
            </a:r>
            <a:endParaRPr sz="2800" b="1" dirty="0">
              <a:latin typeface="Franklin Gothic Medium"/>
              <a:cs typeface="Franklin Gothic Medium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83540" y="1630271"/>
            <a:ext cx="8325484" cy="47295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6870" marR="254635" indent="-344805">
              <a:lnSpc>
                <a:spcPct val="100000"/>
              </a:lnSpc>
              <a:tabLst>
                <a:tab pos="356870" algn="l"/>
              </a:tabLst>
            </a:pPr>
            <a:r>
              <a:rPr sz="1400" spc="-15" dirty="0">
                <a:solidFill>
                  <a:srgbClr val="F0A12D"/>
                </a:solidFill>
                <a:latin typeface="Times New Roman"/>
                <a:cs typeface="Times New Roman"/>
              </a:rPr>
              <a:t>	</a:t>
            </a:r>
            <a:r>
              <a:rPr sz="2000" b="1" dirty="0">
                <a:solidFill>
                  <a:srgbClr val="0070C0"/>
                </a:solidFill>
                <a:latin typeface="Franklin Gothic Book"/>
                <a:cs typeface="Franklin Gothic Book"/>
              </a:rPr>
              <a:t>p</a:t>
            </a:r>
            <a:r>
              <a:rPr sz="2000" b="1" spc="0" dirty="0">
                <a:solidFill>
                  <a:srgbClr val="0070C0"/>
                </a:solidFill>
                <a:latin typeface="Franklin Gothic Book"/>
                <a:cs typeface="Franklin Gothic Book"/>
              </a:rPr>
              <a:t>o</a:t>
            </a:r>
            <a:r>
              <a:rPr sz="2000" b="1" spc="15" dirty="0">
                <a:solidFill>
                  <a:srgbClr val="0070C0"/>
                </a:solidFill>
                <a:latin typeface="Franklin Gothic Book"/>
                <a:cs typeface="Franklin Gothic Book"/>
              </a:rPr>
              <a:t>d</a:t>
            </a:r>
            <a:r>
              <a:rPr sz="2000" b="1" spc="0" dirty="0">
                <a:solidFill>
                  <a:srgbClr val="0070C0"/>
                </a:solidFill>
                <a:latin typeface="Franklin Gothic Book"/>
                <a:cs typeface="Franklin Gothic Book"/>
              </a:rPr>
              <a:t>o</a:t>
            </a:r>
            <a:r>
              <a:rPr sz="2000" b="1" dirty="0">
                <a:solidFill>
                  <a:srgbClr val="0070C0"/>
                </a:solidFill>
                <a:latin typeface="Franklin Gothic Book"/>
                <a:cs typeface="Franklin Gothic Book"/>
              </a:rPr>
              <a:t>p</a:t>
            </a:r>
            <a:r>
              <a:rPr sz="2000" b="1" spc="-15" dirty="0">
                <a:solidFill>
                  <a:srgbClr val="0070C0"/>
                </a:solidFill>
                <a:latin typeface="Franklin Gothic Book"/>
                <a:cs typeface="Franklin Gothic Book"/>
              </a:rPr>
              <a:t>a</a:t>
            </a:r>
            <a:r>
              <a:rPr sz="2000" b="1" dirty="0">
                <a:solidFill>
                  <a:srgbClr val="0070C0"/>
                </a:solidFill>
                <a:latin typeface="Franklin Gothic Book"/>
                <a:cs typeface="Franklin Gothic Book"/>
              </a:rPr>
              <a:t>t</a:t>
            </a:r>
            <a:r>
              <a:rPr sz="2000" b="1" spc="-20" dirty="0">
                <a:solidFill>
                  <a:srgbClr val="0070C0"/>
                </a:solidFill>
                <a:latin typeface="Franklin Gothic Book"/>
                <a:cs typeface="Franklin Gothic Book"/>
              </a:rPr>
              <a:t>r</a:t>
            </a:r>
            <a:r>
              <a:rPr sz="2000" b="1" spc="-15" dirty="0">
                <a:solidFill>
                  <a:srgbClr val="0070C0"/>
                </a:solidFill>
                <a:latin typeface="Franklin Gothic Book"/>
                <a:cs typeface="Franklin Gothic Book"/>
              </a:rPr>
              <a:t>e</a:t>
            </a:r>
            <a:r>
              <a:rPr sz="2000" b="1" dirty="0">
                <a:solidFill>
                  <a:srgbClr val="0070C0"/>
                </a:solidFill>
                <a:latin typeface="Franklin Gothic Book"/>
                <a:cs typeface="Franklin Gothic Book"/>
              </a:rPr>
              <a:t>n</a:t>
            </a:r>
            <a:r>
              <a:rPr sz="2000" b="1" spc="-10" dirty="0">
                <a:solidFill>
                  <a:srgbClr val="0070C0"/>
                </a:solidFill>
                <a:latin typeface="Franklin Gothic Book"/>
                <a:cs typeface="Franklin Gothic Book"/>
              </a:rPr>
              <a:t>i</a:t>
            </a:r>
            <a:r>
              <a:rPr sz="2000" b="1" spc="-15" dirty="0">
                <a:solidFill>
                  <a:srgbClr val="0070C0"/>
                </a:solidFill>
                <a:latin typeface="Franklin Gothic Book"/>
                <a:cs typeface="Franklin Gothic Book"/>
              </a:rPr>
              <a:t>e</a:t>
            </a:r>
            <a:r>
              <a:rPr sz="2000" b="1" spc="-70" dirty="0">
                <a:solidFill>
                  <a:srgbClr val="0070C0"/>
                </a:solidFill>
                <a:latin typeface="Times New Roman"/>
                <a:cs typeface="Times New Roman"/>
              </a:rPr>
              <a:t> </a:t>
            </a:r>
            <a:r>
              <a:rPr sz="2000" b="1" spc="-200" dirty="0">
                <a:solidFill>
                  <a:srgbClr val="0070C0"/>
                </a:solidFill>
                <a:latin typeface="Franklin Gothic Book"/>
                <a:cs typeface="Franklin Gothic Book"/>
              </a:rPr>
              <a:t>7</a:t>
            </a:r>
            <a:r>
              <a:rPr sz="2000" b="1" spc="20" dirty="0">
                <a:solidFill>
                  <a:srgbClr val="0070C0"/>
                </a:solidFill>
                <a:latin typeface="Franklin Gothic Book"/>
                <a:cs typeface="Franklin Gothic Book"/>
              </a:rPr>
              <a:t>.</a:t>
            </a:r>
            <a:r>
              <a:rPr sz="2000" b="1" spc="15" dirty="0">
                <a:solidFill>
                  <a:srgbClr val="0070C0"/>
                </a:solidFill>
                <a:latin typeface="Franklin Gothic Book"/>
                <a:cs typeface="Franklin Gothic Book"/>
              </a:rPr>
              <a:t>5</a:t>
            </a:r>
            <a:r>
              <a:rPr sz="2000" b="1" spc="-5" dirty="0">
                <a:solidFill>
                  <a:srgbClr val="0070C0"/>
                </a:solidFill>
                <a:latin typeface="Franklin Gothic Book"/>
                <a:cs typeface="Franklin Gothic Book"/>
              </a:rPr>
              <a:t>.</a:t>
            </a:r>
            <a:r>
              <a:rPr sz="2000" b="1" spc="-110" dirty="0">
                <a:solidFill>
                  <a:srgbClr val="0070C0"/>
                </a:solidFill>
                <a:latin typeface="Times New Roman"/>
                <a:cs typeface="Times New Roman"/>
              </a:rPr>
              <a:t> </a:t>
            </a:r>
            <a:r>
              <a:rPr sz="2000" b="1" spc="-15" dirty="0">
                <a:solidFill>
                  <a:srgbClr val="0070C0"/>
                </a:solidFill>
                <a:latin typeface="Franklin Gothic Book"/>
                <a:cs typeface="Franklin Gothic Book"/>
              </a:rPr>
              <a:t>–</a:t>
            </a:r>
            <a:r>
              <a:rPr sz="2000" b="1" spc="10" dirty="0">
                <a:solidFill>
                  <a:srgbClr val="0070C0"/>
                </a:solidFill>
                <a:latin typeface="Franklin Gothic Book"/>
                <a:cs typeface="Franklin Gothic Book"/>
              </a:rPr>
              <a:t> </a:t>
            </a:r>
            <a:r>
              <a:rPr sz="2000" b="1" spc="-25" dirty="0">
                <a:solidFill>
                  <a:srgbClr val="0070C0"/>
                </a:solidFill>
                <a:latin typeface="Franklin Gothic Book"/>
                <a:cs typeface="Franklin Gothic Book"/>
              </a:rPr>
              <a:t>P</a:t>
            </a:r>
            <a:r>
              <a:rPr sz="2000" b="1" spc="0" dirty="0">
                <a:solidFill>
                  <a:srgbClr val="0070C0"/>
                </a:solidFill>
                <a:latin typeface="Franklin Gothic Book"/>
                <a:cs typeface="Franklin Gothic Book"/>
              </a:rPr>
              <a:t>o</a:t>
            </a:r>
            <a:r>
              <a:rPr sz="2000" b="1" spc="15" dirty="0">
                <a:solidFill>
                  <a:srgbClr val="0070C0"/>
                </a:solidFill>
                <a:latin typeface="Franklin Gothic Book"/>
                <a:cs typeface="Franklin Gothic Book"/>
              </a:rPr>
              <a:t>d</a:t>
            </a:r>
            <a:r>
              <a:rPr sz="2000" b="1" dirty="0">
                <a:solidFill>
                  <a:srgbClr val="0070C0"/>
                </a:solidFill>
                <a:latin typeface="Franklin Gothic Book"/>
                <a:cs typeface="Franklin Gothic Book"/>
              </a:rPr>
              <a:t>p</a:t>
            </a:r>
            <a:r>
              <a:rPr sz="2000" b="1" spc="0" dirty="0">
                <a:solidFill>
                  <a:srgbClr val="0070C0"/>
                </a:solidFill>
                <a:latin typeface="Franklin Gothic Book"/>
                <a:cs typeface="Franklin Gothic Book"/>
              </a:rPr>
              <a:t>o</a:t>
            </a:r>
            <a:r>
              <a:rPr sz="2000" b="1" dirty="0">
                <a:solidFill>
                  <a:srgbClr val="0070C0"/>
                </a:solidFill>
                <a:latin typeface="Franklin Gothic Book"/>
                <a:cs typeface="Franklin Gothic Book"/>
              </a:rPr>
              <a:t>r</a:t>
            </a:r>
            <a:r>
              <a:rPr sz="2000" b="1" spc="-15" dirty="0">
                <a:solidFill>
                  <a:srgbClr val="0070C0"/>
                </a:solidFill>
                <a:latin typeface="Franklin Gothic Book"/>
                <a:cs typeface="Franklin Gothic Book"/>
              </a:rPr>
              <a:t>a</a:t>
            </a:r>
            <a:r>
              <a:rPr sz="2000" b="1" spc="-65" dirty="0">
                <a:solidFill>
                  <a:srgbClr val="0070C0"/>
                </a:solidFill>
                <a:latin typeface="Franklin Gothic Book"/>
                <a:cs typeface="Franklin Gothic Book"/>
              </a:rPr>
              <a:t> </a:t>
            </a:r>
            <a:r>
              <a:rPr sz="2000" b="1" spc="0" dirty="0">
                <a:solidFill>
                  <a:srgbClr val="0070C0"/>
                </a:solidFill>
                <a:latin typeface="Franklin Gothic Book"/>
                <a:cs typeface="Franklin Gothic Book"/>
              </a:rPr>
              <a:t>n</a:t>
            </a:r>
            <a:r>
              <a:rPr sz="2000" b="1" spc="-15" dirty="0">
                <a:solidFill>
                  <a:srgbClr val="0070C0"/>
                </a:solidFill>
                <a:latin typeface="Franklin Gothic Book"/>
                <a:cs typeface="Franklin Gothic Book"/>
              </a:rPr>
              <a:t>a</a:t>
            </a:r>
            <a:r>
              <a:rPr sz="2000" b="1" spc="-20" dirty="0">
                <a:solidFill>
                  <a:srgbClr val="0070C0"/>
                </a:solidFill>
                <a:latin typeface="Franklin Gothic Book"/>
                <a:cs typeface="Franklin Gothic Book"/>
              </a:rPr>
              <a:t> </a:t>
            </a:r>
            <a:r>
              <a:rPr sz="2000" b="1" spc="10" dirty="0">
                <a:solidFill>
                  <a:srgbClr val="0070C0"/>
                </a:solidFill>
                <a:latin typeface="Franklin Gothic Book"/>
                <a:cs typeface="Franklin Gothic Book"/>
              </a:rPr>
              <a:t>i</a:t>
            </a:r>
            <a:r>
              <a:rPr sz="2000" b="1" spc="-40" dirty="0">
                <a:solidFill>
                  <a:srgbClr val="0070C0"/>
                </a:solidFill>
                <a:latin typeface="Franklin Gothic Book"/>
                <a:cs typeface="Franklin Gothic Book"/>
              </a:rPr>
              <a:t>n</a:t>
            </a:r>
            <a:r>
              <a:rPr sz="2000" b="1" spc="-20" dirty="0">
                <a:solidFill>
                  <a:srgbClr val="0070C0"/>
                </a:solidFill>
                <a:latin typeface="Franklin Gothic Book"/>
                <a:cs typeface="Franklin Gothic Book"/>
              </a:rPr>
              <a:t>v</a:t>
            </a:r>
            <a:r>
              <a:rPr sz="2000" b="1" dirty="0">
                <a:solidFill>
                  <a:srgbClr val="0070C0"/>
                </a:solidFill>
                <a:latin typeface="Franklin Gothic Book"/>
                <a:cs typeface="Franklin Gothic Book"/>
              </a:rPr>
              <a:t>es</a:t>
            </a:r>
            <a:r>
              <a:rPr sz="2000" b="1" spc="-25" dirty="0">
                <a:solidFill>
                  <a:srgbClr val="0070C0"/>
                </a:solidFill>
                <a:latin typeface="Franklin Gothic Book"/>
                <a:cs typeface="Franklin Gothic Book"/>
              </a:rPr>
              <a:t>t</a:t>
            </a:r>
            <a:r>
              <a:rPr sz="2000" b="1" spc="10" dirty="0">
                <a:solidFill>
                  <a:srgbClr val="0070C0"/>
                </a:solidFill>
                <a:latin typeface="Franklin Gothic Book"/>
                <a:cs typeface="Franklin Gothic Book"/>
              </a:rPr>
              <a:t>í</a:t>
            </a:r>
            <a:r>
              <a:rPr sz="2000" b="1" spc="-5" dirty="0">
                <a:solidFill>
                  <a:srgbClr val="0070C0"/>
                </a:solidFill>
                <a:latin typeface="Franklin Gothic Book"/>
                <a:cs typeface="Franklin Gothic Book"/>
              </a:rPr>
              <a:t>c</a:t>
            </a:r>
            <a:r>
              <a:rPr sz="2000" b="1" spc="-10" dirty="0">
                <a:solidFill>
                  <a:srgbClr val="0070C0"/>
                </a:solidFill>
                <a:latin typeface="Franklin Gothic Book"/>
                <a:cs typeface="Franklin Gothic Book"/>
              </a:rPr>
              <a:t>ie</a:t>
            </a:r>
            <a:r>
              <a:rPr sz="2000" b="1" spc="-70" dirty="0">
                <a:solidFill>
                  <a:srgbClr val="0070C0"/>
                </a:solidFill>
                <a:latin typeface="Franklin Gothic Book"/>
                <a:cs typeface="Franklin Gothic Book"/>
              </a:rPr>
              <a:t> </a:t>
            </a:r>
            <a:r>
              <a:rPr sz="2000" b="1" spc="15" dirty="0">
                <a:solidFill>
                  <a:srgbClr val="0070C0"/>
                </a:solidFill>
                <a:latin typeface="Franklin Gothic Book"/>
                <a:cs typeface="Franklin Gothic Book"/>
              </a:rPr>
              <a:t>d</a:t>
            </a:r>
            <a:r>
              <a:rPr sz="2000" b="1" spc="-15" dirty="0">
                <a:solidFill>
                  <a:srgbClr val="0070C0"/>
                </a:solidFill>
                <a:latin typeface="Franklin Gothic Book"/>
                <a:cs typeface="Franklin Gothic Book"/>
              </a:rPr>
              <a:t>o</a:t>
            </a:r>
            <a:r>
              <a:rPr sz="2000" b="1" spc="-25" dirty="0">
                <a:solidFill>
                  <a:srgbClr val="0070C0"/>
                </a:solidFill>
                <a:latin typeface="Franklin Gothic Book"/>
                <a:cs typeface="Franklin Gothic Book"/>
              </a:rPr>
              <a:t> </a:t>
            </a:r>
            <a:r>
              <a:rPr sz="2000" b="1" dirty="0">
                <a:solidFill>
                  <a:srgbClr val="0070C0"/>
                </a:solidFill>
                <a:latin typeface="Franklin Gothic Book"/>
                <a:cs typeface="Franklin Gothic Book"/>
              </a:rPr>
              <a:t>re</a:t>
            </a:r>
            <a:r>
              <a:rPr sz="2000" b="1" spc="20" dirty="0">
                <a:solidFill>
                  <a:srgbClr val="0070C0"/>
                </a:solidFill>
                <a:latin typeface="Franklin Gothic Book"/>
                <a:cs typeface="Franklin Gothic Book"/>
              </a:rPr>
              <a:t>k</a:t>
            </a:r>
            <a:r>
              <a:rPr sz="2000" b="1" dirty="0">
                <a:solidFill>
                  <a:srgbClr val="0070C0"/>
                </a:solidFill>
                <a:latin typeface="Franklin Gothic Book"/>
                <a:cs typeface="Franklin Gothic Book"/>
              </a:rPr>
              <a:t>r</a:t>
            </a:r>
            <a:r>
              <a:rPr sz="2000" b="1" spc="-15" dirty="0">
                <a:solidFill>
                  <a:srgbClr val="0070C0"/>
                </a:solidFill>
                <a:latin typeface="Franklin Gothic Book"/>
                <a:cs typeface="Franklin Gothic Book"/>
              </a:rPr>
              <a:t>ea</a:t>
            </a:r>
            <a:r>
              <a:rPr sz="2000" b="1" spc="-5" dirty="0">
                <a:solidFill>
                  <a:srgbClr val="0070C0"/>
                </a:solidFill>
                <a:latin typeface="Franklin Gothic Book"/>
                <a:cs typeface="Franklin Gothic Book"/>
              </a:rPr>
              <a:t>č</a:t>
            </a:r>
            <a:r>
              <a:rPr sz="2000" b="1" spc="0" dirty="0">
                <a:solidFill>
                  <a:srgbClr val="0070C0"/>
                </a:solidFill>
                <a:latin typeface="Franklin Gothic Book"/>
                <a:cs typeface="Franklin Gothic Book"/>
              </a:rPr>
              <a:t>n</a:t>
            </a:r>
            <a:r>
              <a:rPr sz="2000" b="1" spc="-10" dirty="0">
                <a:solidFill>
                  <a:srgbClr val="0070C0"/>
                </a:solidFill>
                <a:latin typeface="Franklin Gothic Book"/>
                <a:cs typeface="Franklin Gothic Book"/>
              </a:rPr>
              <a:t>ej</a:t>
            </a:r>
            <a:r>
              <a:rPr sz="2000" b="1" spc="-70" dirty="0">
                <a:solidFill>
                  <a:srgbClr val="0070C0"/>
                </a:solidFill>
                <a:latin typeface="Franklin Gothic Book"/>
                <a:cs typeface="Franklin Gothic Book"/>
              </a:rPr>
              <a:t> </a:t>
            </a:r>
            <a:r>
              <a:rPr sz="2000" b="1" spc="5" dirty="0">
                <a:solidFill>
                  <a:srgbClr val="0070C0"/>
                </a:solidFill>
                <a:latin typeface="Franklin Gothic Book"/>
                <a:cs typeface="Franklin Gothic Book"/>
              </a:rPr>
              <a:t>in</a:t>
            </a:r>
            <a:r>
              <a:rPr sz="2000" b="1" spc="15" dirty="0">
                <a:solidFill>
                  <a:srgbClr val="0070C0"/>
                </a:solidFill>
                <a:latin typeface="Franklin Gothic Book"/>
                <a:cs typeface="Franklin Gothic Book"/>
              </a:rPr>
              <a:t>f</a:t>
            </a:r>
            <a:r>
              <a:rPr sz="2000" b="1" dirty="0">
                <a:solidFill>
                  <a:srgbClr val="0070C0"/>
                </a:solidFill>
                <a:latin typeface="Franklin Gothic Book"/>
                <a:cs typeface="Franklin Gothic Book"/>
              </a:rPr>
              <a:t>r</a:t>
            </a:r>
            <a:r>
              <a:rPr sz="2000" b="1" spc="-15" dirty="0">
                <a:solidFill>
                  <a:srgbClr val="0070C0"/>
                </a:solidFill>
                <a:latin typeface="Franklin Gothic Book"/>
                <a:cs typeface="Franklin Gothic Book"/>
              </a:rPr>
              <a:t>a</a:t>
            </a:r>
            <a:r>
              <a:rPr sz="2000" b="1" dirty="0">
                <a:solidFill>
                  <a:srgbClr val="0070C0"/>
                </a:solidFill>
                <a:latin typeface="Franklin Gothic Book"/>
                <a:cs typeface="Franklin Gothic Book"/>
              </a:rPr>
              <a:t>št</a:t>
            </a:r>
            <a:r>
              <a:rPr sz="2000" b="1" spc="-20" dirty="0">
                <a:solidFill>
                  <a:srgbClr val="0070C0"/>
                </a:solidFill>
                <a:latin typeface="Franklin Gothic Book"/>
                <a:cs typeface="Franklin Gothic Book"/>
              </a:rPr>
              <a:t>r</a:t>
            </a:r>
            <a:r>
              <a:rPr sz="2000" b="1" spc="-15" dirty="0">
                <a:solidFill>
                  <a:srgbClr val="0070C0"/>
                </a:solidFill>
                <a:latin typeface="Franklin Gothic Book"/>
                <a:cs typeface="Franklin Gothic Book"/>
              </a:rPr>
              <a:t>u</a:t>
            </a:r>
            <a:r>
              <a:rPr sz="2000" b="1" dirty="0">
                <a:solidFill>
                  <a:srgbClr val="0070C0"/>
                </a:solidFill>
                <a:latin typeface="Franklin Gothic Book"/>
                <a:cs typeface="Franklin Gothic Book"/>
              </a:rPr>
              <a:t>kt</a:t>
            </a:r>
            <a:r>
              <a:rPr sz="2000" b="1" spc="-15" dirty="0">
                <a:solidFill>
                  <a:srgbClr val="0070C0"/>
                </a:solidFill>
                <a:latin typeface="Franklin Gothic Book"/>
                <a:cs typeface="Franklin Gothic Book"/>
              </a:rPr>
              <a:t>ú</a:t>
            </a:r>
            <a:r>
              <a:rPr sz="2000" b="1" spc="50" dirty="0">
                <a:solidFill>
                  <a:srgbClr val="0070C0"/>
                </a:solidFill>
                <a:latin typeface="Franklin Gothic Book"/>
                <a:cs typeface="Franklin Gothic Book"/>
              </a:rPr>
              <a:t>r</a:t>
            </a:r>
            <a:r>
              <a:rPr sz="2000" b="1" spc="-95" dirty="0">
                <a:solidFill>
                  <a:srgbClr val="0070C0"/>
                </a:solidFill>
                <a:latin typeface="Franklin Gothic Book"/>
                <a:cs typeface="Franklin Gothic Book"/>
              </a:rPr>
              <a:t>y</a:t>
            </a:r>
            <a:r>
              <a:rPr sz="2000" b="1" spc="-5" dirty="0">
                <a:solidFill>
                  <a:srgbClr val="0070C0"/>
                </a:solidFill>
                <a:latin typeface="Franklin Gothic Book"/>
                <a:cs typeface="Franklin Gothic Book"/>
              </a:rPr>
              <a:t>, </a:t>
            </a:r>
            <a:r>
              <a:rPr sz="2000" b="1" spc="25" dirty="0">
                <a:solidFill>
                  <a:srgbClr val="0070C0"/>
                </a:solidFill>
                <a:latin typeface="Franklin Gothic Book"/>
                <a:cs typeface="Franklin Gothic Book"/>
              </a:rPr>
              <a:t>t</a:t>
            </a:r>
            <a:r>
              <a:rPr sz="2000" b="1" spc="0" dirty="0">
                <a:solidFill>
                  <a:srgbClr val="0070C0"/>
                </a:solidFill>
                <a:latin typeface="Franklin Gothic Book"/>
                <a:cs typeface="Franklin Gothic Book"/>
              </a:rPr>
              <a:t>ur</a:t>
            </a:r>
            <a:r>
              <a:rPr sz="2000" b="1" spc="-5" dirty="0">
                <a:solidFill>
                  <a:srgbClr val="0070C0"/>
                </a:solidFill>
                <a:latin typeface="Franklin Gothic Book"/>
                <a:cs typeface="Franklin Gothic Book"/>
              </a:rPr>
              <a:t>i</a:t>
            </a:r>
            <a:r>
              <a:rPr sz="2000" b="1" dirty="0">
                <a:solidFill>
                  <a:srgbClr val="0070C0"/>
                </a:solidFill>
                <a:latin typeface="Franklin Gothic Book"/>
                <a:cs typeface="Franklin Gothic Book"/>
              </a:rPr>
              <a:t>st</a:t>
            </a:r>
            <a:r>
              <a:rPr sz="2000" b="1" spc="-5" dirty="0">
                <a:solidFill>
                  <a:srgbClr val="0070C0"/>
                </a:solidFill>
                <a:latin typeface="Franklin Gothic Book"/>
                <a:cs typeface="Franklin Gothic Book"/>
              </a:rPr>
              <a:t>i</a:t>
            </a:r>
            <a:r>
              <a:rPr sz="2000" b="1" dirty="0">
                <a:solidFill>
                  <a:srgbClr val="0070C0"/>
                </a:solidFill>
                <a:latin typeface="Franklin Gothic Book"/>
                <a:cs typeface="Franklin Gothic Book"/>
              </a:rPr>
              <a:t>ck</a:t>
            </a:r>
            <a:r>
              <a:rPr sz="2000" b="1" spc="-20" dirty="0">
                <a:solidFill>
                  <a:srgbClr val="0070C0"/>
                </a:solidFill>
                <a:latin typeface="Franklin Gothic Book"/>
                <a:cs typeface="Franklin Gothic Book"/>
              </a:rPr>
              <a:t>ý</a:t>
            </a:r>
            <a:r>
              <a:rPr sz="2000" b="1" spc="-5" dirty="0">
                <a:solidFill>
                  <a:srgbClr val="0070C0"/>
                </a:solidFill>
                <a:latin typeface="Franklin Gothic Book"/>
                <a:cs typeface="Franklin Gothic Book"/>
              </a:rPr>
              <a:t>c</a:t>
            </a:r>
            <a:r>
              <a:rPr sz="2000" b="1" spc="-15" dirty="0">
                <a:solidFill>
                  <a:srgbClr val="0070C0"/>
                </a:solidFill>
                <a:latin typeface="Franklin Gothic Book"/>
                <a:cs typeface="Franklin Gothic Book"/>
              </a:rPr>
              <a:t>h</a:t>
            </a:r>
            <a:r>
              <a:rPr sz="2000" b="1" spc="-65" dirty="0">
                <a:solidFill>
                  <a:srgbClr val="0070C0"/>
                </a:solidFill>
                <a:latin typeface="Franklin Gothic Book"/>
                <a:cs typeface="Franklin Gothic Book"/>
              </a:rPr>
              <a:t> </a:t>
            </a:r>
            <a:r>
              <a:rPr sz="2000" b="1" spc="5" dirty="0">
                <a:solidFill>
                  <a:srgbClr val="0070C0"/>
                </a:solidFill>
                <a:latin typeface="Franklin Gothic Book"/>
                <a:cs typeface="Franklin Gothic Book"/>
              </a:rPr>
              <a:t>in</a:t>
            </a:r>
            <a:r>
              <a:rPr sz="2000" b="1" spc="-30" dirty="0">
                <a:solidFill>
                  <a:srgbClr val="0070C0"/>
                </a:solidFill>
                <a:latin typeface="Franklin Gothic Book"/>
                <a:cs typeface="Franklin Gothic Book"/>
              </a:rPr>
              <a:t>f</a:t>
            </a:r>
            <a:r>
              <a:rPr sz="2000" b="1" dirty="0">
                <a:solidFill>
                  <a:srgbClr val="0070C0"/>
                </a:solidFill>
                <a:latin typeface="Franklin Gothic Book"/>
                <a:cs typeface="Franklin Gothic Book"/>
              </a:rPr>
              <a:t>o</a:t>
            </a:r>
            <a:r>
              <a:rPr sz="2000" b="1" spc="-20" dirty="0">
                <a:solidFill>
                  <a:srgbClr val="0070C0"/>
                </a:solidFill>
                <a:latin typeface="Franklin Gothic Book"/>
                <a:cs typeface="Franklin Gothic Book"/>
              </a:rPr>
              <a:t>r</a:t>
            </a:r>
            <a:r>
              <a:rPr sz="2000" b="1" spc="-10" dirty="0">
                <a:solidFill>
                  <a:srgbClr val="0070C0"/>
                </a:solidFill>
                <a:latin typeface="Franklin Gothic Book"/>
                <a:cs typeface="Franklin Gothic Book"/>
              </a:rPr>
              <a:t>m</a:t>
            </a:r>
            <a:r>
              <a:rPr sz="2000" b="1" spc="-15" dirty="0">
                <a:solidFill>
                  <a:srgbClr val="0070C0"/>
                </a:solidFill>
                <a:latin typeface="Franklin Gothic Book"/>
                <a:cs typeface="Franklin Gothic Book"/>
              </a:rPr>
              <a:t>á</a:t>
            </a:r>
            <a:r>
              <a:rPr sz="2000" b="1" dirty="0">
                <a:solidFill>
                  <a:srgbClr val="0070C0"/>
                </a:solidFill>
                <a:latin typeface="Franklin Gothic Book"/>
                <a:cs typeface="Franklin Gothic Book"/>
              </a:rPr>
              <a:t>c</a:t>
            </a:r>
            <a:r>
              <a:rPr sz="2000" b="1" spc="10" dirty="0">
                <a:solidFill>
                  <a:srgbClr val="0070C0"/>
                </a:solidFill>
                <a:latin typeface="Franklin Gothic Book"/>
                <a:cs typeface="Franklin Gothic Book"/>
              </a:rPr>
              <a:t>i</a:t>
            </a:r>
            <a:r>
              <a:rPr sz="2000" b="1" spc="-5" dirty="0">
                <a:solidFill>
                  <a:srgbClr val="0070C0"/>
                </a:solidFill>
                <a:latin typeface="Franklin Gothic Book"/>
                <a:cs typeface="Franklin Gothic Book"/>
              </a:rPr>
              <a:t>í</a:t>
            </a:r>
            <a:r>
              <a:rPr sz="2000" b="1" spc="-65" dirty="0">
                <a:solidFill>
                  <a:srgbClr val="0070C0"/>
                </a:solidFill>
                <a:latin typeface="Franklin Gothic Book"/>
                <a:cs typeface="Franklin Gothic Book"/>
              </a:rPr>
              <a:t> </a:t>
            </a:r>
            <a:r>
              <a:rPr sz="2000" b="1" spc="-15" dirty="0">
                <a:solidFill>
                  <a:srgbClr val="0070C0"/>
                </a:solidFill>
                <a:latin typeface="Franklin Gothic Book"/>
                <a:cs typeface="Franklin Gothic Book"/>
              </a:rPr>
              <a:t>a</a:t>
            </a:r>
            <a:r>
              <a:rPr sz="2000" b="1" spc="5" dirty="0">
                <a:solidFill>
                  <a:srgbClr val="0070C0"/>
                </a:solidFill>
                <a:latin typeface="Franklin Gothic Book"/>
                <a:cs typeface="Franklin Gothic Book"/>
              </a:rPr>
              <a:t> </a:t>
            </a:r>
            <a:r>
              <a:rPr sz="2000" b="1" spc="10" dirty="0">
                <a:solidFill>
                  <a:srgbClr val="0070C0"/>
                </a:solidFill>
                <a:latin typeface="Franklin Gothic Book"/>
                <a:cs typeface="Franklin Gothic Book"/>
              </a:rPr>
              <a:t>d</a:t>
            </a:r>
            <a:r>
              <a:rPr sz="2000" b="1" spc="-15" dirty="0">
                <a:solidFill>
                  <a:srgbClr val="0070C0"/>
                </a:solidFill>
                <a:latin typeface="Franklin Gothic Book"/>
                <a:cs typeface="Franklin Gothic Book"/>
              </a:rPr>
              <a:t>o</a:t>
            </a:r>
            <a:r>
              <a:rPr sz="2000" b="1" spc="-25" dirty="0">
                <a:solidFill>
                  <a:srgbClr val="0070C0"/>
                </a:solidFill>
                <a:latin typeface="Franklin Gothic Book"/>
                <a:cs typeface="Franklin Gothic Book"/>
              </a:rPr>
              <a:t> </a:t>
            </a:r>
            <a:r>
              <a:rPr sz="2000" b="1" spc="25" dirty="0">
                <a:solidFill>
                  <a:srgbClr val="0070C0"/>
                </a:solidFill>
                <a:latin typeface="Franklin Gothic Book"/>
                <a:cs typeface="Franklin Gothic Book"/>
              </a:rPr>
              <a:t>t</a:t>
            </a:r>
            <a:r>
              <a:rPr sz="2000" b="1" spc="0" dirty="0">
                <a:solidFill>
                  <a:srgbClr val="0070C0"/>
                </a:solidFill>
                <a:latin typeface="Franklin Gothic Book"/>
                <a:cs typeface="Franklin Gothic Book"/>
              </a:rPr>
              <a:t>ur</a:t>
            </a:r>
            <a:r>
              <a:rPr sz="2000" b="1" spc="-5" dirty="0">
                <a:solidFill>
                  <a:srgbClr val="0070C0"/>
                </a:solidFill>
                <a:latin typeface="Franklin Gothic Book"/>
                <a:cs typeface="Franklin Gothic Book"/>
              </a:rPr>
              <a:t>i</a:t>
            </a:r>
            <a:r>
              <a:rPr sz="2000" b="1" dirty="0">
                <a:solidFill>
                  <a:srgbClr val="0070C0"/>
                </a:solidFill>
                <a:latin typeface="Franklin Gothic Book"/>
                <a:cs typeface="Franklin Gothic Book"/>
              </a:rPr>
              <a:t>s</a:t>
            </a:r>
            <a:r>
              <a:rPr sz="2000" b="1" spc="-25" dirty="0">
                <a:solidFill>
                  <a:srgbClr val="0070C0"/>
                </a:solidFill>
                <a:latin typeface="Franklin Gothic Book"/>
                <a:cs typeface="Franklin Gothic Book"/>
              </a:rPr>
              <a:t>t</a:t>
            </a:r>
            <a:r>
              <a:rPr sz="2000" b="1" spc="10" dirty="0">
                <a:solidFill>
                  <a:srgbClr val="0070C0"/>
                </a:solidFill>
                <a:latin typeface="Franklin Gothic Book"/>
                <a:cs typeface="Franklin Gothic Book"/>
              </a:rPr>
              <a:t>i</a:t>
            </a:r>
            <a:r>
              <a:rPr sz="2000" b="1" spc="-5" dirty="0">
                <a:solidFill>
                  <a:srgbClr val="0070C0"/>
                </a:solidFill>
                <a:latin typeface="Franklin Gothic Book"/>
                <a:cs typeface="Franklin Gothic Book"/>
              </a:rPr>
              <a:t>c</a:t>
            </a:r>
            <a:r>
              <a:rPr sz="2000" b="1" spc="-50" dirty="0">
                <a:solidFill>
                  <a:srgbClr val="0070C0"/>
                </a:solidFill>
                <a:latin typeface="Franklin Gothic Book"/>
                <a:cs typeface="Franklin Gothic Book"/>
              </a:rPr>
              <a:t>k</a:t>
            </a:r>
            <a:r>
              <a:rPr sz="2000" b="1" spc="-10" dirty="0">
                <a:solidFill>
                  <a:srgbClr val="0070C0"/>
                </a:solidFill>
                <a:latin typeface="Franklin Gothic Book"/>
                <a:cs typeface="Franklin Gothic Book"/>
              </a:rPr>
              <a:t>ej</a:t>
            </a:r>
            <a:r>
              <a:rPr sz="2000" b="1" spc="-70" dirty="0">
                <a:solidFill>
                  <a:srgbClr val="0070C0"/>
                </a:solidFill>
                <a:latin typeface="Franklin Gothic Book"/>
                <a:cs typeface="Franklin Gothic Book"/>
              </a:rPr>
              <a:t> </a:t>
            </a:r>
            <a:r>
              <a:rPr sz="2000" b="1" spc="5" dirty="0">
                <a:solidFill>
                  <a:srgbClr val="0070C0"/>
                </a:solidFill>
                <a:latin typeface="Franklin Gothic Book"/>
                <a:cs typeface="Franklin Gothic Book"/>
              </a:rPr>
              <a:t>in</a:t>
            </a:r>
            <a:r>
              <a:rPr sz="2000" b="1" spc="15" dirty="0">
                <a:solidFill>
                  <a:srgbClr val="0070C0"/>
                </a:solidFill>
                <a:latin typeface="Franklin Gothic Book"/>
                <a:cs typeface="Franklin Gothic Book"/>
              </a:rPr>
              <a:t>f</a:t>
            </a:r>
            <a:r>
              <a:rPr sz="2000" b="1" spc="0" dirty="0">
                <a:solidFill>
                  <a:srgbClr val="0070C0"/>
                </a:solidFill>
                <a:latin typeface="Franklin Gothic Book"/>
                <a:cs typeface="Franklin Gothic Book"/>
              </a:rPr>
              <a:t>r</a:t>
            </a:r>
            <a:r>
              <a:rPr sz="2000" b="1" spc="-15" dirty="0">
                <a:solidFill>
                  <a:srgbClr val="0070C0"/>
                </a:solidFill>
                <a:latin typeface="Franklin Gothic Book"/>
                <a:cs typeface="Franklin Gothic Book"/>
              </a:rPr>
              <a:t>a</a:t>
            </a:r>
            <a:r>
              <a:rPr sz="2000" b="1" spc="0" dirty="0">
                <a:solidFill>
                  <a:srgbClr val="0070C0"/>
                </a:solidFill>
                <a:latin typeface="Franklin Gothic Book"/>
                <a:cs typeface="Franklin Gothic Book"/>
              </a:rPr>
              <a:t>š</a:t>
            </a:r>
            <a:r>
              <a:rPr sz="2000" b="1" dirty="0">
                <a:solidFill>
                  <a:srgbClr val="0070C0"/>
                </a:solidFill>
                <a:latin typeface="Franklin Gothic Book"/>
                <a:cs typeface="Franklin Gothic Book"/>
              </a:rPr>
              <a:t>t</a:t>
            </a:r>
            <a:r>
              <a:rPr sz="2000" b="1" spc="-20" dirty="0">
                <a:solidFill>
                  <a:srgbClr val="0070C0"/>
                </a:solidFill>
                <a:latin typeface="Franklin Gothic Book"/>
                <a:cs typeface="Franklin Gothic Book"/>
              </a:rPr>
              <a:t>r</a:t>
            </a:r>
            <a:r>
              <a:rPr sz="2000" b="1" spc="-15" dirty="0">
                <a:solidFill>
                  <a:srgbClr val="0070C0"/>
                </a:solidFill>
                <a:latin typeface="Franklin Gothic Book"/>
                <a:cs typeface="Franklin Gothic Book"/>
              </a:rPr>
              <a:t>u</a:t>
            </a:r>
            <a:r>
              <a:rPr sz="2000" b="1" dirty="0">
                <a:solidFill>
                  <a:srgbClr val="0070C0"/>
                </a:solidFill>
                <a:latin typeface="Franklin Gothic Book"/>
                <a:cs typeface="Franklin Gothic Book"/>
              </a:rPr>
              <a:t>kt</a:t>
            </a:r>
            <a:r>
              <a:rPr sz="2000" b="1" spc="-15" dirty="0">
                <a:solidFill>
                  <a:srgbClr val="0070C0"/>
                </a:solidFill>
                <a:latin typeface="Franklin Gothic Book"/>
                <a:cs typeface="Franklin Gothic Book"/>
              </a:rPr>
              <a:t>ú</a:t>
            </a:r>
            <a:r>
              <a:rPr sz="2000" b="1" spc="50" dirty="0">
                <a:solidFill>
                  <a:srgbClr val="0070C0"/>
                </a:solidFill>
                <a:latin typeface="Franklin Gothic Book"/>
                <a:cs typeface="Franklin Gothic Book"/>
              </a:rPr>
              <a:t>r</a:t>
            </a:r>
            <a:r>
              <a:rPr sz="2000" b="1" spc="-10" dirty="0">
                <a:solidFill>
                  <a:srgbClr val="0070C0"/>
                </a:solidFill>
                <a:latin typeface="Franklin Gothic Book"/>
                <a:cs typeface="Franklin Gothic Book"/>
              </a:rPr>
              <a:t>y</a:t>
            </a:r>
            <a:r>
              <a:rPr sz="2000" b="1" spc="-75" dirty="0">
                <a:solidFill>
                  <a:srgbClr val="0070C0"/>
                </a:solidFill>
                <a:latin typeface="Franklin Gothic Book"/>
                <a:cs typeface="Franklin Gothic Book"/>
              </a:rPr>
              <a:t> </a:t>
            </a:r>
            <a:r>
              <a:rPr sz="2000" b="1" spc="15" dirty="0">
                <a:solidFill>
                  <a:srgbClr val="0070C0"/>
                </a:solidFill>
                <a:latin typeface="Franklin Gothic Book"/>
                <a:cs typeface="Franklin Gothic Book"/>
              </a:rPr>
              <a:t>m</a:t>
            </a:r>
            <a:r>
              <a:rPr sz="2000" b="1" spc="10" dirty="0">
                <a:solidFill>
                  <a:srgbClr val="0070C0"/>
                </a:solidFill>
                <a:latin typeface="Franklin Gothic Book"/>
                <a:cs typeface="Franklin Gothic Book"/>
              </a:rPr>
              <a:t>al</a:t>
            </a:r>
            <a:r>
              <a:rPr sz="2000" b="1" dirty="0">
                <a:solidFill>
                  <a:srgbClr val="0070C0"/>
                </a:solidFill>
                <a:latin typeface="Franklin Gothic Book"/>
                <a:cs typeface="Franklin Gothic Book"/>
              </a:rPr>
              <a:t>ý</a:t>
            </a:r>
            <a:r>
              <a:rPr sz="2000" b="1" spc="-5" dirty="0">
                <a:solidFill>
                  <a:srgbClr val="0070C0"/>
                </a:solidFill>
                <a:latin typeface="Franklin Gothic Book"/>
                <a:cs typeface="Franklin Gothic Book"/>
              </a:rPr>
              <a:t>c</a:t>
            </a:r>
            <a:r>
              <a:rPr sz="2000" b="1" spc="-15" dirty="0">
                <a:solidFill>
                  <a:srgbClr val="0070C0"/>
                </a:solidFill>
                <a:latin typeface="Franklin Gothic Book"/>
                <a:cs typeface="Franklin Gothic Book"/>
              </a:rPr>
              <a:t>h</a:t>
            </a:r>
            <a:r>
              <a:rPr sz="2000" b="1" spc="-65" dirty="0">
                <a:solidFill>
                  <a:srgbClr val="0070C0"/>
                </a:solidFill>
                <a:latin typeface="Franklin Gothic Book"/>
                <a:cs typeface="Franklin Gothic Book"/>
              </a:rPr>
              <a:t> </a:t>
            </a:r>
            <a:r>
              <a:rPr sz="2000" b="1" spc="-45" dirty="0">
                <a:solidFill>
                  <a:srgbClr val="0070C0"/>
                </a:solidFill>
                <a:latin typeface="Franklin Gothic Book"/>
                <a:cs typeface="Franklin Gothic Book"/>
              </a:rPr>
              <a:t>r</a:t>
            </a:r>
            <a:r>
              <a:rPr sz="2000" b="1" spc="5" dirty="0">
                <a:solidFill>
                  <a:srgbClr val="0070C0"/>
                </a:solidFill>
                <a:latin typeface="Franklin Gothic Book"/>
                <a:cs typeface="Franklin Gothic Book"/>
              </a:rPr>
              <a:t>oz</a:t>
            </a:r>
            <a:r>
              <a:rPr sz="2000" b="1" spc="15" dirty="0">
                <a:solidFill>
                  <a:srgbClr val="0070C0"/>
                </a:solidFill>
                <a:latin typeface="Franklin Gothic Book"/>
                <a:cs typeface="Franklin Gothic Book"/>
              </a:rPr>
              <a:t>m</a:t>
            </a:r>
            <a:r>
              <a:rPr sz="2000" b="1" spc="-15" dirty="0">
                <a:solidFill>
                  <a:srgbClr val="0070C0"/>
                </a:solidFill>
                <a:latin typeface="Franklin Gothic Book"/>
                <a:cs typeface="Franklin Gothic Book"/>
              </a:rPr>
              <a:t>e</a:t>
            </a:r>
            <a:r>
              <a:rPr sz="2000" b="1" spc="-45" dirty="0">
                <a:solidFill>
                  <a:srgbClr val="0070C0"/>
                </a:solidFill>
                <a:latin typeface="Franklin Gothic Book"/>
                <a:cs typeface="Franklin Gothic Book"/>
              </a:rPr>
              <a:t>ro</a:t>
            </a:r>
            <a:r>
              <a:rPr sz="2000" b="1" spc="-10" dirty="0">
                <a:solidFill>
                  <a:srgbClr val="0070C0"/>
                </a:solidFill>
                <a:latin typeface="Franklin Gothic Book"/>
                <a:cs typeface="Franklin Gothic Book"/>
              </a:rPr>
              <a:t>v</a:t>
            </a:r>
            <a:r>
              <a:rPr sz="2000" b="1" spc="-75" dirty="0">
                <a:solidFill>
                  <a:srgbClr val="0070C0"/>
                </a:solidFill>
                <a:latin typeface="Franklin Gothic Book"/>
                <a:cs typeface="Franklin Gothic Book"/>
              </a:rPr>
              <a:t> </a:t>
            </a:r>
            <a:r>
              <a:rPr sz="2000" b="1" spc="0" dirty="0">
                <a:solidFill>
                  <a:srgbClr val="0070C0"/>
                </a:solidFill>
                <a:latin typeface="Franklin Gothic Book"/>
                <a:cs typeface="Franklin Gothic Book"/>
              </a:rPr>
              <a:t>n</a:t>
            </a:r>
            <a:r>
              <a:rPr sz="2000" b="1" spc="-15" dirty="0">
                <a:solidFill>
                  <a:srgbClr val="0070C0"/>
                </a:solidFill>
                <a:latin typeface="Franklin Gothic Book"/>
                <a:cs typeface="Franklin Gothic Book"/>
              </a:rPr>
              <a:t>a</a:t>
            </a:r>
            <a:r>
              <a:rPr sz="2000" b="1" spc="-5" dirty="0">
                <a:solidFill>
                  <a:srgbClr val="0070C0"/>
                </a:solidFill>
                <a:latin typeface="Franklin Gothic Book"/>
                <a:cs typeface="Franklin Gothic Book"/>
              </a:rPr>
              <a:t> </a:t>
            </a:r>
            <a:r>
              <a:rPr sz="2000" b="1" spc="-20" dirty="0">
                <a:solidFill>
                  <a:srgbClr val="0070C0"/>
                </a:solidFill>
                <a:latin typeface="Franklin Gothic Book"/>
                <a:cs typeface="Franklin Gothic Book"/>
              </a:rPr>
              <a:t>v</a:t>
            </a:r>
            <a:r>
              <a:rPr sz="2000" b="1" dirty="0">
                <a:solidFill>
                  <a:srgbClr val="0070C0"/>
                </a:solidFill>
                <a:latin typeface="Franklin Gothic Book"/>
                <a:cs typeface="Franklin Gothic Book"/>
              </a:rPr>
              <a:t>ere</a:t>
            </a:r>
            <a:r>
              <a:rPr sz="2000" b="1" spc="10" dirty="0">
                <a:solidFill>
                  <a:srgbClr val="0070C0"/>
                </a:solidFill>
                <a:latin typeface="Franklin Gothic Book"/>
                <a:cs typeface="Franklin Gothic Book"/>
              </a:rPr>
              <a:t>j</a:t>
            </a:r>
            <a:r>
              <a:rPr sz="2000" b="1" spc="-15" dirty="0">
                <a:solidFill>
                  <a:srgbClr val="0070C0"/>
                </a:solidFill>
                <a:latin typeface="Franklin Gothic Book"/>
                <a:cs typeface="Franklin Gothic Book"/>
              </a:rPr>
              <a:t>né</a:t>
            </a:r>
            <a:r>
              <a:rPr sz="2000" b="1" spc="-70" dirty="0">
                <a:solidFill>
                  <a:srgbClr val="0070C0"/>
                </a:solidFill>
                <a:latin typeface="Franklin Gothic Book"/>
                <a:cs typeface="Franklin Gothic Book"/>
              </a:rPr>
              <a:t> </a:t>
            </a:r>
            <a:r>
              <a:rPr sz="2000" b="1" dirty="0">
                <a:solidFill>
                  <a:srgbClr val="0070C0"/>
                </a:solidFill>
                <a:latin typeface="Franklin Gothic Book"/>
                <a:cs typeface="Franklin Gothic Book"/>
              </a:rPr>
              <a:t>vy</a:t>
            </a:r>
            <a:r>
              <a:rPr sz="2000" b="1" spc="0" dirty="0">
                <a:solidFill>
                  <a:srgbClr val="0070C0"/>
                </a:solidFill>
                <a:latin typeface="Franklin Gothic Book"/>
                <a:cs typeface="Franklin Gothic Book"/>
              </a:rPr>
              <a:t>už</a:t>
            </a:r>
            <a:r>
              <a:rPr sz="2000" b="1" spc="-5" dirty="0">
                <a:solidFill>
                  <a:srgbClr val="0070C0"/>
                </a:solidFill>
                <a:latin typeface="Franklin Gothic Book"/>
                <a:cs typeface="Franklin Gothic Book"/>
              </a:rPr>
              <a:t>i</a:t>
            </a:r>
            <a:r>
              <a:rPr sz="2000" b="1" dirty="0">
                <a:solidFill>
                  <a:srgbClr val="0070C0"/>
                </a:solidFill>
                <a:latin typeface="Franklin Gothic Book"/>
                <a:cs typeface="Franklin Gothic Book"/>
              </a:rPr>
              <a:t>t</a:t>
            </a:r>
            <a:r>
              <a:rPr sz="2000" b="1" spc="10" dirty="0">
                <a:solidFill>
                  <a:srgbClr val="0070C0"/>
                </a:solidFill>
                <a:latin typeface="Franklin Gothic Book"/>
                <a:cs typeface="Franklin Gothic Book"/>
              </a:rPr>
              <a:t>i</a:t>
            </a:r>
            <a:r>
              <a:rPr sz="2000" b="1" spc="-15" dirty="0">
                <a:solidFill>
                  <a:srgbClr val="0070C0"/>
                </a:solidFill>
                <a:latin typeface="Franklin Gothic Book"/>
                <a:cs typeface="Franklin Gothic Book"/>
              </a:rPr>
              <a:t>e</a:t>
            </a:r>
            <a:endParaRPr sz="2000" b="1" dirty="0">
              <a:solidFill>
                <a:srgbClr val="0070C0"/>
              </a:solidFill>
              <a:latin typeface="Franklin Gothic Book"/>
              <a:cs typeface="Franklin Gothic Book"/>
            </a:endParaRPr>
          </a:p>
          <a:p>
            <a:pPr marL="12700">
              <a:lnSpc>
                <a:spcPct val="100000"/>
              </a:lnSpc>
              <a:spcBef>
                <a:spcPts val="439"/>
              </a:spcBef>
              <a:tabLst>
                <a:tab pos="356870" algn="l"/>
              </a:tabLst>
            </a:pPr>
            <a:r>
              <a:rPr sz="1250" spc="10" dirty="0">
                <a:solidFill>
                  <a:srgbClr val="F0A12D"/>
                </a:solidFill>
                <a:latin typeface="Times New Roman"/>
                <a:cs typeface="Times New Roman"/>
              </a:rPr>
              <a:t>	</a:t>
            </a:r>
            <a:r>
              <a:rPr sz="1800" b="1" u="heavy" spc="25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b="1" u="heavy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1800" b="1" u="heavy" spc="30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b="1" u="heavy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á</a:t>
            </a:r>
            <a:r>
              <a:rPr sz="1800" b="1" u="heavy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b="1" u="heavy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b="1" u="heavy" dirty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1800" b="1" u="heavy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b="1" u="heavy" dirty="0">
                <a:solidFill>
                  <a:srgbClr val="4E3A2F"/>
                </a:solidFill>
                <a:latin typeface="Franklin Gothic Book"/>
                <a:cs typeface="Franklin Gothic Book"/>
              </a:rPr>
              <a:t>é</a:t>
            </a:r>
            <a:r>
              <a:rPr sz="1800" b="1" u="heavy" spc="-65" dirty="0">
                <a:solidFill>
                  <a:srgbClr val="4E3A2F"/>
                </a:solidFill>
                <a:latin typeface="Times New Roman"/>
                <a:cs typeface="Times New Roman"/>
              </a:rPr>
              <a:t> </a:t>
            </a:r>
            <a:r>
              <a:rPr sz="1800" b="1" u="heavy" spc="25" dirty="0">
                <a:solidFill>
                  <a:srgbClr val="4E3A2F"/>
                </a:solidFill>
                <a:latin typeface="Franklin Gothic Book"/>
                <a:cs typeface="Franklin Gothic Book"/>
              </a:rPr>
              <a:t>č</a:t>
            </a:r>
            <a:r>
              <a:rPr sz="1800" b="1" u="heavy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inn</a:t>
            </a:r>
            <a:r>
              <a:rPr sz="1800" b="1" u="heavy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b="1" u="heavy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s</a:t>
            </a:r>
            <a:r>
              <a:rPr sz="1800" b="1" u="heavy" dirty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1800" b="1" u="heavy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i</a:t>
            </a:r>
            <a:r>
              <a:rPr sz="1800" b="1" u="heavy" dirty="0">
                <a:solidFill>
                  <a:srgbClr val="4E3A2F"/>
                </a:solidFill>
                <a:latin typeface="Franklin Gothic Book"/>
                <a:cs typeface="Franklin Gothic Book"/>
              </a:rPr>
              <a:t>:</a:t>
            </a:r>
            <a:endParaRPr sz="1800" dirty="0">
              <a:latin typeface="Franklin Gothic Book"/>
              <a:cs typeface="Franklin Gothic Book"/>
            </a:endParaRPr>
          </a:p>
          <a:p>
            <a:pPr marL="356870" marR="273685" indent="-344805">
              <a:lnSpc>
                <a:spcPct val="100000"/>
              </a:lnSpc>
              <a:spcBef>
                <a:spcPts val="434"/>
              </a:spcBef>
              <a:tabLst>
                <a:tab pos="356870" algn="l"/>
              </a:tabLst>
            </a:pPr>
            <a:r>
              <a:rPr sz="1250" spc="10" dirty="0">
                <a:solidFill>
                  <a:srgbClr val="F0A12D"/>
                </a:solidFill>
                <a:latin typeface="Times New Roman"/>
                <a:cs typeface="Times New Roman"/>
              </a:rPr>
              <a:t>	</a:t>
            </a:r>
            <a:r>
              <a:rPr sz="1800" b="1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i</a:t>
            </a:r>
            <a:r>
              <a:rPr sz="1800" b="1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b="1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b="1" dirty="0">
                <a:solidFill>
                  <a:srgbClr val="4E3A2F"/>
                </a:solidFill>
                <a:latin typeface="Franklin Gothic Book"/>
                <a:cs typeface="Franklin Gothic Book"/>
              </a:rPr>
              <a:t>est</a:t>
            </a:r>
            <a:r>
              <a:rPr sz="1800" b="1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í</a:t>
            </a:r>
            <a:r>
              <a:rPr sz="1800" b="1" dirty="0">
                <a:solidFill>
                  <a:srgbClr val="4E3A2F"/>
                </a:solidFill>
                <a:latin typeface="Franklin Gothic Book"/>
                <a:cs typeface="Franklin Gothic Book"/>
              </a:rPr>
              <a:t>c</a:t>
            </a:r>
            <a:r>
              <a:rPr sz="1800" b="1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i</a:t>
            </a:r>
            <a:r>
              <a:rPr sz="1800" b="1" dirty="0">
                <a:solidFill>
                  <a:srgbClr val="4E3A2F"/>
                </a:solidFill>
                <a:latin typeface="Franklin Gothic Book"/>
                <a:cs typeface="Franklin Gothic Book"/>
              </a:rPr>
              <a:t>e,</a:t>
            </a:r>
            <a:r>
              <a:rPr sz="1800" b="1" spc="-6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b="1" spc="30" dirty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800" b="1" dirty="0">
                <a:solidFill>
                  <a:srgbClr val="4E3A2F"/>
                </a:solidFill>
                <a:latin typeface="Franklin Gothic Book"/>
                <a:cs typeface="Franklin Gothic Book"/>
              </a:rPr>
              <a:t>to</a:t>
            </a:r>
            <a:r>
              <a:rPr sz="1800" b="1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b="1" dirty="0">
                <a:solidFill>
                  <a:srgbClr val="4E3A2F"/>
                </a:solidFill>
                <a:latin typeface="Franklin Gothic Book"/>
                <a:cs typeface="Franklin Gothic Book"/>
              </a:rPr>
              <a:t>é</a:t>
            </a:r>
            <a:r>
              <a:rPr sz="1800" b="1" spc="-6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b="1" spc="25" dirty="0">
                <a:solidFill>
                  <a:srgbClr val="4E3A2F"/>
                </a:solidFill>
                <a:latin typeface="Franklin Gothic Book"/>
                <a:cs typeface="Franklin Gothic Book"/>
              </a:rPr>
              <a:t>s</a:t>
            </a:r>
            <a:r>
              <a:rPr sz="1800" b="1" spc="30" dirty="0">
                <a:solidFill>
                  <a:srgbClr val="4E3A2F"/>
                </a:solidFill>
                <a:latin typeface="Franklin Gothic Book"/>
                <a:cs typeface="Franklin Gothic Book"/>
              </a:rPr>
              <a:t>ú</a:t>
            </a:r>
            <a:r>
              <a:rPr sz="1800" b="1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vi</a:t>
            </a:r>
            <a:r>
              <a:rPr sz="1800" b="1" dirty="0">
                <a:solidFill>
                  <a:srgbClr val="4E3A2F"/>
                </a:solidFill>
                <a:latin typeface="Franklin Gothic Book"/>
                <a:cs typeface="Franklin Gothic Book"/>
              </a:rPr>
              <a:t>s</a:t>
            </a:r>
            <a:r>
              <a:rPr sz="1800" b="1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i</a:t>
            </a:r>
            <a:r>
              <a:rPr sz="1800" b="1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b="1" spc="-6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b="1" dirty="0">
                <a:solidFill>
                  <a:srgbClr val="4E3A2F"/>
                </a:solidFill>
                <a:latin typeface="Franklin Gothic Book"/>
                <a:cs typeface="Franklin Gothic Book"/>
              </a:rPr>
              <a:t>s</a:t>
            </a:r>
            <a:r>
              <a:rPr sz="1800" b="1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b="1" spc="15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b="1" spc="0" dirty="0">
                <a:solidFill>
                  <a:srgbClr val="4E3A2F"/>
                </a:solidFill>
                <a:latin typeface="Franklin Gothic Book"/>
                <a:cs typeface="Franklin Gothic Book"/>
              </a:rPr>
              <a:t>y</a:t>
            </a:r>
            <a:r>
              <a:rPr sz="1800" b="1" spc="20" dirty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1800" b="1" spc="-30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b="1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b="1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b="1" dirty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1800" b="1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b="1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í</a:t>
            </a:r>
            <a:r>
              <a:rPr sz="1800" b="1" dirty="0">
                <a:solidFill>
                  <a:srgbClr val="4E3A2F"/>
                </a:solidFill>
                <a:latin typeface="Franklin Gothic Book"/>
                <a:cs typeface="Franklin Gothic Book"/>
              </a:rPr>
              <a:t>m,</a:t>
            </a:r>
            <a:r>
              <a:rPr sz="1800" b="1" spc="-6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b="1" spc="30" dirty="0">
                <a:solidFill>
                  <a:srgbClr val="4E3A2F"/>
                </a:solidFill>
                <a:latin typeface="Franklin Gothic Book"/>
                <a:cs typeface="Franklin Gothic Book"/>
              </a:rPr>
              <a:t>u</a:t>
            </a:r>
            <a:r>
              <a:rPr sz="1800" b="1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d</a:t>
            </a:r>
            <a:r>
              <a:rPr sz="1800" b="1" spc="30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b="1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ži</a:t>
            </a:r>
            <a:r>
              <a:rPr sz="1800" b="1" spc="-45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b="1" spc="-30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b="1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b="1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b="1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í</a:t>
            </a:r>
            <a:r>
              <a:rPr sz="1800" b="1" dirty="0">
                <a:solidFill>
                  <a:srgbClr val="4E3A2F"/>
                </a:solidFill>
                <a:latin typeface="Franklin Gothic Book"/>
                <a:cs typeface="Franklin Gothic Book"/>
              </a:rPr>
              <a:t>m,</a:t>
            </a:r>
            <a:r>
              <a:rPr sz="1800" b="1" spc="-6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b="1" spc="20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b="1" spc="0" dirty="0">
                <a:solidFill>
                  <a:srgbClr val="4E3A2F"/>
                </a:solidFill>
                <a:latin typeface="Franklin Gothic Book"/>
                <a:cs typeface="Franklin Gothic Book"/>
              </a:rPr>
              <a:t>b</a:t>
            </a:r>
            <a:r>
              <a:rPr sz="1800" b="1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b="1" spc="-25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b="1" spc="-30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b="1" dirty="0">
                <a:solidFill>
                  <a:srgbClr val="4E3A2F"/>
                </a:solidFill>
                <a:latin typeface="Franklin Gothic Book"/>
                <a:cs typeface="Franklin Gothic Book"/>
              </a:rPr>
              <a:t>ou</a:t>
            </a:r>
            <a:r>
              <a:rPr sz="1800" b="1" spc="-8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b="1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b="1" spc="1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b="1" spc="25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s</a:t>
            </a:r>
            <a:r>
              <a:rPr sz="1800" b="1" spc="3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800" b="1" spc="-3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b="1" spc="5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b="1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l</a:t>
            </a:r>
            <a:r>
              <a:rPr sz="1800" b="1" spc="-15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i</a:t>
            </a:r>
            <a:r>
              <a:rPr sz="1800" b="1" spc="-5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lang="sk-SK" sz="1800" b="1" spc="-5" dirty="0" smtClean="0">
                <a:solidFill>
                  <a:srgbClr val="4E3A2F"/>
                </a:solidFill>
                <a:latin typeface="Franklin Gothic Book"/>
                <a:cs typeface="Franklin Gothic Book"/>
              </a:rPr>
              <a:t>ň</a:t>
            </a:r>
            <a:r>
              <a:rPr sz="1800" b="1" spc="-25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b="1" spc="-3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b="1" spc="-15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b="1" spc="5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b="1" spc="-5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í</a:t>
            </a:r>
            <a:r>
              <a:rPr sz="1800" b="1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m</a:t>
            </a:r>
            <a:r>
              <a:rPr sz="1800" b="1" dirty="0" smtClean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b="1" spc="20" dirty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1800" b="1" spc="30" dirty="0">
                <a:solidFill>
                  <a:srgbClr val="4E3A2F"/>
                </a:solidFill>
                <a:latin typeface="Franklin Gothic Book"/>
                <a:cs typeface="Franklin Gothic Book"/>
              </a:rPr>
              <a:t>ur</a:t>
            </a:r>
            <a:r>
              <a:rPr sz="1800" b="1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i</a:t>
            </a:r>
            <a:r>
              <a:rPr sz="1800" b="1" dirty="0">
                <a:solidFill>
                  <a:srgbClr val="4E3A2F"/>
                </a:solidFill>
                <a:latin typeface="Franklin Gothic Book"/>
                <a:cs typeface="Franklin Gothic Book"/>
              </a:rPr>
              <a:t>st</a:t>
            </a:r>
            <a:r>
              <a:rPr sz="1800" b="1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ic</a:t>
            </a:r>
            <a:r>
              <a:rPr sz="1800" b="1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ky</a:t>
            </a:r>
            <a:r>
              <a:rPr sz="1800" b="1" spc="-6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b="1" spc="20" dirty="0">
                <a:solidFill>
                  <a:srgbClr val="4E3A2F"/>
                </a:solidFill>
                <a:latin typeface="Franklin Gothic Book"/>
                <a:cs typeface="Franklin Gothic Book"/>
              </a:rPr>
              <a:t>z</a:t>
            </a:r>
            <a:r>
              <a:rPr sz="1800" b="1" spc="30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b="1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u</a:t>
            </a:r>
            <a:r>
              <a:rPr sz="1800" b="1" dirty="0">
                <a:solidFill>
                  <a:srgbClr val="4E3A2F"/>
                </a:solidFill>
                <a:latin typeface="Franklin Gothic Book"/>
                <a:cs typeface="Franklin Gothic Book"/>
              </a:rPr>
              <a:t>j</a:t>
            </a:r>
            <a:r>
              <a:rPr sz="1800" b="1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í</a:t>
            </a:r>
            <a:r>
              <a:rPr sz="1800" b="1" dirty="0">
                <a:solidFill>
                  <a:srgbClr val="4E3A2F"/>
                </a:solidFill>
                <a:latin typeface="Franklin Gothic Book"/>
                <a:cs typeface="Franklin Gothic Book"/>
              </a:rPr>
              <a:t>m</a:t>
            </a:r>
            <a:r>
              <a:rPr sz="1800" b="1" spc="-40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b="1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b="1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ý</a:t>
            </a:r>
            <a:r>
              <a:rPr sz="1800" b="1" dirty="0">
                <a:solidFill>
                  <a:srgbClr val="4E3A2F"/>
                </a:solidFill>
                <a:latin typeface="Franklin Gothic Book"/>
                <a:cs typeface="Franklin Gothic Book"/>
              </a:rPr>
              <a:t>c</a:t>
            </a:r>
            <a:r>
              <a:rPr sz="1800" b="1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h</a:t>
            </a:r>
            <a:r>
              <a:rPr sz="1800" b="1" spc="-5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b="1" spc="25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b="1" spc="0" dirty="0">
                <a:solidFill>
                  <a:srgbClr val="4E3A2F"/>
                </a:solidFill>
                <a:latin typeface="Franklin Gothic Book"/>
                <a:cs typeface="Franklin Gothic Book"/>
              </a:rPr>
              <a:t>b</a:t>
            </a:r>
            <a:r>
              <a:rPr sz="1800" b="1" spc="15" dirty="0">
                <a:solidFill>
                  <a:srgbClr val="4E3A2F"/>
                </a:solidFill>
                <a:latin typeface="Franklin Gothic Book"/>
                <a:cs typeface="Franklin Gothic Book"/>
              </a:rPr>
              <a:t>j</a:t>
            </a:r>
            <a:r>
              <a:rPr sz="1800" b="1" dirty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1800" b="1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800" b="1" spc="-50" dirty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1800" b="1" spc="-25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b="1" spc="-75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b="1" dirty="0">
                <a:solidFill>
                  <a:srgbClr val="4E3A2F"/>
                </a:solidFill>
                <a:latin typeface="Franklin Gothic Book"/>
                <a:cs typeface="Franklin Gothic Book"/>
              </a:rPr>
              <a:t>,</a:t>
            </a:r>
            <a:r>
              <a:rPr sz="1800" b="1" spc="-8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b="1" spc="0" dirty="0">
                <a:solidFill>
                  <a:srgbClr val="4E3A2F"/>
                </a:solidFill>
                <a:latin typeface="Franklin Gothic Book"/>
                <a:cs typeface="Franklin Gothic Book"/>
              </a:rPr>
              <a:t>b</a:t>
            </a:r>
            <a:r>
              <a:rPr sz="1800" b="1" spc="25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b="1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d</a:t>
            </a:r>
            <a:r>
              <a:rPr sz="1800" b="1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b="1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b="1" spc="-8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b="1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b="1" spc="1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b="1" spc="20" dirty="0">
                <a:solidFill>
                  <a:srgbClr val="4E3A2F"/>
                </a:solidFill>
                <a:latin typeface="Franklin Gothic Book"/>
                <a:cs typeface="Franklin Gothic Book"/>
              </a:rPr>
              <a:t>m</a:t>
            </a:r>
            <a:r>
              <a:rPr sz="1800" b="1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i</a:t>
            </a:r>
            <a:r>
              <a:rPr sz="1800" b="1" spc="20" dirty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1800" b="1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s</a:t>
            </a:r>
            <a:r>
              <a:rPr sz="1800" b="1" dirty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1800" b="1" spc="-6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b="1" spc="20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b="1" spc="30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b="1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á</a:t>
            </a:r>
            <a:r>
              <a:rPr sz="1800" b="1" dirty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1800" b="1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b="1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b="1" dirty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1800" b="1" spc="-6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b="1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1800" b="1" spc="30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b="1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ís</a:t>
            </a:r>
            <a:r>
              <a:rPr sz="1800" b="1" dirty="0">
                <a:solidFill>
                  <a:srgbClr val="4E3A2F"/>
                </a:solidFill>
                <a:latin typeface="Franklin Gothic Book"/>
                <a:cs typeface="Franklin Gothic Book"/>
              </a:rPr>
              <a:t>l</a:t>
            </a:r>
            <a:r>
              <a:rPr sz="1800" b="1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uš</a:t>
            </a:r>
            <a:r>
              <a:rPr sz="1800" b="1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b="1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1800" b="1" dirty="0">
                <a:solidFill>
                  <a:srgbClr val="4E3A2F"/>
                </a:solidFill>
                <a:latin typeface="Franklin Gothic Book"/>
                <a:cs typeface="Franklin Gothic Book"/>
              </a:rPr>
              <a:t>j</a:t>
            </a:r>
            <a:r>
              <a:rPr sz="1800" b="1" spc="-7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b="1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i</a:t>
            </a:r>
            <a:r>
              <a:rPr sz="1800" b="1" spc="30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b="1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f</a:t>
            </a:r>
            <a:r>
              <a:rPr sz="1800" b="1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raš</a:t>
            </a:r>
            <a:r>
              <a:rPr sz="1800" b="1" dirty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1800" b="1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ru</a:t>
            </a:r>
            <a:r>
              <a:rPr sz="1800" b="1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800" b="1" dirty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1800" b="1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ú</a:t>
            </a:r>
            <a:r>
              <a:rPr sz="1800" b="1" spc="50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b="1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y</a:t>
            </a:r>
            <a:r>
              <a:rPr sz="1800" b="1" spc="-16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-</a:t>
            </a:r>
            <a:r>
              <a:rPr sz="1800" dirty="0">
                <a:solidFill>
                  <a:srgbClr val="4E3A2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miest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18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-40" dirty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u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ltú</a:t>
            </a:r>
            <a:r>
              <a:rPr sz="18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e,</a:t>
            </a:r>
            <a:r>
              <a:rPr sz="1800" spc="-3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h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is</a:t>
            </a:r>
            <a:r>
              <a:rPr sz="1800" spc="-25" dirty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ic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é,</a:t>
            </a:r>
            <a:r>
              <a:rPr sz="1800" spc="-3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í</a:t>
            </a:r>
            <a:r>
              <a:rPr sz="18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d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é</a:t>
            </a:r>
            <a:r>
              <a:rPr sz="18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i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é</a:t>
            </a:r>
            <a:r>
              <a:rPr sz="18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ob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j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ty a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zau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jí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m</a:t>
            </a:r>
            <a:r>
              <a:rPr sz="1800" spc="-40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s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ti,</a:t>
            </a:r>
            <a:r>
              <a:rPr sz="18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zr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i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d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ie m</a:t>
            </a:r>
            <a:r>
              <a:rPr sz="18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ú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z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ej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ých a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ga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lerij</a:t>
            </a:r>
            <a:r>
              <a:rPr sz="18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ých 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zar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i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d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í</a:t>
            </a:r>
            <a:r>
              <a:rPr sz="18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pod.</a:t>
            </a:r>
            <a:endParaRPr sz="1800" dirty="0">
              <a:latin typeface="Franklin Gothic Book"/>
              <a:cs typeface="Franklin Gothic Book"/>
            </a:endParaRPr>
          </a:p>
          <a:p>
            <a:pPr marL="356870" marR="5080" indent="-344805">
              <a:lnSpc>
                <a:spcPct val="100000"/>
              </a:lnSpc>
              <a:spcBef>
                <a:spcPts val="434"/>
              </a:spcBef>
              <a:tabLst>
                <a:tab pos="356870" algn="l"/>
              </a:tabLst>
            </a:pPr>
            <a:r>
              <a:rPr sz="1250" spc="10" dirty="0">
                <a:solidFill>
                  <a:srgbClr val="F0A12D"/>
                </a:solidFill>
                <a:latin typeface="Times New Roman"/>
                <a:cs typeface="Times New Roman"/>
              </a:rPr>
              <a:t>	</a:t>
            </a:r>
            <a:r>
              <a:rPr sz="1800" b="1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i</a:t>
            </a:r>
            <a:r>
              <a:rPr sz="1800" b="1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b="1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b="1" dirty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1800" b="1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s</a:t>
            </a:r>
            <a:r>
              <a:rPr sz="1800" b="1" dirty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1800" b="1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íci</a:t>
            </a:r>
            <a:r>
              <a:rPr sz="1800" b="1" dirty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1800" b="1" spc="-6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b="1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d</a:t>
            </a:r>
            <a:r>
              <a:rPr sz="1800" b="1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b="1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b="1" spc="30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b="1" spc="20" dirty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1800" b="1" spc="30" dirty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800" b="1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b="1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1800" b="1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b="1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č</a:t>
            </a:r>
            <a:r>
              <a:rPr sz="1800" b="1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b="1" dirty="0">
                <a:solidFill>
                  <a:srgbClr val="4E3A2F"/>
                </a:solidFill>
                <a:latin typeface="Franklin Gothic Book"/>
                <a:cs typeface="Franklin Gothic Book"/>
              </a:rPr>
              <a:t>ej</a:t>
            </a:r>
            <a:r>
              <a:rPr sz="1800" b="1" spc="-6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b="1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i</a:t>
            </a:r>
            <a:r>
              <a:rPr sz="1800" b="1" spc="30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b="1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f</a:t>
            </a:r>
            <a:r>
              <a:rPr sz="1800" b="1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raš</a:t>
            </a:r>
            <a:r>
              <a:rPr sz="1800" b="1" dirty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1800" b="1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b="1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u</a:t>
            </a:r>
            <a:r>
              <a:rPr sz="1800" b="1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800" b="1" dirty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1800" b="1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ú</a:t>
            </a:r>
            <a:r>
              <a:rPr sz="1800" b="1" spc="75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b="1" spc="-85" dirty="0">
                <a:solidFill>
                  <a:srgbClr val="4E3A2F"/>
                </a:solidFill>
                <a:latin typeface="Franklin Gothic Book"/>
                <a:cs typeface="Franklin Gothic Book"/>
              </a:rPr>
              <a:t>y</a:t>
            </a:r>
            <a:r>
              <a:rPr sz="1800" b="1" dirty="0">
                <a:solidFill>
                  <a:srgbClr val="4E3A2F"/>
                </a:solidFill>
                <a:latin typeface="Franklin Gothic Book"/>
                <a:cs typeface="Franklin Gothic Book"/>
              </a:rPr>
              <a:t>,</a:t>
            </a:r>
            <a:r>
              <a:rPr sz="1800" b="1" spc="-8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b="1" spc="20" dirty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1800" b="1" spc="30" dirty="0">
                <a:solidFill>
                  <a:srgbClr val="4E3A2F"/>
                </a:solidFill>
                <a:latin typeface="Franklin Gothic Book"/>
                <a:cs typeface="Franklin Gothic Book"/>
              </a:rPr>
              <a:t>ur</a:t>
            </a:r>
            <a:r>
              <a:rPr sz="1800" b="1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i</a:t>
            </a:r>
            <a:r>
              <a:rPr sz="1800" b="1" dirty="0">
                <a:solidFill>
                  <a:srgbClr val="4E3A2F"/>
                </a:solidFill>
                <a:latin typeface="Franklin Gothic Book"/>
                <a:cs typeface="Franklin Gothic Book"/>
              </a:rPr>
              <a:t>st</a:t>
            </a:r>
            <a:r>
              <a:rPr sz="1800" b="1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i</a:t>
            </a:r>
            <a:r>
              <a:rPr sz="1800" b="1" dirty="0">
                <a:solidFill>
                  <a:srgbClr val="4E3A2F"/>
                </a:solidFill>
                <a:latin typeface="Franklin Gothic Book"/>
                <a:cs typeface="Franklin Gothic Book"/>
              </a:rPr>
              <a:t>c</a:t>
            </a:r>
            <a:r>
              <a:rPr sz="1800" b="1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ký</a:t>
            </a:r>
            <a:r>
              <a:rPr sz="1800" b="1" dirty="0">
                <a:solidFill>
                  <a:srgbClr val="4E3A2F"/>
                </a:solidFill>
                <a:latin typeface="Franklin Gothic Book"/>
                <a:cs typeface="Franklin Gothic Book"/>
              </a:rPr>
              <a:t>c</a:t>
            </a:r>
            <a:r>
              <a:rPr sz="1800" b="1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h</a:t>
            </a:r>
            <a:r>
              <a:rPr sz="1800" b="1" spc="-5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b="1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i</a:t>
            </a:r>
            <a:r>
              <a:rPr sz="1800" b="1" spc="30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b="1" spc="-35" dirty="0">
                <a:solidFill>
                  <a:srgbClr val="4E3A2F"/>
                </a:solidFill>
                <a:latin typeface="Franklin Gothic Book"/>
                <a:cs typeface="Franklin Gothic Book"/>
              </a:rPr>
              <a:t>f</a:t>
            </a:r>
            <a:r>
              <a:rPr sz="1800" b="1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b="1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b="1" dirty="0">
                <a:solidFill>
                  <a:srgbClr val="4E3A2F"/>
                </a:solidFill>
                <a:latin typeface="Franklin Gothic Book"/>
                <a:cs typeface="Franklin Gothic Book"/>
              </a:rPr>
              <a:t>m</a:t>
            </a:r>
            <a:r>
              <a:rPr sz="1800" b="1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á</a:t>
            </a:r>
            <a:r>
              <a:rPr sz="1800" b="1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cií</a:t>
            </a:r>
            <a:r>
              <a:rPr sz="1800" b="1" spc="-6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b="1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b="1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b="1" spc="5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i</a:t>
            </a:r>
            <a:r>
              <a:rPr sz="1800" b="1" spc="30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b="1" spc="-35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f</a:t>
            </a:r>
            <a:r>
              <a:rPr sz="1800" b="1" spc="25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b="1" spc="5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b="1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m</a:t>
            </a:r>
            <a:r>
              <a:rPr sz="1800" b="1" spc="-15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b="1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č</a:t>
            </a:r>
            <a:r>
              <a:rPr sz="1800" b="1" spc="10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b="1" spc="-10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ý</a:t>
            </a:r>
            <a:r>
              <a:rPr sz="1800" b="1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c</a:t>
            </a:r>
            <a:r>
              <a:rPr sz="1800" b="1" spc="-10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h</a:t>
            </a:r>
            <a:r>
              <a:rPr sz="1800" b="1" spc="-7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b="1" spc="2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1800" b="1" spc="3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b="1" spc="-1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b</a:t>
            </a:r>
            <a:r>
              <a:rPr sz="1800" b="1" spc="5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ú</a:t>
            </a:r>
            <a:r>
              <a:rPr lang="sk-SK" sz="1800" b="1" spc="5" dirty="0" smtClean="0">
                <a:solidFill>
                  <a:srgbClr val="4E3A2F"/>
                </a:solidFill>
                <a:latin typeface="Franklin Gothic Book"/>
                <a:cs typeface="Franklin Gothic Book"/>
              </a:rPr>
              <a:t>ľ </a:t>
            </a:r>
            <a:r>
              <a:rPr sz="1800" b="1" spc="-10" dirty="0" smtClean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b="1" spc="10" dirty="0" smtClean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b="1" spc="20" dirty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1800" b="1" spc="30" dirty="0">
                <a:solidFill>
                  <a:srgbClr val="4E3A2F"/>
                </a:solidFill>
                <a:latin typeface="Franklin Gothic Book"/>
                <a:cs typeface="Franklin Gothic Book"/>
              </a:rPr>
              <a:t>u</a:t>
            </a:r>
            <a:r>
              <a:rPr sz="1800" b="1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b="1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i</a:t>
            </a:r>
            <a:r>
              <a:rPr sz="1800" b="1" dirty="0">
                <a:solidFill>
                  <a:srgbClr val="4E3A2F"/>
                </a:solidFill>
                <a:latin typeface="Franklin Gothic Book"/>
                <a:cs typeface="Franklin Gothic Book"/>
              </a:rPr>
              <a:t>st</a:t>
            </a:r>
            <a:r>
              <a:rPr sz="1800" b="1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ic</a:t>
            </a:r>
            <a:r>
              <a:rPr sz="1800" b="1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800" b="1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ý</a:t>
            </a:r>
            <a:r>
              <a:rPr sz="1800" b="1" dirty="0">
                <a:solidFill>
                  <a:srgbClr val="4E3A2F"/>
                </a:solidFill>
                <a:latin typeface="Franklin Gothic Book"/>
                <a:cs typeface="Franklin Gothic Book"/>
              </a:rPr>
              <a:t>c</a:t>
            </a:r>
            <a:r>
              <a:rPr sz="1800" b="1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h</a:t>
            </a:r>
            <a:r>
              <a:rPr sz="1800" b="1" spc="-7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b="1" spc="15" dirty="0">
                <a:solidFill>
                  <a:srgbClr val="4E3A2F"/>
                </a:solidFill>
                <a:latin typeface="Franklin Gothic Book"/>
                <a:cs typeface="Franklin Gothic Book"/>
              </a:rPr>
              <a:t>l</a:t>
            </a:r>
            <a:r>
              <a:rPr sz="1800" b="1" spc="25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b="1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800" b="1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b="1" dirty="0">
                <a:solidFill>
                  <a:srgbClr val="4E3A2F"/>
                </a:solidFill>
                <a:latin typeface="Franklin Gothic Book"/>
                <a:cs typeface="Franklin Gothic Book"/>
              </a:rPr>
              <a:t>l</a:t>
            </a:r>
            <a:r>
              <a:rPr sz="1800" b="1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i</a:t>
            </a:r>
            <a:r>
              <a:rPr sz="1800" b="1" dirty="0">
                <a:solidFill>
                  <a:srgbClr val="4E3A2F"/>
                </a:solidFill>
                <a:latin typeface="Franklin Gothic Book"/>
                <a:cs typeface="Franklin Gothic Book"/>
              </a:rPr>
              <a:t>tá</a:t>
            </a:r>
            <a:r>
              <a:rPr sz="1800" b="1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c</a:t>
            </a:r>
            <a:r>
              <a:rPr sz="1800" b="1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h</a:t>
            </a:r>
            <a:r>
              <a:rPr sz="1800" b="1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b="1" spc="-8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b="1" spc="30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b="1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b="1" spc="-5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b="1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b="1" spc="20" dirty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1800" b="1" spc="30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b="1" dirty="0">
                <a:solidFill>
                  <a:srgbClr val="4E3A2F"/>
                </a:solidFill>
                <a:latin typeface="Franklin Gothic Book"/>
                <a:cs typeface="Franklin Gothic Book"/>
              </a:rPr>
              <a:t>ej</a:t>
            </a:r>
            <a:r>
              <a:rPr sz="1800" b="1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b="1" dirty="0">
                <a:solidFill>
                  <a:srgbClr val="4E3A2F"/>
                </a:solidFill>
                <a:latin typeface="Franklin Gothic Book"/>
                <a:cs typeface="Franklin Gothic Book"/>
              </a:rPr>
              <a:t>é</a:t>
            </a:r>
            <a:r>
              <a:rPr sz="1800" b="1" spc="-9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b="1" spc="20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b="1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y</a:t>
            </a:r>
            <a:r>
              <a:rPr sz="1800" b="1" spc="30" dirty="0">
                <a:solidFill>
                  <a:srgbClr val="4E3A2F"/>
                </a:solidFill>
                <a:latin typeface="Franklin Gothic Book"/>
                <a:cs typeface="Franklin Gothic Book"/>
              </a:rPr>
              <a:t>u</a:t>
            </a:r>
            <a:r>
              <a:rPr sz="1800" b="1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ži</a:t>
            </a:r>
            <a:r>
              <a:rPr sz="1800" b="1" dirty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1800" b="1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i</a:t>
            </a:r>
            <a:r>
              <a:rPr sz="1800" b="1" dirty="0">
                <a:solidFill>
                  <a:srgbClr val="4E3A2F"/>
                </a:solidFill>
                <a:latin typeface="Franklin Gothic Book"/>
                <a:cs typeface="Franklin Gothic Book"/>
              </a:rPr>
              <a:t>e,</a:t>
            </a:r>
            <a:r>
              <a:rPr sz="1800" b="1" spc="-6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b="1" spc="0" dirty="0">
                <a:solidFill>
                  <a:srgbClr val="4E3A2F"/>
                </a:solidFill>
                <a:latin typeface="Franklin Gothic Book"/>
                <a:cs typeface="Franklin Gothic Book"/>
              </a:rPr>
              <a:t>b</a:t>
            </a:r>
            <a:r>
              <a:rPr sz="1800" b="1" spc="30" dirty="0">
                <a:solidFill>
                  <a:srgbClr val="4E3A2F"/>
                </a:solidFill>
                <a:latin typeface="Franklin Gothic Book"/>
                <a:cs typeface="Franklin Gothic Book"/>
              </a:rPr>
              <a:t>u</a:t>
            </a:r>
            <a:r>
              <a:rPr sz="1800" b="1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d</a:t>
            </a:r>
            <a:r>
              <a:rPr sz="1800" b="1" spc="-25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b="1" spc="-30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b="1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b="1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b="1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i</a:t>
            </a:r>
            <a:r>
              <a:rPr sz="1800" b="1" dirty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1800" b="1" spc="-6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b="1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d</a:t>
            </a:r>
            <a:r>
              <a:rPr sz="1800" b="1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b="1" spc="25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b="1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b</a:t>
            </a:r>
            <a:r>
              <a:rPr sz="1800" b="1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b="1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ý</a:t>
            </a:r>
            <a:r>
              <a:rPr sz="1800" b="1" dirty="0">
                <a:solidFill>
                  <a:srgbClr val="4E3A2F"/>
                </a:solidFill>
                <a:latin typeface="Franklin Gothic Book"/>
                <a:cs typeface="Franklin Gothic Book"/>
              </a:rPr>
              <a:t>c</a:t>
            </a:r>
            <a:r>
              <a:rPr sz="1800" b="1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h</a:t>
            </a:r>
            <a:r>
              <a:rPr sz="1800" b="1" spc="-5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b="1" spc="25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b="1" spc="0" dirty="0">
                <a:solidFill>
                  <a:srgbClr val="4E3A2F"/>
                </a:solidFill>
                <a:latin typeface="Franklin Gothic Book"/>
                <a:cs typeface="Franklin Gothic Book"/>
              </a:rPr>
              <a:t>b</a:t>
            </a:r>
            <a:r>
              <a:rPr sz="1800" b="1" spc="25" dirty="0">
                <a:solidFill>
                  <a:srgbClr val="4E3A2F"/>
                </a:solidFill>
                <a:latin typeface="Franklin Gothic Book"/>
                <a:cs typeface="Franklin Gothic Book"/>
              </a:rPr>
              <a:t>s</a:t>
            </a:r>
            <a:r>
              <a:rPr sz="1800" b="1" dirty="0">
                <a:solidFill>
                  <a:srgbClr val="4E3A2F"/>
                </a:solidFill>
                <a:latin typeface="Franklin Gothic Book"/>
                <a:cs typeface="Franklin Gothic Book"/>
              </a:rPr>
              <a:t>l</a:t>
            </a:r>
            <a:r>
              <a:rPr sz="1800" b="1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u</a:t>
            </a:r>
            <a:r>
              <a:rPr sz="1800" b="1" spc="-25" dirty="0">
                <a:solidFill>
                  <a:srgbClr val="4E3A2F"/>
                </a:solidFill>
                <a:latin typeface="Franklin Gothic Book"/>
                <a:cs typeface="Franklin Gothic Book"/>
              </a:rPr>
              <a:t>ž</a:t>
            </a:r>
            <a:r>
              <a:rPr sz="1800" b="1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b="1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ý</a:t>
            </a:r>
            <a:r>
              <a:rPr sz="1800" b="1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c</a:t>
            </a:r>
            <a:r>
              <a:rPr sz="1800" b="1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h</a:t>
            </a:r>
            <a:r>
              <a:rPr sz="1800" b="1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b="1" spc="20" dirty="0">
                <a:solidFill>
                  <a:srgbClr val="4E3A2F"/>
                </a:solidFill>
                <a:latin typeface="Franklin Gothic Book"/>
                <a:cs typeface="Franklin Gothic Book"/>
              </a:rPr>
              <a:t>z</a:t>
            </a:r>
            <a:r>
              <a:rPr sz="1800" b="1" spc="30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b="1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b="1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i</a:t>
            </a:r>
            <a:r>
              <a:rPr sz="1800" b="1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b="1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d</a:t>
            </a:r>
            <a:r>
              <a:rPr sz="1800" b="1" dirty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1800" b="1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b="1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í</a:t>
            </a:r>
            <a:r>
              <a:rPr sz="1800" b="1" spc="-7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b="1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1800" b="1" spc="30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b="1" dirty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1800" b="1" spc="-4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b="1" spc="20" dirty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1800" b="1" spc="30" dirty="0">
                <a:solidFill>
                  <a:srgbClr val="4E3A2F"/>
                </a:solidFill>
                <a:latin typeface="Franklin Gothic Book"/>
                <a:cs typeface="Franklin Gothic Book"/>
              </a:rPr>
              <a:t>ur</a:t>
            </a:r>
            <a:r>
              <a:rPr sz="1800" b="1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i</a:t>
            </a:r>
            <a:r>
              <a:rPr sz="1800" b="1" dirty="0">
                <a:solidFill>
                  <a:srgbClr val="4E3A2F"/>
                </a:solidFill>
                <a:latin typeface="Franklin Gothic Book"/>
                <a:cs typeface="Franklin Gothic Book"/>
              </a:rPr>
              <a:t>s</a:t>
            </a:r>
            <a:r>
              <a:rPr sz="1800" b="1" spc="-25" dirty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1800" b="1" spc="-45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b="1" spc="-75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b="1" dirty="0">
                <a:solidFill>
                  <a:srgbClr val="4E3A2F"/>
                </a:solidFill>
                <a:latin typeface="Franklin Gothic Book"/>
                <a:cs typeface="Franklin Gothic Book"/>
              </a:rPr>
              <a:t>,</a:t>
            </a:r>
            <a:r>
              <a:rPr sz="1800" b="1" spc="-6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b="1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i</a:t>
            </a:r>
            <a:r>
              <a:rPr sz="1800" b="1" spc="30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b="1" spc="-35" dirty="0">
                <a:solidFill>
                  <a:srgbClr val="4E3A2F"/>
                </a:solidFill>
                <a:latin typeface="Franklin Gothic Book"/>
                <a:cs typeface="Franklin Gothic Book"/>
              </a:rPr>
              <a:t>f</a:t>
            </a:r>
            <a:r>
              <a:rPr sz="1800" b="1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b="1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b="1" dirty="0">
                <a:solidFill>
                  <a:srgbClr val="4E3A2F"/>
                </a:solidFill>
                <a:latin typeface="Franklin Gothic Book"/>
                <a:cs typeface="Franklin Gothic Book"/>
              </a:rPr>
              <a:t>m</a:t>
            </a:r>
            <a:r>
              <a:rPr sz="1800" b="1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b="1" dirty="0">
                <a:solidFill>
                  <a:srgbClr val="4E3A2F"/>
                </a:solidFill>
                <a:latin typeface="Franklin Gothic Book"/>
                <a:cs typeface="Franklin Gothic Book"/>
              </a:rPr>
              <a:t>č</a:t>
            </a:r>
            <a:r>
              <a:rPr sz="1800" b="1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b="1" dirty="0">
                <a:solidFill>
                  <a:srgbClr val="4E3A2F"/>
                </a:solidFill>
                <a:latin typeface="Franklin Gothic Book"/>
                <a:cs typeface="Franklin Gothic Book"/>
              </a:rPr>
              <a:t>é</a:t>
            </a:r>
            <a:r>
              <a:rPr sz="1800" b="1" spc="-6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b="1" spc="0" dirty="0">
                <a:solidFill>
                  <a:srgbClr val="4E3A2F"/>
                </a:solidFill>
                <a:latin typeface="Franklin Gothic Book"/>
                <a:cs typeface="Franklin Gothic Book"/>
              </a:rPr>
              <a:t>b</a:t>
            </a:r>
            <a:r>
              <a:rPr sz="1800" b="1" spc="25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b="1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d</a:t>
            </a:r>
            <a:r>
              <a:rPr sz="1800" b="1" spc="-60" dirty="0">
                <a:solidFill>
                  <a:srgbClr val="4E3A2F"/>
                </a:solidFill>
                <a:latin typeface="Franklin Gothic Book"/>
                <a:cs typeface="Franklin Gothic Book"/>
              </a:rPr>
              <a:t>y</a:t>
            </a:r>
            <a:r>
              <a:rPr sz="1800" b="1" dirty="0">
                <a:solidFill>
                  <a:srgbClr val="4E3A2F"/>
                </a:solidFill>
                <a:latin typeface="Franklin Gothic Book"/>
                <a:cs typeface="Franklin Gothic Book"/>
              </a:rPr>
              <a:t>,</a:t>
            </a:r>
            <a:r>
              <a:rPr sz="1800" b="1" spc="-8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b="1" spc="25" dirty="0">
                <a:solidFill>
                  <a:srgbClr val="4E3A2F"/>
                </a:solidFill>
                <a:latin typeface="Franklin Gothic Book"/>
                <a:cs typeface="Franklin Gothic Book"/>
              </a:rPr>
              <a:t>s</a:t>
            </a:r>
            <a:r>
              <a:rPr sz="1800" b="1" spc="20" dirty="0">
                <a:solidFill>
                  <a:srgbClr val="4E3A2F"/>
                </a:solidFill>
                <a:latin typeface="Franklin Gothic Book"/>
                <a:cs typeface="Franklin Gothic Book"/>
              </a:rPr>
              <a:t>me</a:t>
            </a:r>
            <a:r>
              <a:rPr sz="1800" b="1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b="1" spc="-25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b="1" spc="-30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b="1" dirty="0">
                <a:solidFill>
                  <a:srgbClr val="4E3A2F"/>
                </a:solidFill>
                <a:latin typeface="Franklin Gothic Book"/>
                <a:cs typeface="Franklin Gothic Book"/>
              </a:rPr>
              <a:t>é</a:t>
            </a:r>
            <a:r>
              <a:rPr sz="1800" b="1" spc="-6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b="1" spc="20" dirty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1800" b="1" spc="30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b="1" spc="0" dirty="0">
                <a:solidFill>
                  <a:srgbClr val="4E3A2F"/>
                </a:solidFill>
                <a:latin typeface="Franklin Gothic Book"/>
                <a:cs typeface="Franklin Gothic Book"/>
              </a:rPr>
              <a:t>b</a:t>
            </a:r>
            <a:r>
              <a:rPr sz="1800" b="1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u</a:t>
            </a:r>
            <a:r>
              <a:rPr sz="1800" b="1" dirty="0">
                <a:solidFill>
                  <a:srgbClr val="4E3A2F"/>
                </a:solidFill>
                <a:latin typeface="Franklin Gothic Book"/>
                <a:cs typeface="Franklin Gothic Book"/>
              </a:rPr>
              <a:t>le,</a:t>
            </a:r>
            <a:r>
              <a:rPr sz="1800" b="1" spc="-8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b="1" spc="0" dirty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800" b="1" spc="30" dirty="0">
                <a:solidFill>
                  <a:srgbClr val="4E3A2F"/>
                </a:solidFill>
                <a:latin typeface="Franklin Gothic Book"/>
                <a:cs typeface="Franklin Gothic Book"/>
              </a:rPr>
              <a:t>I</a:t>
            </a:r>
            <a:r>
              <a:rPr sz="1800" b="1" spc="15" dirty="0">
                <a:solidFill>
                  <a:srgbClr val="4E3A2F"/>
                </a:solidFill>
                <a:latin typeface="Franklin Gothic Book"/>
                <a:cs typeface="Franklin Gothic Book"/>
              </a:rPr>
              <a:t>OS</a:t>
            </a:r>
            <a:r>
              <a:rPr sz="1800" b="1" spc="-114" dirty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800" b="1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y</a:t>
            </a:r>
            <a:r>
              <a:rPr sz="1800" b="1" spc="-7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b="1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b="1" spc="-6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20" dirty="0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1800" spc="15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spc="0" dirty="0">
                <a:solidFill>
                  <a:srgbClr val="4E3A2F"/>
                </a:solidFill>
                <a:latin typeface="Franklin Gothic Book"/>
                <a:cs typeface="Franklin Gothic Book"/>
              </a:rPr>
              <a:t>d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.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;</a:t>
            </a:r>
            <a:endParaRPr sz="1800" dirty="0">
              <a:latin typeface="Franklin Gothic Book"/>
              <a:cs typeface="Franklin Gothic Book"/>
            </a:endParaRPr>
          </a:p>
          <a:p>
            <a:pPr marL="356870" marR="112395" indent="-344805">
              <a:lnSpc>
                <a:spcPct val="100000"/>
              </a:lnSpc>
              <a:spcBef>
                <a:spcPts val="434"/>
              </a:spcBef>
              <a:tabLst>
                <a:tab pos="356870" algn="l"/>
              </a:tabLst>
            </a:pPr>
            <a:r>
              <a:rPr sz="1250" spc="10" dirty="0">
                <a:solidFill>
                  <a:srgbClr val="F0A12D"/>
                </a:solidFill>
                <a:latin typeface="Times New Roman"/>
                <a:cs typeface="Times New Roman"/>
              </a:rPr>
              <a:t>	</a:t>
            </a:r>
            <a:r>
              <a:rPr sz="1800" b="1" spc="0" dirty="0">
                <a:solidFill>
                  <a:srgbClr val="4E3A2F"/>
                </a:solidFill>
                <a:latin typeface="Franklin Gothic Book"/>
                <a:cs typeface="Franklin Gothic Book"/>
              </a:rPr>
              <a:t>b</a:t>
            </a:r>
            <a:r>
              <a:rPr sz="1800" b="1" spc="30" dirty="0">
                <a:solidFill>
                  <a:srgbClr val="4E3A2F"/>
                </a:solidFill>
                <a:latin typeface="Franklin Gothic Book"/>
                <a:cs typeface="Franklin Gothic Book"/>
              </a:rPr>
              <a:t>u</a:t>
            </a:r>
            <a:r>
              <a:rPr sz="1800" b="1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d</a:t>
            </a:r>
            <a:r>
              <a:rPr sz="1800" b="1" spc="-25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b="1" spc="-30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b="1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b="1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b="1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i</a:t>
            </a:r>
            <a:r>
              <a:rPr sz="1800" b="1" dirty="0">
                <a:solidFill>
                  <a:srgbClr val="4E3A2F"/>
                </a:solidFill>
                <a:latin typeface="Franklin Gothic Book"/>
                <a:cs typeface="Franklin Gothic Book"/>
              </a:rPr>
              <a:t>e,</a:t>
            </a:r>
            <a:r>
              <a:rPr sz="1800" b="1" spc="-8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b="1" spc="30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b="1" spc="20" dirty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1800" b="1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800" b="1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b="1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b="1" dirty="0">
                <a:solidFill>
                  <a:srgbClr val="4E3A2F"/>
                </a:solidFill>
                <a:latin typeface="Franklin Gothic Book"/>
                <a:cs typeface="Franklin Gothic Book"/>
              </a:rPr>
              <a:t>št</a:t>
            </a:r>
            <a:r>
              <a:rPr sz="1800" b="1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b="1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u</a:t>
            </a:r>
            <a:r>
              <a:rPr sz="1800" b="1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800" b="1" dirty="0">
                <a:solidFill>
                  <a:srgbClr val="4E3A2F"/>
                </a:solidFill>
                <a:latin typeface="Franklin Gothic Book"/>
                <a:cs typeface="Franklin Gothic Book"/>
              </a:rPr>
              <a:t>c</a:t>
            </a:r>
            <a:r>
              <a:rPr sz="1800" b="1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i</a:t>
            </a:r>
            <a:r>
              <a:rPr sz="1800" b="1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b="1" spc="-8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b="1" spc="30" dirty="0">
                <a:solidFill>
                  <a:srgbClr val="4E3A2F"/>
                </a:solidFill>
                <a:latin typeface="Franklin Gothic Book"/>
                <a:cs typeface="Franklin Gothic Book"/>
              </a:rPr>
              <a:t>ná</a:t>
            </a:r>
            <a:r>
              <a:rPr sz="1800" b="1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u</a:t>
            </a:r>
            <a:r>
              <a:rPr sz="1800" b="1" dirty="0">
                <a:solidFill>
                  <a:srgbClr val="4E3A2F"/>
                </a:solidFill>
                <a:latin typeface="Franklin Gothic Book"/>
                <a:cs typeface="Franklin Gothic Book"/>
              </a:rPr>
              <a:t>č</a:t>
            </a:r>
            <a:r>
              <a:rPr sz="1800" b="1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b="1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ý</a:t>
            </a:r>
            <a:r>
              <a:rPr sz="1800" b="1" dirty="0">
                <a:solidFill>
                  <a:srgbClr val="4E3A2F"/>
                </a:solidFill>
                <a:latin typeface="Franklin Gothic Book"/>
                <a:cs typeface="Franklin Gothic Book"/>
              </a:rPr>
              <a:t>c</a:t>
            </a:r>
            <a:r>
              <a:rPr sz="1800" b="1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h</a:t>
            </a:r>
            <a:r>
              <a:rPr sz="1800" b="1" spc="-8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b="1" spc="25" dirty="0">
                <a:solidFill>
                  <a:srgbClr val="4E3A2F"/>
                </a:solidFill>
                <a:latin typeface="Franklin Gothic Book"/>
                <a:cs typeface="Franklin Gothic Book"/>
              </a:rPr>
              <a:t>ch</a:t>
            </a:r>
            <a:r>
              <a:rPr sz="1800" b="1" spc="20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b="1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d</a:t>
            </a:r>
            <a:r>
              <a:rPr sz="1800" b="1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b="1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í</a:t>
            </a:r>
            <a:r>
              <a:rPr sz="1800" b="1" spc="-40" dirty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800" b="1" spc="-25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b="1" spc="-100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b="1" dirty="0">
                <a:solidFill>
                  <a:srgbClr val="4E3A2F"/>
                </a:solidFill>
                <a:latin typeface="Franklin Gothic Book"/>
                <a:cs typeface="Franklin Gothic Book"/>
              </a:rPr>
              <a:t>,</a:t>
            </a:r>
            <a:r>
              <a:rPr sz="1800" b="1" spc="-6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b="1" spc="25" dirty="0">
                <a:solidFill>
                  <a:srgbClr val="4E3A2F"/>
                </a:solidFill>
                <a:latin typeface="Franklin Gothic Book"/>
                <a:cs typeface="Franklin Gothic Book"/>
              </a:rPr>
              <a:t>c</a:t>
            </a:r>
            <a:r>
              <a:rPr sz="1800" b="1" spc="0" dirty="0">
                <a:solidFill>
                  <a:srgbClr val="4E3A2F"/>
                </a:solidFill>
                <a:latin typeface="Franklin Gothic Book"/>
                <a:cs typeface="Franklin Gothic Book"/>
              </a:rPr>
              <a:t>y</a:t>
            </a:r>
            <a:r>
              <a:rPr sz="1800" b="1" spc="30" dirty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800" b="1" dirty="0">
                <a:solidFill>
                  <a:srgbClr val="4E3A2F"/>
                </a:solidFill>
                <a:latin typeface="Franklin Gothic Book"/>
                <a:cs typeface="Franklin Gothic Book"/>
              </a:rPr>
              <a:t>l</a:t>
            </a:r>
            <a:r>
              <a:rPr sz="1800" b="1" spc="-30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b="1" dirty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1800" b="1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ur</a:t>
            </a:r>
            <a:r>
              <a:rPr sz="1800" b="1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i</a:t>
            </a:r>
            <a:r>
              <a:rPr sz="1800" b="1" dirty="0">
                <a:solidFill>
                  <a:srgbClr val="4E3A2F"/>
                </a:solidFill>
                <a:latin typeface="Franklin Gothic Book"/>
                <a:cs typeface="Franklin Gothic Book"/>
              </a:rPr>
              <a:t>st</a:t>
            </a:r>
            <a:r>
              <a:rPr sz="1800" b="1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i</a:t>
            </a:r>
            <a:r>
              <a:rPr sz="1800" b="1" dirty="0">
                <a:solidFill>
                  <a:srgbClr val="4E3A2F"/>
                </a:solidFill>
                <a:latin typeface="Franklin Gothic Book"/>
                <a:cs typeface="Franklin Gothic Book"/>
              </a:rPr>
              <a:t>c</a:t>
            </a:r>
            <a:r>
              <a:rPr sz="1800" b="1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800" b="1" spc="0" dirty="0">
                <a:solidFill>
                  <a:srgbClr val="4E3A2F"/>
                </a:solidFill>
                <a:latin typeface="Franklin Gothic Book"/>
                <a:cs typeface="Franklin Gothic Book"/>
              </a:rPr>
              <a:t>ý</a:t>
            </a:r>
            <a:r>
              <a:rPr sz="1800" b="1" dirty="0">
                <a:solidFill>
                  <a:srgbClr val="4E3A2F"/>
                </a:solidFill>
                <a:latin typeface="Franklin Gothic Book"/>
                <a:cs typeface="Franklin Gothic Book"/>
              </a:rPr>
              <a:t>c</a:t>
            </a:r>
            <a:r>
              <a:rPr sz="1800" b="1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h</a:t>
            </a:r>
            <a:r>
              <a:rPr sz="1800" b="1" spc="-7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b="1" spc="25" dirty="0">
                <a:solidFill>
                  <a:srgbClr val="4E3A2F"/>
                </a:solidFill>
                <a:latin typeface="Franklin Gothic Book"/>
                <a:cs typeface="Franklin Gothic Book"/>
              </a:rPr>
              <a:t>ch</a:t>
            </a:r>
            <a:r>
              <a:rPr sz="1800" b="1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b="1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d</a:t>
            </a:r>
            <a:r>
              <a:rPr sz="1800" b="1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b="1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í</a:t>
            </a:r>
            <a:r>
              <a:rPr sz="1800" b="1" spc="-40" dirty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800" b="1" spc="-25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b="1" spc="-100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b="1" dirty="0">
                <a:solidFill>
                  <a:srgbClr val="4E3A2F"/>
                </a:solidFill>
                <a:latin typeface="Franklin Gothic Book"/>
                <a:cs typeface="Franklin Gothic Book"/>
              </a:rPr>
              <a:t>,</a:t>
            </a:r>
            <a:r>
              <a:rPr sz="1800" b="1" spc="-15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ich</a:t>
            </a:r>
            <a:r>
              <a:rPr sz="1800" spc="-5" dirty="0">
                <a:solidFill>
                  <a:srgbClr val="4E3A2F"/>
                </a:solidFill>
                <a:latin typeface="Times New Roman"/>
                <a:cs typeface="Times New Roman"/>
              </a:rPr>
              <a:t> 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na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poje</a:t>
            </a:r>
            <a:r>
              <a:rPr sz="18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ie</a:t>
            </a:r>
            <a:r>
              <a:rPr sz="18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náu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č</a:t>
            </a:r>
            <a:r>
              <a:rPr sz="18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é</a:t>
            </a:r>
            <a:r>
              <a:rPr sz="1800" spc="-4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c</a:t>
            </a:r>
            <a:r>
              <a:rPr sz="1800" spc="15" dirty="0">
                <a:solidFill>
                  <a:srgbClr val="4E3A2F"/>
                </a:solidFill>
                <a:latin typeface="Franklin Gothic Book"/>
                <a:cs typeface="Franklin Gothic Book"/>
              </a:rPr>
              <a:t>h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d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í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800" spc="-75" dirty="0">
                <a:solidFill>
                  <a:srgbClr val="4E3A2F"/>
                </a:solidFill>
                <a:latin typeface="Franklin Gothic Book"/>
                <a:cs typeface="Franklin Gothic Book"/>
              </a:rPr>
              <a:t>y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,</a:t>
            </a:r>
            <a:r>
              <a:rPr sz="1800" spc="-5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b="1" spc="0" dirty="0">
                <a:solidFill>
                  <a:srgbClr val="4E3A2F"/>
                </a:solidFill>
                <a:latin typeface="Franklin Gothic Book"/>
                <a:cs typeface="Franklin Gothic Book"/>
              </a:rPr>
              <a:t>b</a:t>
            </a:r>
            <a:r>
              <a:rPr sz="1800" b="1" spc="30" dirty="0">
                <a:solidFill>
                  <a:srgbClr val="4E3A2F"/>
                </a:solidFill>
                <a:latin typeface="Franklin Gothic Book"/>
                <a:cs typeface="Franklin Gothic Book"/>
              </a:rPr>
              <a:t>u</a:t>
            </a:r>
            <a:r>
              <a:rPr sz="1800" b="1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d</a:t>
            </a:r>
            <a:r>
              <a:rPr sz="1800" b="1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b="1" spc="-25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b="1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b="1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b="1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i</a:t>
            </a:r>
            <a:r>
              <a:rPr sz="1800" b="1" dirty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1800" b="1" spc="-6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b="1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d</a:t>
            </a:r>
            <a:r>
              <a:rPr sz="1800" b="1" spc="25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b="1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1800" b="1" dirty="0">
                <a:solidFill>
                  <a:srgbClr val="4E3A2F"/>
                </a:solidFill>
                <a:latin typeface="Franklin Gothic Book"/>
                <a:cs typeface="Franklin Gothic Book"/>
              </a:rPr>
              <a:t>l</a:t>
            </a:r>
            <a:r>
              <a:rPr sz="1800" b="1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b="1" spc="-40" dirty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800" b="1" spc="-25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b="1" spc="-30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b="1" dirty="0">
                <a:solidFill>
                  <a:srgbClr val="4E3A2F"/>
                </a:solidFill>
                <a:latin typeface="Franklin Gothic Book"/>
                <a:cs typeface="Franklin Gothic Book"/>
              </a:rPr>
              <a:t>ej</a:t>
            </a:r>
            <a:r>
              <a:rPr sz="1800" b="1" spc="-6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b="1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i</a:t>
            </a:r>
            <a:r>
              <a:rPr sz="1800" b="1" spc="30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b="1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f</a:t>
            </a:r>
            <a:r>
              <a:rPr sz="1800" b="1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raš</a:t>
            </a:r>
            <a:r>
              <a:rPr sz="1800" b="1" dirty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1800" b="1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b="1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u</a:t>
            </a:r>
            <a:r>
              <a:rPr sz="1800" b="1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800" b="1" dirty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1800" b="1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ú</a:t>
            </a:r>
            <a:r>
              <a:rPr sz="1800" b="1" spc="50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b="1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y</a:t>
            </a:r>
            <a:r>
              <a:rPr sz="1800" b="1" spc="-114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(o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d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po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č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i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spc="-40" dirty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800" spc="-25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é miest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,</a:t>
            </a:r>
            <a:r>
              <a:rPr sz="18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íst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eš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800" spc="-75" dirty="0">
                <a:solidFill>
                  <a:srgbClr val="4E3A2F"/>
                </a:solidFill>
                <a:latin typeface="Franklin Gothic Book"/>
                <a:cs typeface="Franklin Gothic Book"/>
              </a:rPr>
              <a:t>y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,</a:t>
            </a:r>
            <a:r>
              <a:rPr sz="1800" spc="-3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s</a:t>
            </a:r>
            <a:r>
              <a:rPr sz="1800" spc="-30" dirty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oj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spc="-40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y 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 b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icy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le a</a:t>
            </a:r>
            <a:r>
              <a:rPr sz="18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po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d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.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),</a:t>
            </a:r>
            <a:r>
              <a:rPr sz="1800" spc="-6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b="1" spc="15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b="1" spc="0" dirty="0">
                <a:solidFill>
                  <a:srgbClr val="4E3A2F"/>
                </a:solidFill>
                <a:latin typeface="Franklin Gothic Book"/>
                <a:cs typeface="Franklin Gothic Book"/>
              </a:rPr>
              <a:t>ý</a:t>
            </a:r>
            <a:r>
              <a:rPr sz="1800" b="1" spc="25" dirty="0">
                <a:solidFill>
                  <a:srgbClr val="4E3A2F"/>
                </a:solidFill>
                <a:latin typeface="Franklin Gothic Book"/>
                <a:cs typeface="Franklin Gothic Book"/>
              </a:rPr>
              <a:t>s</a:t>
            </a:r>
            <a:r>
              <a:rPr sz="1800" b="1" dirty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1800" b="1" spc="-40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b="1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b="1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b</a:t>
            </a:r>
            <a:r>
              <a:rPr sz="1800" b="1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b="1" spc="-8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b="1" spc="15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b="1" spc="0" dirty="0">
                <a:solidFill>
                  <a:srgbClr val="4E3A2F"/>
                </a:solidFill>
                <a:latin typeface="Franklin Gothic Book"/>
                <a:cs typeface="Franklin Gothic Book"/>
              </a:rPr>
              <a:t>y</a:t>
            </a:r>
            <a:r>
              <a:rPr sz="1800" b="1" spc="25" dirty="0">
                <a:solidFill>
                  <a:srgbClr val="4E3A2F"/>
                </a:solidFill>
                <a:latin typeface="Franklin Gothic Book"/>
                <a:cs typeface="Franklin Gothic Book"/>
              </a:rPr>
              <a:t>h</a:t>
            </a:r>
            <a:r>
              <a:rPr sz="1800" b="1" dirty="0">
                <a:solidFill>
                  <a:srgbClr val="4E3A2F"/>
                </a:solidFill>
                <a:latin typeface="Franklin Gothic Book"/>
                <a:cs typeface="Franklin Gothic Book"/>
              </a:rPr>
              <a:t>l</a:t>
            </a:r>
            <a:r>
              <a:rPr sz="1800" b="1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i</a:t>
            </a:r>
            <a:r>
              <a:rPr sz="1800" b="1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b="1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d</a:t>
            </a:r>
            <a:r>
              <a:rPr sz="1800" b="1" spc="-40" dirty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800" b="1" spc="-25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b="1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b="1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ý</a:t>
            </a:r>
            <a:r>
              <a:rPr sz="1800" b="1" dirty="0">
                <a:solidFill>
                  <a:srgbClr val="4E3A2F"/>
                </a:solidFill>
                <a:latin typeface="Franklin Gothic Book"/>
                <a:cs typeface="Franklin Gothic Book"/>
              </a:rPr>
              <a:t>c</a:t>
            </a:r>
            <a:r>
              <a:rPr sz="1800" b="1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h</a:t>
            </a:r>
            <a:r>
              <a:rPr sz="1800" b="1" spc="-8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b="1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b="1" spc="20" dirty="0">
                <a:solidFill>
                  <a:srgbClr val="4E3A2F"/>
                </a:solidFill>
                <a:latin typeface="Franklin Gothic Book"/>
                <a:cs typeface="Franklin Gothic Book"/>
              </a:rPr>
              <a:t>ež</a:t>
            </a:r>
            <a:r>
              <a:rPr sz="1800" b="1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í</a:t>
            </a:r>
            <a:r>
              <a:rPr sz="1800" b="1" dirty="0">
                <a:solidFill>
                  <a:srgbClr val="4E3A2F"/>
                </a:solidFill>
                <a:latin typeface="Franklin Gothic Book"/>
                <a:cs typeface="Franklin Gothic Book"/>
              </a:rPr>
              <a:t>,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b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u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d</a:t>
            </a:r>
            <a:r>
              <a:rPr sz="1800" spc="-25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an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ie,</a:t>
            </a:r>
            <a:r>
              <a:rPr sz="18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ú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d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rž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ba</a:t>
            </a:r>
            <a:r>
              <a:rPr sz="18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ob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spc="-25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spc="1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cy</a:t>
            </a:r>
            <a:r>
              <a:rPr sz="18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l</a:t>
            </a:r>
            <a:r>
              <a:rPr sz="1800" spc="-30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ur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istic</a:t>
            </a:r>
            <a:r>
              <a:rPr sz="18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é</a:t>
            </a:r>
            <a:r>
              <a:rPr sz="18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h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spc="-4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zna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če</a:t>
            </a:r>
            <a:r>
              <a:rPr sz="18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ia</a:t>
            </a:r>
            <a:r>
              <a:rPr sz="1800" spc="-3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-25" dirty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x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ist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u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j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ú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cich cy</a:t>
            </a:r>
            <a:r>
              <a:rPr sz="18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l</a:t>
            </a:r>
            <a:r>
              <a:rPr sz="1800" spc="-30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ur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istic</a:t>
            </a:r>
            <a:r>
              <a:rPr sz="18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ých</a:t>
            </a:r>
            <a:r>
              <a:rPr sz="1800" spc="-3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ra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s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á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ch</a:t>
            </a:r>
            <a:r>
              <a:rPr sz="1800" spc="-2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spc="-3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po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d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.</a:t>
            </a:r>
            <a:endParaRPr sz="1800" dirty="0">
              <a:latin typeface="Franklin Gothic Book"/>
              <a:cs typeface="Franklin Gothic Book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8631935" y="3377184"/>
            <a:ext cx="512064" cy="37185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8522207" y="3864864"/>
            <a:ext cx="606551" cy="37185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8522207" y="4352544"/>
            <a:ext cx="606551" cy="37185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8522207" y="4840223"/>
            <a:ext cx="606551" cy="37185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448562" y="2339184"/>
            <a:ext cx="8376920" cy="19697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5354320" algn="ctr">
              <a:lnSpc>
                <a:spcPct val="100000"/>
              </a:lnSpc>
            </a:pPr>
            <a:r>
              <a:rPr sz="3200" spc="-15" dirty="0" smtClean="0">
                <a:solidFill>
                  <a:schemeClr val="accent5">
                    <a:lumMod val="50000"/>
                  </a:schemeClr>
                </a:solidFill>
                <a:latin typeface="Franklin Gothic Medium"/>
                <a:cs typeface="Franklin Gothic Medium"/>
              </a:rPr>
              <a:t>PO</a:t>
            </a:r>
            <a:r>
              <a:rPr sz="3200" spc="-20" dirty="0" smtClean="0">
                <a:solidFill>
                  <a:schemeClr val="accent5">
                    <a:lumMod val="50000"/>
                  </a:schemeClr>
                </a:solidFill>
                <a:latin typeface="Franklin Gothic Medium"/>
                <a:cs typeface="Franklin Gothic Medium"/>
              </a:rPr>
              <a:t>DO</a:t>
            </a:r>
            <a:r>
              <a:rPr sz="3200" spc="-155" dirty="0" smtClean="0">
                <a:solidFill>
                  <a:schemeClr val="accent5">
                    <a:lumMod val="50000"/>
                  </a:schemeClr>
                </a:solidFill>
                <a:latin typeface="Franklin Gothic Medium"/>
                <a:cs typeface="Franklin Gothic Medium"/>
              </a:rPr>
              <a:t>P</a:t>
            </a:r>
            <a:r>
              <a:rPr sz="3200" spc="-190" dirty="0" smtClean="0">
                <a:solidFill>
                  <a:schemeClr val="accent5">
                    <a:lumMod val="50000"/>
                  </a:schemeClr>
                </a:solidFill>
                <a:latin typeface="Franklin Gothic Medium"/>
                <a:cs typeface="Franklin Gothic Medium"/>
              </a:rPr>
              <a:t>A</a:t>
            </a:r>
            <a:r>
              <a:rPr sz="3200" spc="-25" dirty="0" smtClean="0">
                <a:solidFill>
                  <a:schemeClr val="accent5">
                    <a:lumMod val="50000"/>
                  </a:schemeClr>
                </a:solidFill>
                <a:latin typeface="Franklin Gothic Medium"/>
                <a:cs typeface="Franklin Gothic Medium"/>
              </a:rPr>
              <a:t>T</a:t>
            </a:r>
            <a:r>
              <a:rPr sz="3200" spc="-40" dirty="0" smtClean="0">
                <a:solidFill>
                  <a:schemeClr val="accent5">
                    <a:lumMod val="50000"/>
                  </a:schemeClr>
                </a:solidFill>
                <a:latin typeface="Franklin Gothic Medium"/>
                <a:cs typeface="Franklin Gothic Medium"/>
              </a:rPr>
              <a:t>R</a:t>
            </a:r>
            <a:r>
              <a:rPr sz="3200" spc="-20" dirty="0" smtClean="0">
                <a:solidFill>
                  <a:schemeClr val="accent5">
                    <a:lumMod val="50000"/>
                  </a:schemeClr>
                </a:solidFill>
                <a:latin typeface="Franklin Gothic Medium"/>
                <a:cs typeface="Franklin Gothic Medium"/>
              </a:rPr>
              <a:t>E</a:t>
            </a:r>
            <a:r>
              <a:rPr sz="3200" spc="-45" dirty="0" smtClean="0">
                <a:solidFill>
                  <a:schemeClr val="accent5">
                    <a:lumMod val="50000"/>
                  </a:schemeClr>
                </a:solidFill>
                <a:latin typeface="Franklin Gothic Medium"/>
                <a:cs typeface="Franklin Gothic Medium"/>
              </a:rPr>
              <a:t>N</a:t>
            </a:r>
            <a:r>
              <a:rPr sz="3200" spc="-20" dirty="0" smtClean="0">
                <a:solidFill>
                  <a:schemeClr val="accent5">
                    <a:lumMod val="50000"/>
                  </a:schemeClr>
                </a:solidFill>
                <a:latin typeface="Franklin Gothic Medium"/>
                <a:cs typeface="Franklin Gothic Medium"/>
              </a:rPr>
              <a:t>IA</a:t>
            </a:r>
            <a:endParaRPr sz="3200" dirty="0">
              <a:solidFill>
                <a:schemeClr val="accent5">
                  <a:lumMod val="50000"/>
                </a:schemeClr>
              </a:solidFill>
              <a:latin typeface="Franklin Gothic Medium"/>
              <a:cs typeface="Franklin Gothic Medium"/>
            </a:endParaRPr>
          </a:p>
          <a:p>
            <a:pPr marL="12700" algn="ctr">
              <a:lnSpc>
                <a:spcPct val="100000"/>
              </a:lnSpc>
            </a:pPr>
            <a:r>
              <a:rPr sz="3200" spc="-25" dirty="0">
                <a:solidFill>
                  <a:schemeClr val="accent5">
                    <a:lumMod val="50000"/>
                  </a:schemeClr>
                </a:solidFill>
                <a:latin typeface="Franklin Gothic Medium"/>
                <a:cs typeface="Franklin Gothic Medium"/>
              </a:rPr>
              <a:t>P</a:t>
            </a:r>
            <a:r>
              <a:rPr sz="3200" spc="-50" dirty="0">
                <a:solidFill>
                  <a:schemeClr val="accent5">
                    <a:lumMod val="50000"/>
                  </a:schemeClr>
                </a:solidFill>
                <a:latin typeface="Franklin Gothic Medium"/>
                <a:cs typeface="Franklin Gothic Medium"/>
              </a:rPr>
              <a:t>R</a:t>
            </a:r>
            <a:r>
              <a:rPr sz="3200" spc="-25" dirty="0">
                <a:solidFill>
                  <a:schemeClr val="accent5">
                    <a:lumMod val="50000"/>
                  </a:schemeClr>
                </a:solidFill>
                <a:latin typeface="Franklin Gothic Medium"/>
                <a:cs typeface="Franklin Gothic Medium"/>
              </a:rPr>
              <a:t>OG</a:t>
            </a:r>
            <a:r>
              <a:rPr sz="3200" spc="-35" dirty="0">
                <a:solidFill>
                  <a:schemeClr val="accent5">
                    <a:lumMod val="50000"/>
                  </a:schemeClr>
                </a:solidFill>
                <a:latin typeface="Franklin Gothic Medium"/>
                <a:cs typeface="Franklin Gothic Medium"/>
              </a:rPr>
              <a:t>R</a:t>
            </a:r>
            <a:r>
              <a:rPr sz="3200" spc="-30" dirty="0">
                <a:solidFill>
                  <a:schemeClr val="accent5">
                    <a:lumMod val="50000"/>
                  </a:schemeClr>
                </a:solidFill>
                <a:latin typeface="Franklin Gothic Medium"/>
                <a:cs typeface="Franklin Gothic Medium"/>
              </a:rPr>
              <a:t>AM</a:t>
            </a:r>
            <a:r>
              <a:rPr sz="3200" spc="-20" dirty="0">
                <a:solidFill>
                  <a:schemeClr val="accent5">
                    <a:lumMod val="50000"/>
                  </a:schemeClr>
                </a:solidFill>
                <a:latin typeface="Franklin Gothic Medium"/>
                <a:cs typeface="Franklin Gothic Medium"/>
              </a:rPr>
              <a:t>U</a:t>
            </a:r>
            <a:r>
              <a:rPr sz="3200" spc="45" dirty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3200" spc="-60" dirty="0">
                <a:solidFill>
                  <a:schemeClr val="accent5">
                    <a:lumMod val="50000"/>
                  </a:schemeClr>
                </a:solidFill>
                <a:latin typeface="Franklin Gothic Medium"/>
                <a:cs typeface="Franklin Gothic Medium"/>
              </a:rPr>
              <a:t>R</a:t>
            </a:r>
            <a:r>
              <a:rPr sz="3200" spc="-25" dirty="0">
                <a:solidFill>
                  <a:schemeClr val="accent5">
                    <a:lumMod val="50000"/>
                  </a:schemeClr>
                </a:solidFill>
                <a:latin typeface="Franklin Gothic Medium"/>
                <a:cs typeface="Franklin Gothic Medium"/>
              </a:rPr>
              <a:t>O</a:t>
            </a:r>
            <a:r>
              <a:rPr sz="3200" spc="-10" dirty="0">
                <a:solidFill>
                  <a:schemeClr val="accent5">
                    <a:lumMod val="50000"/>
                  </a:schemeClr>
                </a:solidFill>
                <a:latin typeface="Franklin Gothic Medium"/>
                <a:cs typeface="Franklin Gothic Medium"/>
              </a:rPr>
              <a:t>Z</a:t>
            </a:r>
            <a:r>
              <a:rPr sz="3200" spc="-65" dirty="0">
                <a:solidFill>
                  <a:schemeClr val="accent5">
                    <a:lumMod val="50000"/>
                  </a:schemeClr>
                </a:solidFill>
                <a:latin typeface="Franklin Gothic Medium"/>
                <a:cs typeface="Franklin Gothic Medium"/>
              </a:rPr>
              <a:t>V</a:t>
            </a:r>
            <a:r>
              <a:rPr sz="3200" spc="-25" dirty="0">
                <a:solidFill>
                  <a:schemeClr val="accent5">
                    <a:lumMod val="50000"/>
                  </a:schemeClr>
                </a:solidFill>
                <a:latin typeface="Franklin Gothic Medium"/>
                <a:cs typeface="Franklin Gothic Medium"/>
              </a:rPr>
              <a:t>O</a:t>
            </a:r>
            <a:r>
              <a:rPr sz="3200" spc="-65" dirty="0">
                <a:solidFill>
                  <a:schemeClr val="accent5">
                    <a:lumMod val="50000"/>
                  </a:schemeClr>
                </a:solidFill>
                <a:latin typeface="Franklin Gothic Medium"/>
                <a:cs typeface="Franklin Gothic Medium"/>
              </a:rPr>
              <a:t>J</a:t>
            </a:r>
            <a:r>
              <a:rPr sz="3200" spc="-20" dirty="0">
                <a:solidFill>
                  <a:schemeClr val="accent5">
                    <a:lumMod val="50000"/>
                  </a:schemeClr>
                </a:solidFill>
                <a:latin typeface="Franklin Gothic Medium"/>
                <a:cs typeface="Franklin Gothic Medium"/>
              </a:rPr>
              <a:t>A</a:t>
            </a:r>
            <a:r>
              <a:rPr sz="3200" spc="10" dirty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3200" spc="-15" dirty="0">
                <a:solidFill>
                  <a:schemeClr val="accent5">
                    <a:lumMod val="50000"/>
                  </a:schemeClr>
                </a:solidFill>
                <a:latin typeface="Franklin Gothic Medium"/>
                <a:cs typeface="Franklin Gothic Medium"/>
              </a:rPr>
              <a:t>VI</a:t>
            </a:r>
            <a:r>
              <a:rPr sz="3200" spc="-25" dirty="0">
                <a:solidFill>
                  <a:schemeClr val="accent5">
                    <a:lumMod val="50000"/>
                  </a:schemeClr>
                </a:solidFill>
                <a:latin typeface="Franklin Gothic Medium"/>
                <a:cs typeface="Franklin Gothic Medium"/>
              </a:rPr>
              <a:t>DI</a:t>
            </a:r>
            <a:r>
              <a:rPr sz="3200" spc="-20" dirty="0">
                <a:solidFill>
                  <a:schemeClr val="accent5">
                    <a:lumMod val="50000"/>
                  </a:schemeClr>
                </a:solidFill>
                <a:latin typeface="Franklin Gothic Medium"/>
                <a:cs typeface="Franklin Gothic Medium"/>
              </a:rPr>
              <a:t>EKA</a:t>
            </a:r>
            <a:r>
              <a:rPr sz="3200" spc="30" dirty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3200" spc="-25" dirty="0">
                <a:solidFill>
                  <a:schemeClr val="accent5">
                    <a:lumMod val="50000"/>
                  </a:schemeClr>
                </a:solidFill>
                <a:latin typeface="Franklin Gothic Medium"/>
                <a:cs typeface="Franklin Gothic Medium"/>
              </a:rPr>
              <a:t>SR</a:t>
            </a:r>
            <a:r>
              <a:rPr sz="3200" spc="5" dirty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3200" spc="-25" dirty="0">
                <a:solidFill>
                  <a:schemeClr val="accent5">
                    <a:lumMod val="50000"/>
                  </a:schemeClr>
                </a:solidFill>
                <a:latin typeface="Franklin Gothic Medium"/>
                <a:cs typeface="Franklin Gothic Medium"/>
              </a:rPr>
              <a:t>2</a:t>
            </a:r>
            <a:r>
              <a:rPr sz="3200" spc="-90" dirty="0">
                <a:solidFill>
                  <a:schemeClr val="accent5">
                    <a:lumMod val="50000"/>
                  </a:schemeClr>
                </a:solidFill>
                <a:latin typeface="Franklin Gothic Medium"/>
                <a:cs typeface="Franklin Gothic Medium"/>
              </a:rPr>
              <a:t>0</a:t>
            </a:r>
            <a:r>
              <a:rPr sz="3200" spc="-45" dirty="0">
                <a:solidFill>
                  <a:schemeClr val="accent5">
                    <a:lumMod val="50000"/>
                  </a:schemeClr>
                </a:solidFill>
                <a:latin typeface="Franklin Gothic Medium"/>
                <a:cs typeface="Franklin Gothic Medium"/>
              </a:rPr>
              <a:t>1</a:t>
            </a:r>
            <a:r>
              <a:rPr sz="3200" spc="-20" dirty="0">
                <a:solidFill>
                  <a:schemeClr val="accent5">
                    <a:lumMod val="50000"/>
                  </a:schemeClr>
                </a:solidFill>
                <a:latin typeface="Franklin Gothic Medium"/>
                <a:cs typeface="Franklin Gothic Medium"/>
              </a:rPr>
              <a:t>4</a:t>
            </a:r>
            <a:r>
              <a:rPr sz="3200" spc="-30" dirty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3200" spc="-20" dirty="0">
                <a:solidFill>
                  <a:schemeClr val="accent5">
                    <a:lumMod val="50000"/>
                  </a:schemeClr>
                </a:solidFill>
                <a:latin typeface="Franklin Gothic Medium"/>
                <a:cs typeface="Franklin Gothic Medium"/>
              </a:rPr>
              <a:t>–</a:t>
            </a:r>
            <a:r>
              <a:rPr sz="3200" spc="10" dirty="0">
                <a:solidFill>
                  <a:schemeClr val="accent5">
                    <a:lumMod val="50000"/>
                  </a:schemeClr>
                </a:solidFill>
                <a:latin typeface="Franklin Gothic Medium"/>
                <a:cs typeface="Franklin Gothic Medium"/>
              </a:rPr>
              <a:t> </a:t>
            </a:r>
            <a:r>
              <a:rPr sz="3200" spc="-20" dirty="0">
                <a:solidFill>
                  <a:schemeClr val="accent5">
                    <a:lumMod val="50000"/>
                  </a:schemeClr>
                </a:solidFill>
                <a:latin typeface="Franklin Gothic Medium"/>
                <a:cs typeface="Franklin Gothic Medium"/>
              </a:rPr>
              <a:t>2020</a:t>
            </a:r>
            <a:endParaRPr sz="3200" dirty="0">
              <a:solidFill>
                <a:schemeClr val="accent5">
                  <a:lumMod val="50000"/>
                </a:schemeClr>
              </a:solidFill>
              <a:latin typeface="Franklin Gothic Medium"/>
              <a:cs typeface="Franklin Gothic Medium"/>
            </a:endParaRPr>
          </a:p>
          <a:p>
            <a:pPr marL="512445" algn="ctr">
              <a:lnSpc>
                <a:spcPct val="100000"/>
              </a:lnSpc>
            </a:pPr>
            <a:r>
              <a:rPr sz="3200" spc="-20" dirty="0">
                <a:solidFill>
                  <a:schemeClr val="accent5">
                    <a:lumMod val="50000"/>
                  </a:schemeClr>
                </a:solidFill>
                <a:latin typeface="Franklin Gothic Medium"/>
                <a:cs typeface="Franklin Gothic Medium"/>
              </a:rPr>
              <a:t>oprávnené</a:t>
            </a:r>
            <a:r>
              <a:rPr sz="3200" spc="25" dirty="0">
                <a:solidFill>
                  <a:schemeClr val="accent5">
                    <a:lumMod val="50000"/>
                  </a:schemeClr>
                </a:solidFill>
                <a:latin typeface="Franklin Gothic Medium"/>
                <a:cs typeface="Franklin Gothic Medium"/>
              </a:rPr>
              <a:t> </a:t>
            </a:r>
            <a:r>
              <a:rPr sz="3200" spc="-20" dirty="0">
                <a:solidFill>
                  <a:schemeClr val="accent5">
                    <a:lumMod val="50000"/>
                  </a:schemeClr>
                </a:solidFill>
                <a:latin typeface="Franklin Gothic Medium"/>
                <a:cs typeface="Franklin Gothic Medium"/>
              </a:rPr>
              <a:t>na</a:t>
            </a:r>
            <a:r>
              <a:rPr sz="3200" spc="15" dirty="0">
                <a:solidFill>
                  <a:schemeClr val="accent5">
                    <a:lumMod val="50000"/>
                  </a:schemeClr>
                </a:solidFill>
                <a:latin typeface="Franklin Gothic Medium"/>
                <a:cs typeface="Franklin Gothic Medium"/>
              </a:rPr>
              <a:t> </a:t>
            </a:r>
            <a:r>
              <a:rPr sz="3200" spc="-20" dirty="0">
                <a:solidFill>
                  <a:schemeClr val="accent5">
                    <a:lumMod val="50000"/>
                  </a:schemeClr>
                </a:solidFill>
                <a:latin typeface="Franklin Gothic Medium"/>
                <a:cs typeface="Franklin Gothic Medium"/>
              </a:rPr>
              <a:t>po</a:t>
            </a:r>
            <a:r>
              <a:rPr sz="3200" spc="-15" dirty="0">
                <a:solidFill>
                  <a:schemeClr val="accent5">
                    <a:lumMod val="50000"/>
                  </a:schemeClr>
                </a:solidFill>
                <a:latin typeface="Franklin Gothic Medium"/>
                <a:cs typeface="Franklin Gothic Medium"/>
              </a:rPr>
              <a:t>d</a:t>
            </a:r>
            <a:r>
              <a:rPr sz="3200" spc="-20" dirty="0">
                <a:solidFill>
                  <a:schemeClr val="accent5">
                    <a:lumMod val="50000"/>
                  </a:schemeClr>
                </a:solidFill>
                <a:latin typeface="Franklin Gothic Medium"/>
                <a:cs typeface="Franklin Gothic Medium"/>
              </a:rPr>
              <a:t>poru</a:t>
            </a:r>
            <a:r>
              <a:rPr sz="3200" spc="20" dirty="0">
                <a:solidFill>
                  <a:schemeClr val="accent5">
                    <a:lumMod val="50000"/>
                  </a:schemeClr>
                </a:solidFill>
                <a:latin typeface="Franklin Gothic Medium"/>
                <a:cs typeface="Franklin Gothic Medium"/>
              </a:rPr>
              <a:t> </a:t>
            </a:r>
            <a:r>
              <a:rPr sz="3200" spc="-15" dirty="0">
                <a:solidFill>
                  <a:schemeClr val="accent5">
                    <a:lumMod val="50000"/>
                  </a:schemeClr>
                </a:solidFill>
                <a:latin typeface="Franklin Gothic Medium"/>
                <a:cs typeface="Franklin Gothic Medium"/>
              </a:rPr>
              <a:t>v</a:t>
            </a:r>
            <a:r>
              <a:rPr sz="3200" spc="-5" dirty="0">
                <a:solidFill>
                  <a:schemeClr val="accent5">
                    <a:lumMod val="50000"/>
                  </a:schemeClr>
                </a:solidFill>
                <a:latin typeface="Franklin Gothic Medium"/>
                <a:cs typeface="Franklin Gothic Medium"/>
              </a:rPr>
              <a:t> </a:t>
            </a:r>
            <a:r>
              <a:rPr sz="3200" spc="-20" dirty="0">
                <a:solidFill>
                  <a:schemeClr val="accent5">
                    <a:lumMod val="50000"/>
                  </a:schemeClr>
                </a:solidFill>
                <a:latin typeface="Franklin Gothic Medium"/>
                <a:cs typeface="Franklin Gothic Medium"/>
              </a:rPr>
              <a:t>rámci</a:t>
            </a:r>
            <a:r>
              <a:rPr sz="3200" spc="25" dirty="0">
                <a:solidFill>
                  <a:schemeClr val="accent5">
                    <a:lumMod val="50000"/>
                  </a:schemeClr>
                </a:solidFill>
                <a:latin typeface="Franklin Gothic Medium"/>
                <a:cs typeface="Franklin Gothic Medium"/>
              </a:rPr>
              <a:t> </a:t>
            </a:r>
            <a:r>
              <a:rPr sz="3200" spc="-15" dirty="0">
                <a:solidFill>
                  <a:schemeClr val="accent5">
                    <a:lumMod val="50000"/>
                  </a:schemeClr>
                </a:solidFill>
                <a:latin typeface="Franklin Gothic Medium"/>
                <a:cs typeface="Franklin Gothic Medium"/>
              </a:rPr>
              <a:t>straté</a:t>
            </a:r>
            <a:r>
              <a:rPr sz="3200" spc="-20" dirty="0">
                <a:solidFill>
                  <a:schemeClr val="accent5">
                    <a:lumMod val="50000"/>
                  </a:schemeClr>
                </a:solidFill>
                <a:latin typeface="Franklin Gothic Medium"/>
                <a:cs typeface="Franklin Gothic Medium"/>
              </a:rPr>
              <a:t>g</a:t>
            </a:r>
            <a:r>
              <a:rPr sz="3200" dirty="0">
                <a:solidFill>
                  <a:schemeClr val="accent5">
                    <a:lumMod val="50000"/>
                  </a:schemeClr>
                </a:solidFill>
                <a:latin typeface="Franklin Gothic Medium"/>
                <a:cs typeface="Franklin Gothic Medium"/>
              </a:rPr>
              <a:t>i</a:t>
            </a:r>
            <a:r>
              <a:rPr sz="3200" spc="-20" dirty="0">
                <a:solidFill>
                  <a:schemeClr val="accent5">
                    <a:lumMod val="50000"/>
                  </a:schemeClr>
                </a:solidFill>
                <a:latin typeface="Franklin Gothic Medium"/>
                <a:cs typeface="Franklin Gothic Medium"/>
              </a:rPr>
              <a:t>e</a:t>
            </a:r>
            <a:r>
              <a:rPr sz="3200" spc="20" dirty="0">
                <a:solidFill>
                  <a:schemeClr val="accent5">
                    <a:lumMod val="50000"/>
                  </a:schemeClr>
                </a:solidFill>
                <a:latin typeface="Franklin Gothic Medium"/>
                <a:cs typeface="Franklin Gothic Medium"/>
              </a:rPr>
              <a:t> </a:t>
            </a:r>
            <a:r>
              <a:rPr sz="3200" spc="-25" dirty="0">
                <a:solidFill>
                  <a:schemeClr val="accent5">
                    <a:lumMod val="50000"/>
                  </a:schemeClr>
                </a:solidFill>
                <a:latin typeface="Franklin Gothic Medium"/>
                <a:cs typeface="Franklin Gothic Medium"/>
              </a:rPr>
              <a:t>M</a:t>
            </a:r>
            <a:r>
              <a:rPr sz="3200" spc="-20" dirty="0">
                <a:solidFill>
                  <a:schemeClr val="accent5">
                    <a:lumMod val="50000"/>
                  </a:schemeClr>
                </a:solidFill>
                <a:latin typeface="Franklin Gothic Medium"/>
                <a:cs typeface="Franklin Gothic Medium"/>
              </a:rPr>
              <a:t>AS</a:t>
            </a:r>
            <a:endParaRPr sz="3200" dirty="0">
              <a:solidFill>
                <a:schemeClr val="accent5">
                  <a:lumMod val="50000"/>
                </a:schemeClr>
              </a:solidFill>
              <a:latin typeface="Franklin Gothic Medium"/>
              <a:cs typeface="Franklin Gothic Medium"/>
            </a:endParaRPr>
          </a:p>
          <a:p>
            <a:pPr marL="4393565">
              <a:lnSpc>
                <a:spcPct val="100000"/>
              </a:lnSpc>
            </a:pPr>
            <a:r>
              <a:rPr sz="3200" spc="-15" dirty="0">
                <a:solidFill>
                  <a:srgbClr val="FFFFFF"/>
                </a:solidFill>
                <a:latin typeface="Franklin Gothic Medium"/>
                <a:cs typeface="Franklin Gothic Medium"/>
              </a:rPr>
              <a:t>(spo</a:t>
            </a:r>
            <a:r>
              <a:rPr sz="3200" spc="-5" dirty="0">
                <a:solidFill>
                  <a:srgbClr val="FFFFFF"/>
                </a:solidFill>
                <a:latin typeface="Franklin Gothic Medium"/>
                <a:cs typeface="Franklin Gothic Medium"/>
              </a:rPr>
              <a:t>l</a:t>
            </a:r>
            <a:r>
              <a:rPr sz="3200" spc="-20" dirty="0">
                <a:solidFill>
                  <a:srgbClr val="FFFFFF"/>
                </a:solidFill>
                <a:latin typeface="Franklin Gothic Medium"/>
                <a:cs typeface="Franklin Gothic Medium"/>
              </a:rPr>
              <a:t>u</a:t>
            </a:r>
            <a:r>
              <a:rPr sz="3200" spc="20" dirty="0">
                <a:solidFill>
                  <a:srgbClr val="FFFFFF"/>
                </a:solidFill>
                <a:latin typeface="Franklin Gothic Medium"/>
                <a:cs typeface="Franklin Gothic Medium"/>
              </a:rPr>
              <a:t> </a:t>
            </a:r>
            <a:r>
              <a:rPr sz="3200" spc="25" dirty="0">
                <a:solidFill>
                  <a:srgbClr val="FFFFFF"/>
                </a:solidFill>
                <a:latin typeface="Franklin Gothic Medium"/>
                <a:cs typeface="Franklin Gothic Medium"/>
              </a:rPr>
              <a:t>1</a:t>
            </a:r>
            <a:r>
              <a:rPr sz="3200" spc="-20" dirty="0">
                <a:solidFill>
                  <a:srgbClr val="FFFFFF"/>
                </a:solidFill>
                <a:latin typeface="Franklin Gothic Medium"/>
                <a:cs typeface="Franklin Gothic Medium"/>
              </a:rPr>
              <a:t>8</a:t>
            </a:r>
            <a:r>
              <a:rPr sz="3200" spc="-5" dirty="0">
                <a:solidFill>
                  <a:srgbClr val="FFFFFF"/>
                </a:solidFill>
                <a:latin typeface="Franklin Gothic Medium"/>
                <a:cs typeface="Franklin Gothic Medium"/>
              </a:rPr>
              <a:t> </a:t>
            </a:r>
            <a:r>
              <a:rPr sz="3200" spc="-15" dirty="0">
                <a:solidFill>
                  <a:srgbClr val="FFFFFF"/>
                </a:solidFill>
                <a:latin typeface="Franklin Gothic Medium"/>
                <a:cs typeface="Franklin Gothic Medium"/>
              </a:rPr>
              <a:t>p</a:t>
            </a:r>
            <a:r>
              <a:rPr sz="3200" spc="-20" dirty="0">
                <a:solidFill>
                  <a:srgbClr val="FFFFFF"/>
                </a:solidFill>
                <a:latin typeface="Franklin Gothic Medium"/>
                <a:cs typeface="Franklin Gothic Medium"/>
              </a:rPr>
              <a:t>odop</a:t>
            </a:r>
            <a:r>
              <a:rPr sz="3200" spc="-15" dirty="0">
                <a:solidFill>
                  <a:srgbClr val="FFFFFF"/>
                </a:solidFill>
                <a:latin typeface="Franklin Gothic Medium"/>
                <a:cs typeface="Franklin Gothic Medium"/>
              </a:rPr>
              <a:t>atr</a:t>
            </a:r>
            <a:r>
              <a:rPr sz="3200" spc="-10" dirty="0">
                <a:solidFill>
                  <a:srgbClr val="FFFFFF"/>
                </a:solidFill>
                <a:latin typeface="Franklin Gothic Medium"/>
                <a:cs typeface="Franklin Gothic Medium"/>
              </a:rPr>
              <a:t>e</a:t>
            </a:r>
            <a:r>
              <a:rPr sz="3200" spc="-20" dirty="0">
                <a:solidFill>
                  <a:srgbClr val="FFFFFF"/>
                </a:solidFill>
                <a:latin typeface="Franklin Gothic Medium"/>
                <a:cs typeface="Franklin Gothic Medium"/>
              </a:rPr>
              <a:t>n</a:t>
            </a:r>
            <a:r>
              <a:rPr sz="3200" spc="-5" dirty="0">
                <a:solidFill>
                  <a:srgbClr val="FFFFFF"/>
                </a:solidFill>
                <a:latin typeface="Franklin Gothic Medium"/>
                <a:cs typeface="Franklin Gothic Medium"/>
              </a:rPr>
              <a:t>í</a:t>
            </a:r>
            <a:r>
              <a:rPr sz="3200" spc="-10" dirty="0">
                <a:solidFill>
                  <a:srgbClr val="FFFFFF"/>
                </a:solidFill>
                <a:latin typeface="Franklin Gothic Medium"/>
                <a:cs typeface="Franklin Gothic Medium"/>
              </a:rPr>
              <a:t>)</a:t>
            </a:r>
            <a:endParaRPr sz="3200" dirty="0">
              <a:latin typeface="Franklin Gothic Medium"/>
              <a:cs typeface="Franklin Gothic Medium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/>
          <p:nvPr/>
        </p:nvSpPr>
        <p:spPr>
          <a:xfrm>
            <a:off x="7034783" y="786383"/>
            <a:ext cx="536448" cy="32613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572000" y="1213103"/>
            <a:ext cx="536448" cy="32613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xfrm>
            <a:off x="457200" y="525861"/>
            <a:ext cx="8229600" cy="86177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800" b="1" spc="30" dirty="0">
                <a:solidFill>
                  <a:srgbClr val="4E3A2F"/>
                </a:solidFill>
                <a:latin typeface="Franklin Gothic Medium"/>
                <a:cs typeface="Franklin Gothic Medium"/>
              </a:rPr>
              <a:t>M</a:t>
            </a:r>
            <a:r>
              <a:rPr sz="2800" b="1" spc="-90" dirty="0">
                <a:solidFill>
                  <a:srgbClr val="4E3A2F"/>
                </a:solidFill>
                <a:latin typeface="Franklin Gothic Medium"/>
                <a:cs typeface="Franklin Gothic Medium"/>
              </a:rPr>
              <a:t>0</a:t>
            </a:r>
            <a:r>
              <a:rPr sz="2800" b="1" dirty="0">
                <a:solidFill>
                  <a:srgbClr val="4E3A2F"/>
                </a:solidFill>
                <a:latin typeface="Franklin Gothic Medium"/>
                <a:cs typeface="Franklin Gothic Medium"/>
              </a:rPr>
              <a:t>7</a:t>
            </a:r>
            <a:r>
              <a:rPr sz="2800" b="1" spc="-70" dirty="0">
                <a:solidFill>
                  <a:srgbClr val="4E3A2F"/>
                </a:solidFill>
                <a:latin typeface="Times New Roman"/>
                <a:cs typeface="Times New Roman"/>
              </a:rPr>
              <a:t> </a:t>
            </a:r>
            <a:r>
              <a:rPr sz="2800" b="1" dirty="0">
                <a:solidFill>
                  <a:srgbClr val="4E3A2F"/>
                </a:solidFill>
              </a:rPr>
              <a:t>–</a:t>
            </a:r>
            <a:r>
              <a:rPr sz="2800" b="1" spc="5" dirty="0">
                <a:solidFill>
                  <a:srgbClr val="4E3A2F"/>
                </a:solidFill>
              </a:rPr>
              <a:t> </a:t>
            </a:r>
            <a:r>
              <a:rPr sz="2800" b="1" spc="10" dirty="0">
                <a:solidFill>
                  <a:srgbClr val="4E3A2F"/>
                </a:solidFill>
              </a:rPr>
              <a:t>Z</a:t>
            </a:r>
            <a:r>
              <a:rPr sz="2800" b="1" spc="30" dirty="0">
                <a:solidFill>
                  <a:srgbClr val="4E3A2F"/>
                </a:solidFill>
              </a:rPr>
              <a:t>Á</a:t>
            </a:r>
            <a:r>
              <a:rPr sz="2800" b="1" dirty="0">
                <a:solidFill>
                  <a:srgbClr val="4E3A2F"/>
                </a:solidFill>
              </a:rPr>
              <a:t>KL</a:t>
            </a:r>
            <a:r>
              <a:rPr sz="2800" b="1" spc="-15" dirty="0">
                <a:solidFill>
                  <a:srgbClr val="4E3A2F"/>
                </a:solidFill>
              </a:rPr>
              <a:t>A</a:t>
            </a:r>
            <a:r>
              <a:rPr sz="2800" b="1" spc="5" dirty="0">
                <a:solidFill>
                  <a:srgbClr val="4E3A2F"/>
                </a:solidFill>
              </a:rPr>
              <a:t>D</a:t>
            </a:r>
            <a:r>
              <a:rPr sz="2800" b="1" dirty="0">
                <a:solidFill>
                  <a:srgbClr val="4E3A2F"/>
                </a:solidFill>
              </a:rPr>
              <a:t>NÉ</a:t>
            </a:r>
            <a:r>
              <a:rPr sz="2800" b="1" spc="-70" dirty="0">
                <a:solidFill>
                  <a:srgbClr val="4E3A2F"/>
                </a:solidFill>
              </a:rPr>
              <a:t> </a:t>
            </a:r>
            <a:r>
              <a:rPr sz="2800" b="1" spc="25" dirty="0">
                <a:solidFill>
                  <a:srgbClr val="4E3A2F"/>
                </a:solidFill>
              </a:rPr>
              <a:t>S</a:t>
            </a:r>
            <a:r>
              <a:rPr sz="2800" b="1" dirty="0">
                <a:solidFill>
                  <a:srgbClr val="4E3A2F"/>
                </a:solidFill>
              </a:rPr>
              <a:t>LUŽ</a:t>
            </a:r>
            <a:r>
              <a:rPr sz="2800" b="1" spc="-75" dirty="0">
                <a:solidFill>
                  <a:srgbClr val="4E3A2F"/>
                </a:solidFill>
              </a:rPr>
              <a:t>B</a:t>
            </a:r>
            <a:r>
              <a:rPr sz="2800" b="1" dirty="0">
                <a:solidFill>
                  <a:srgbClr val="4E3A2F"/>
                </a:solidFill>
              </a:rPr>
              <a:t>Y</a:t>
            </a:r>
            <a:r>
              <a:rPr sz="2800" b="1" spc="-65" dirty="0">
                <a:solidFill>
                  <a:srgbClr val="4E3A2F"/>
                </a:solidFill>
              </a:rPr>
              <a:t> </a:t>
            </a:r>
            <a:r>
              <a:rPr sz="2800" b="1" dirty="0">
                <a:solidFill>
                  <a:srgbClr val="4E3A2F"/>
                </a:solidFill>
              </a:rPr>
              <a:t>A</a:t>
            </a:r>
            <a:r>
              <a:rPr sz="2800" b="1" spc="-15" dirty="0">
                <a:solidFill>
                  <a:srgbClr val="4E3A2F"/>
                </a:solidFill>
              </a:rPr>
              <a:t> </a:t>
            </a:r>
            <a:r>
              <a:rPr sz="2800" b="1" spc="10" dirty="0">
                <a:solidFill>
                  <a:srgbClr val="4E3A2F"/>
                </a:solidFill>
              </a:rPr>
              <a:t>O</a:t>
            </a:r>
            <a:r>
              <a:rPr sz="2800" b="1" spc="20" dirty="0">
                <a:solidFill>
                  <a:srgbClr val="4E3A2F"/>
                </a:solidFill>
              </a:rPr>
              <a:t>BN</a:t>
            </a:r>
            <a:r>
              <a:rPr sz="2800" b="1" spc="-55" dirty="0">
                <a:solidFill>
                  <a:srgbClr val="4E3A2F"/>
                </a:solidFill>
              </a:rPr>
              <a:t>O</a:t>
            </a:r>
            <a:r>
              <a:rPr sz="2800" b="1" spc="-105" dirty="0">
                <a:solidFill>
                  <a:srgbClr val="4E3A2F"/>
                </a:solidFill>
              </a:rPr>
              <a:t>V</a:t>
            </a:r>
            <a:r>
              <a:rPr sz="2800" b="1" dirty="0">
                <a:solidFill>
                  <a:srgbClr val="4E3A2F"/>
                </a:solidFill>
              </a:rPr>
              <a:t>A</a:t>
            </a:r>
            <a:r>
              <a:rPr sz="2800" b="1" spc="-60" dirty="0">
                <a:solidFill>
                  <a:srgbClr val="4E3A2F"/>
                </a:solidFill>
              </a:rPr>
              <a:t> </a:t>
            </a:r>
            <a:r>
              <a:rPr sz="2800" b="1" spc="30" dirty="0">
                <a:solidFill>
                  <a:srgbClr val="4E3A2F"/>
                </a:solidFill>
              </a:rPr>
              <a:t>D</a:t>
            </a:r>
            <a:r>
              <a:rPr sz="2800" b="1" dirty="0">
                <a:solidFill>
                  <a:srgbClr val="4E3A2F"/>
                </a:solidFill>
              </a:rPr>
              <a:t>E</a:t>
            </a:r>
            <a:r>
              <a:rPr sz="2800" b="1" spc="10" dirty="0">
                <a:solidFill>
                  <a:srgbClr val="4E3A2F"/>
                </a:solidFill>
              </a:rPr>
              <a:t>D</a:t>
            </a:r>
            <a:r>
              <a:rPr sz="2800" b="1" dirty="0">
                <a:solidFill>
                  <a:srgbClr val="4E3A2F"/>
                </a:solidFill>
              </a:rPr>
              <a:t>ÍN</a:t>
            </a:r>
            <a:endParaRPr sz="2800" b="1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800" b="1" spc="-30" dirty="0">
                <a:solidFill>
                  <a:srgbClr val="4E3A2F"/>
                </a:solidFill>
                <a:latin typeface="Franklin Gothic Medium"/>
                <a:cs typeface="Franklin Gothic Medium"/>
              </a:rPr>
              <a:t>V</a:t>
            </a:r>
            <a:r>
              <a:rPr sz="2800" b="1" dirty="0">
                <a:solidFill>
                  <a:srgbClr val="4E3A2F"/>
                </a:solidFill>
                <a:latin typeface="Franklin Gothic Medium"/>
                <a:cs typeface="Franklin Gothic Medium"/>
              </a:rPr>
              <a:t>O</a:t>
            </a:r>
            <a:r>
              <a:rPr sz="2800" b="1" spc="-40" dirty="0">
                <a:solidFill>
                  <a:srgbClr val="4E3A2F"/>
                </a:solidFill>
                <a:latin typeface="Times New Roman"/>
                <a:cs typeface="Times New Roman"/>
              </a:rPr>
              <a:t> </a:t>
            </a:r>
            <a:r>
              <a:rPr sz="2800" b="1" spc="15" dirty="0">
                <a:solidFill>
                  <a:srgbClr val="4E3A2F"/>
                </a:solidFill>
                <a:latin typeface="Franklin Gothic Medium"/>
                <a:cs typeface="Franklin Gothic Medium"/>
              </a:rPr>
              <a:t>VI</a:t>
            </a:r>
            <a:r>
              <a:rPr sz="2800" b="1" spc="30" dirty="0">
                <a:solidFill>
                  <a:srgbClr val="4E3A2F"/>
                </a:solidFill>
                <a:latin typeface="Franklin Gothic Medium"/>
                <a:cs typeface="Franklin Gothic Medium"/>
              </a:rPr>
              <a:t>D</a:t>
            </a:r>
            <a:r>
              <a:rPr sz="2800" b="1" dirty="0">
                <a:solidFill>
                  <a:srgbClr val="4E3A2F"/>
                </a:solidFill>
                <a:latin typeface="Franklin Gothic Medium"/>
                <a:cs typeface="Franklin Gothic Medium"/>
              </a:rPr>
              <a:t>IE</a:t>
            </a:r>
            <a:r>
              <a:rPr sz="2800" b="1" spc="-20" dirty="0">
                <a:solidFill>
                  <a:srgbClr val="4E3A2F"/>
                </a:solidFill>
                <a:latin typeface="Franklin Gothic Medium"/>
                <a:cs typeface="Franklin Gothic Medium"/>
              </a:rPr>
              <a:t>C</a:t>
            </a:r>
            <a:r>
              <a:rPr sz="2800" b="1" dirty="0">
                <a:solidFill>
                  <a:srgbClr val="4E3A2F"/>
                </a:solidFill>
                <a:latin typeface="Franklin Gothic Medium"/>
                <a:cs typeface="Franklin Gothic Medium"/>
              </a:rPr>
              <a:t>K</a:t>
            </a:r>
            <a:r>
              <a:rPr sz="2800" b="1" spc="-80" dirty="0">
                <a:solidFill>
                  <a:srgbClr val="4E3A2F"/>
                </a:solidFill>
                <a:latin typeface="Franklin Gothic Medium"/>
                <a:cs typeface="Franklin Gothic Medium"/>
              </a:rPr>
              <a:t>Y</a:t>
            </a:r>
            <a:r>
              <a:rPr sz="2800" b="1" spc="-5" dirty="0">
                <a:solidFill>
                  <a:srgbClr val="4E3A2F"/>
                </a:solidFill>
                <a:latin typeface="Franklin Gothic Medium"/>
                <a:cs typeface="Franklin Gothic Medium"/>
              </a:rPr>
              <a:t>C</a:t>
            </a:r>
            <a:r>
              <a:rPr sz="2800" b="1" dirty="0">
                <a:solidFill>
                  <a:srgbClr val="4E3A2F"/>
                </a:solidFill>
                <a:latin typeface="Franklin Gothic Medium"/>
                <a:cs typeface="Franklin Gothic Medium"/>
              </a:rPr>
              <a:t>H</a:t>
            </a:r>
            <a:r>
              <a:rPr sz="2800" b="1" spc="-65" dirty="0">
                <a:solidFill>
                  <a:srgbClr val="4E3A2F"/>
                </a:solidFill>
                <a:latin typeface="Times New Roman"/>
                <a:cs typeface="Times New Roman"/>
              </a:rPr>
              <a:t> </a:t>
            </a:r>
            <a:r>
              <a:rPr sz="2800" b="1" spc="15" dirty="0">
                <a:solidFill>
                  <a:srgbClr val="4E3A2F"/>
                </a:solidFill>
                <a:latin typeface="Franklin Gothic Medium"/>
                <a:cs typeface="Franklin Gothic Medium"/>
              </a:rPr>
              <a:t>O</a:t>
            </a:r>
            <a:r>
              <a:rPr sz="2800" b="1" spc="20" dirty="0">
                <a:solidFill>
                  <a:srgbClr val="4E3A2F"/>
                </a:solidFill>
                <a:latin typeface="Franklin Gothic Medium"/>
                <a:cs typeface="Franklin Gothic Medium"/>
              </a:rPr>
              <a:t>B</a:t>
            </a:r>
            <a:r>
              <a:rPr sz="2800" b="1" spc="15" dirty="0">
                <a:solidFill>
                  <a:srgbClr val="4E3A2F"/>
                </a:solidFill>
                <a:latin typeface="Franklin Gothic Medium"/>
                <a:cs typeface="Franklin Gothic Medium"/>
              </a:rPr>
              <a:t>L</a:t>
            </a:r>
            <a:r>
              <a:rPr sz="2800" b="1" spc="5" dirty="0">
                <a:solidFill>
                  <a:srgbClr val="4E3A2F"/>
                </a:solidFill>
                <a:latin typeface="Franklin Gothic Medium"/>
                <a:cs typeface="Franklin Gothic Medium"/>
              </a:rPr>
              <a:t>A</a:t>
            </a:r>
            <a:r>
              <a:rPr sz="2800" b="1" spc="-25" dirty="0">
                <a:solidFill>
                  <a:srgbClr val="4E3A2F"/>
                </a:solidFill>
                <a:latin typeface="Franklin Gothic Medium"/>
                <a:cs typeface="Franklin Gothic Medium"/>
              </a:rPr>
              <a:t>S</a:t>
            </a:r>
            <a:r>
              <a:rPr sz="2800" b="1" spc="10" dirty="0">
                <a:solidFill>
                  <a:srgbClr val="4E3A2F"/>
                </a:solidFill>
                <a:latin typeface="Franklin Gothic Medium"/>
                <a:cs typeface="Franklin Gothic Medium"/>
              </a:rPr>
              <a:t>T</a:t>
            </a:r>
            <a:r>
              <a:rPr sz="2800" b="1" dirty="0">
                <a:solidFill>
                  <a:srgbClr val="4E3A2F"/>
                </a:solidFill>
                <a:latin typeface="Franklin Gothic Medium"/>
                <a:cs typeface="Franklin Gothic Medium"/>
              </a:rPr>
              <a:t>I</a:t>
            </a:r>
            <a:r>
              <a:rPr sz="2800" b="1" spc="-65" dirty="0">
                <a:solidFill>
                  <a:srgbClr val="4E3A2F"/>
                </a:solidFill>
                <a:latin typeface="Franklin Gothic Medium"/>
                <a:cs typeface="Franklin Gothic Medium"/>
              </a:rPr>
              <a:t>A</a:t>
            </a:r>
            <a:r>
              <a:rPr sz="2800" b="1" spc="-20" dirty="0">
                <a:solidFill>
                  <a:srgbClr val="4E3A2F"/>
                </a:solidFill>
                <a:latin typeface="Franklin Gothic Medium"/>
                <a:cs typeface="Franklin Gothic Medium"/>
              </a:rPr>
              <a:t>C</a:t>
            </a:r>
            <a:r>
              <a:rPr sz="2800" b="1" dirty="0">
                <a:solidFill>
                  <a:srgbClr val="4E3A2F"/>
                </a:solidFill>
                <a:latin typeface="Franklin Gothic Medium"/>
                <a:cs typeface="Franklin Gothic Medium"/>
              </a:rPr>
              <a:t>H</a:t>
            </a:r>
            <a:endParaRPr sz="2800" b="1" dirty="0">
              <a:latin typeface="Franklin Gothic Medium"/>
              <a:cs typeface="Franklin Gothic Medium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57200" y="2590800"/>
            <a:ext cx="8382634" cy="379920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6870" marR="311785" indent="-344805">
              <a:lnSpc>
                <a:spcPct val="100000"/>
              </a:lnSpc>
              <a:tabLst>
                <a:tab pos="356870" algn="l"/>
              </a:tabLst>
            </a:pPr>
            <a:r>
              <a:rPr sz="1400" spc="-15" dirty="0">
                <a:solidFill>
                  <a:srgbClr val="F0A12D"/>
                </a:solidFill>
                <a:latin typeface="Times New Roman"/>
                <a:cs typeface="Times New Roman"/>
              </a:rPr>
              <a:t>	</a:t>
            </a:r>
            <a:r>
              <a:rPr sz="2000" b="1" dirty="0">
                <a:solidFill>
                  <a:srgbClr val="0070C0"/>
                </a:solidFill>
                <a:latin typeface="Franklin Gothic Book"/>
                <a:cs typeface="Franklin Gothic Book"/>
              </a:rPr>
              <a:t>p</a:t>
            </a:r>
            <a:r>
              <a:rPr sz="2000" b="1" spc="0" dirty="0">
                <a:solidFill>
                  <a:srgbClr val="0070C0"/>
                </a:solidFill>
                <a:latin typeface="Franklin Gothic Book"/>
                <a:cs typeface="Franklin Gothic Book"/>
              </a:rPr>
              <a:t>o</a:t>
            </a:r>
            <a:r>
              <a:rPr sz="2000" b="1" spc="15" dirty="0">
                <a:solidFill>
                  <a:srgbClr val="0070C0"/>
                </a:solidFill>
                <a:latin typeface="Franklin Gothic Book"/>
                <a:cs typeface="Franklin Gothic Book"/>
              </a:rPr>
              <a:t>d</a:t>
            </a:r>
            <a:r>
              <a:rPr sz="2000" b="1" spc="0" dirty="0">
                <a:solidFill>
                  <a:srgbClr val="0070C0"/>
                </a:solidFill>
                <a:latin typeface="Franklin Gothic Book"/>
                <a:cs typeface="Franklin Gothic Book"/>
              </a:rPr>
              <a:t>o</a:t>
            </a:r>
            <a:r>
              <a:rPr sz="2000" b="1" dirty="0">
                <a:solidFill>
                  <a:srgbClr val="0070C0"/>
                </a:solidFill>
                <a:latin typeface="Franklin Gothic Book"/>
                <a:cs typeface="Franklin Gothic Book"/>
              </a:rPr>
              <a:t>p</a:t>
            </a:r>
            <a:r>
              <a:rPr sz="2000" b="1" spc="-15" dirty="0">
                <a:solidFill>
                  <a:srgbClr val="0070C0"/>
                </a:solidFill>
                <a:latin typeface="Franklin Gothic Book"/>
                <a:cs typeface="Franklin Gothic Book"/>
              </a:rPr>
              <a:t>a</a:t>
            </a:r>
            <a:r>
              <a:rPr sz="2000" b="1" dirty="0">
                <a:solidFill>
                  <a:srgbClr val="0070C0"/>
                </a:solidFill>
                <a:latin typeface="Franklin Gothic Book"/>
                <a:cs typeface="Franklin Gothic Book"/>
              </a:rPr>
              <a:t>t</a:t>
            </a:r>
            <a:r>
              <a:rPr sz="2000" b="1" spc="-20" dirty="0">
                <a:solidFill>
                  <a:srgbClr val="0070C0"/>
                </a:solidFill>
                <a:latin typeface="Franklin Gothic Book"/>
                <a:cs typeface="Franklin Gothic Book"/>
              </a:rPr>
              <a:t>r</a:t>
            </a:r>
            <a:r>
              <a:rPr sz="2000" b="1" spc="-15" dirty="0">
                <a:solidFill>
                  <a:srgbClr val="0070C0"/>
                </a:solidFill>
                <a:latin typeface="Franklin Gothic Book"/>
                <a:cs typeface="Franklin Gothic Book"/>
              </a:rPr>
              <a:t>e</a:t>
            </a:r>
            <a:r>
              <a:rPr sz="2000" b="1" dirty="0">
                <a:solidFill>
                  <a:srgbClr val="0070C0"/>
                </a:solidFill>
                <a:latin typeface="Franklin Gothic Book"/>
                <a:cs typeface="Franklin Gothic Book"/>
              </a:rPr>
              <a:t>n</a:t>
            </a:r>
            <a:r>
              <a:rPr sz="2000" b="1" spc="-10" dirty="0">
                <a:solidFill>
                  <a:srgbClr val="0070C0"/>
                </a:solidFill>
                <a:latin typeface="Franklin Gothic Book"/>
                <a:cs typeface="Franklin Gothic Book"/>
              </a:rPr>
              <a:t>i</a:t>
            </a:r>
            <a:r>
              <a:rPr sz="2000" b="1" spc="-15" dirty="0">
                <a:solidFill>
                  <a:srgbClr val="0070C0"/>
                </a:solidFill>
                <a:latin typeface="Franklin Gothic Book"/>
                <a:cs typeface="Franklin Gothic Book"/>
              </a:rPr>
              <a:t>e</a:t>
            </a:r>
            <a:r>
              <a:rPr sz="2000" b="1" spc="-70" dirty="0">
                <a:solidFill>
                  <a:srgbClr val="0070C0"/>
                </a:solidFill>
                <a:latin typeface="Times New Roman"/>
                <a:cs typeface="Times New Roman"/>
              </a:rPr>
              <a:t> </a:t>
            </a:r>
            <a:r>
              <a:rPr sz="2000" b="1" spc="-200" dirty="0">
                <a:solidFill>
                  <a:srgbClr val="0070C0"/>
                </a:solidFill>
                <a:latin typeface="Franklin Gothic Book"/>
                <a:cs typeface="Franklin Gothic Book"/>
              </a:rPr>
              <a:t>7</a:t>
            </a:r>
            <a:r>
              <a:rPr sz="2000" b="1" spc="20" dirty="0">
                <a:solidFill>
                  <a:srgbClr val="0070C0"/>
                </a:solidFill>
                <a:latin typeface="Franklin Gothic Book"/>
                <a:cs typeface="Franklin Gothic Book"/>
              </a:rPr>
              <a:t>.</a:t>
            </a:r>
            <a:r>
              <a:rPr sz="2000" b="1" spc="15" dirty="0">
                <a:solidFill>
                  <a:srgbClr val="0070C0"/>
                </a:solidFill>
                <a:latin typeface="Franklin Gothic Book"/>
                <a:cs typeface="Franklin Gothic Book"/>
              </a:rPr>
              <a:t>5</a:t>
            </a:r>
            <a:r>
              <a:rPr sz="2000" b="1" spc="-5" dirty="0">
                <a:solidFill>
                  <a:srgbClr val="0070C0"/>
                </a:solidFill>
                <a:latin typeface="Franklin Gothic Book"/>
                <a:cs typeface="Franklin Gothic Book"/>
              </a:rPr>
              <a:t>.</a:t>
            </a:r>
            <a:r>
              <a:rPr sz="2000" b="1" spc="-110" dirty="0">
                <a:solidFill>
                  <a:srgbClr val="0070C0"/>
                </a:solidFill>
                <a:latin typeface="Times New Roman"/>
                <a:cs typeface="Times New Roman"/>
              </a:rPr>
              <a:t> </a:t>
            </a:r>
            <a:r>
              <a:rPr sz="2000" b="1" spc="-15" dirty="0">
                <a:solidFill>
                  <a:srgbClr val="0070C0"/>
                </a:solidFill>
                <a:latin typeface="Franklin Gothic Book"/>
                <a:cs typeface="Franklin Gothic Book"/>
              </a:rPr>
              <a:t>–</a:t>
            </a:r>
            <a:r>
              <a:rPr sz="2000" b="1" spc="10" dirty="0">
                <a:solidFill>
                  <a:srgbClr val="0070C0"/>
                </a:solidFill>
                <a:latin typeface="Franklin Gothic Book"/>
                <a:cs typeface="Franklin Gothic Book"/>
              </a:rPr>
              <a:t> </a:t>
            </a:r>
            <a:r>
              <a:rPr sz="2000" b="1" spc="-25" dirty="0">
                <a:solidFill>
                  <a:srgbClr val="0070C0"/>
                </a:solidFill>
                <a:latin typeface="Franklin Gothic Book"/>
                <a:cs typeface="Franklin Gothic Book"/>
              </a:rPr>
              <a:t>P</a:t>
            </a:r>
            <a:r>
              <a:rPr sz="2000" b="1" spc="0" dirty="0">
                <a:solidFill>
                  <a:srgbClr val="0070C0"/>
                </a:solidFill>
                <a:latin typeface="Franklin Gothic Book"/>
                <a:cs typeface="Franklin Gothic Book"/>
              </a:rPr>
              <a:t>o</a:t>
            </a:r>
            <a:r>
              <a:rPr sz="2000" b="1" spc="15" dirty="0">
                <a:solidFill>
                  <a:srgbClr val="0070C0"/>
                </a:solidFill>
                <a:latin typeface="Franklin Gothic Book"/>
                <a:cs typeface="Franklin Gothic Book"/>
              </a:rPr>
              <a:t>d</a:t>
            </a:r>
            <a:r>
              <a:rPr sz="2000" b="1" dirty="0">
                <a:solidFill>
                  <a:srgbClr val="0070C0"/>
                </a:solidFill>
                <a:latin typeface="Franklin Gothic Book"/>
                <a:cs typeface="Franklin Gothic Book"/>
              </a:rPr>
              <a:t>p</a:t>
            </a:r>
            <a:r>
              <a:rPr sz="2000" b="1" spc="0" dirty="0">
                <a:solidFill>
                  <a:srgbClr val="0070C0"/>
                </a:solidFill>
                <a:latin typeface="Franklin Gothic Book"/>
                <a:cs typeface="Franklin Gothic Book"/>
              </a:rPr>
              <a:t>o</a:t>
            </a:r>
            <a:r>
              <a:rPr sz="2000" b="1" dirty="0">
                <a:solidFill>
                  <a:srgbClr val="0070C0"/>
                </a:solidFill>
                <a:latin typeface="Franklin Gothic Book"/>
                <a:cs typeface="Franklin Gothic Book"/>
              </a:rPr>
              <a:t>r</a:t>
            </a:r>
            <a:r>
              <a:rPr sz="2000" b="1" spc="-15" dirty="0">
                <a:solidFill>
                  <a:srgbClr val="0070C0"/>
                </a:solidFill>
                <a:latin typeface="Franklin Gothic Book"/>
                <a:cs typeface="Franklin Gothic Book"/>
              </a:rPr>
              <a:t>a</a:t>
            </a:r>
            <a:r>
              <a:rPr sz="2000" b="1" spc="-65" dirty="0">
                <a:solidFill>
                  <a:srgbClr val="0070C0"/>
                </a:solidFill>
                <a:latin typeface="Franklin Gothic Book"/>
                <a:cs typeface="Franklin Gothic Book"/>
              </a:rPr>
              <a:t> </a:t>
            </a:r>
            <a:r>
              <a:rPr sz="2000" b="1" spc="0" dirty="0">
                <a:solidFill>
                  <a:srgbClr val="0070C0"/>
                </a:solidFill>
                <a:latin typeface="Franklin Gothic Book"/>
                <a:cs typeface="Franklin Gothic Book"/>
              </a:rPr>
              <a:t>n</a:t>
            </a:r>
            <a:r>
              <a:rPr sz="2000" b="1" spc="-15" dirty="0">
                <a:solidFill>
                  <a:srgbClr val="0070C0"/>
                </a:solidFill>
                <a:latin typeface="Franklin Gothic Book"/>
                <a:cs typeface="Franklin Gothic Book"/>
              </a:rPr>
              <a:t>a</a:t>
            </a:r>
            <a:r>
              <a:rPr sz="2000" b="1" spc="-20" dirty="0">
                <a:solidFill>
                  <a:srgbClr val="0070C0"/>
                </a:solidFill>
                <a:latin typeface="Franklin Gothic Book"/>
                <a:cs typeface="Franklin Gothic Book"/>
              </a:rPr>
              <a:t> </a:t>
            </a:r>
            <a:r>
              <a:rPr sz="2000" b="1" spc="10" dirty="0">
                <a:solidFill>
                  <a:srgbClr val="0070C0"/>
                </a:solidFill>
                <a:latin typeface="Franklin Gothic Book"/>
                <a:cs typeface="Franklin Gothic Book"/>
              </a:rPr>
              <a:t>i</a:t>
            </a:r>
            <a:r>
              <a:rPr sz="2000" b="1" spc="-40" dirty="0">
                <a:solidFill>
                  <a:srgbClr val="0070C0"/>
                </a:solidFill>
                <a:latin typeface="Franklin Gothic Book"/>
                <a:cs typeface="Franklin Gothic Book"/>
              </a:rPr>
              <a:t>n</a:t>
            </a:r>
            <a:r>
              <a:rPr sz="2000" b="1" spc="-20" dirty="0">
                <a:solidFill>
                  <a:srgbClr val="0070C0"/>
                </a:solidFill>
                <a:latin typeface="Franklin Gothic Book"/>
                <a:cs typeface="Franklin Gothic Book"/>
              </a:rPr>
              <a:t>v</a:t>
            </a:r>
            <a:r>
              <a:rPr sz="2000" b="1" dirty="0">
                <a:solidFill>
                  <a:srgbClr val="0070C0"/>
                </a:solidFill>
                <a:latin typeface="Franklin Gothic Book"/>
                <a:cs typeface="Franklin Gothic Book"/>
              </a:rPr>
              <a:t>es</a:t>
            </a:r>
            <a:r>
              <a:rPr sz="2000" b="1" spc="-25" dirty="0">
                <a:solidFill>
                  <a:srgbClr val="0070C0"/>
                </a:solidFill>
                <a:latin typeface="Franklin Gothic Book"/>
                <a:cs typeface="Franklin Gothic Book"/>
              </a:rPr>
              <a:t>t</a:t>
            </a:r>
            <a:r>
              <a:rPr sz="2000" b="1" spc="10" dirty="0">
                <a:solidFill>
                  <a:srgbClr val="0070C0"/>
                </a:solidFill>
                <a:latin typeface="Franklin Gothic Book"/>
                <a:cs typeface="Franklin Gothic Book"/>
              </a:rPr>
              <a:t>í</a:t>
            </a:r>
            <a:r>
              <a:rPr sz="2000" b="1" spc="-5" dirty="0">
                <a:solidFill>
                  <a:srgbClr val="0070C0"/>
                </a:solidFill>
                <a:latin typeface="Franklin Gothic Book"/>
                <a:cs typeface="Franklin Gothic Book"/>
              </a:rPr>
              <a:t>c</a:t>
            </a:r>
            <a:r>
              <a:rPr sz="2000" b="1" spc="-10" dirty="0">
                <a:solidFill>
                  <a:srgbClr val="0070C0"/>
                </a:solidFill>
                <a:latin typeface="Franklin Gothic Book"/>
                <a:cs typeface="Franklin Gothic Book"/>
              </a:rPr>
              <a:t>ie</a:t>
            </a:r>
            <a:r>
              <a:rPr sz="2000" b="1" spc="-70" dirty="0">
                <a:solidFill>
                  <a:srgbClr val="0070C0"/>
                </a:solidFill>
                <a:latin typeface="Franklin Gothic Book"/>
                <a:cs typeface="Franklin Gothic Book"/>
              </a:rPr>
              <a:t> </a:t>
            </a:r>
            <a:r>
              <a:rPr sz="2000" b="1" spc="15" dirty="0">
                <a:solidFill>
                  <a:srgbClr val="0070C0"/>
                </a:solidFill>
                <a:latin typeface="Franklin Gothic Book"/>
                <a:cs typeface="Franklin Gothic Book"/>
              </a:rPr>
              <a:t>d</a:t>
            </a:r>
            <a:r>
              <a:rPr sz="2000" b="1" spc="-15" dirty="0">
                <a:solidFill>
                  <a:srgbClr val="0070C0"/>
                </a:solidFill>
                <a:latin typeface="Franklin Gothic Book"/>
                <a:cs typeface="Franklin Gothic Book"/>
              </a:rPr>
              <a:t>o</a:t>
            </a:r>
            <a:r>
              <a:rPr sz="2000" b="1" spc="-25" dirty="0">
                <a:solidFill>
                  <a:srgbClr val="0070C0"/>
                </a:solidFill>
                <a:latin typeface="Franklin Gothic Book"/>
                <a:cs typeface="Franklin Gothic Book"/>
              </a:rPr>
              <a:t> </a:t>
            </a:r>
            <a:r>
              <a:rPr sz="2000" b="1" dirty="0">
                <a:solidFill>
                  <a:srgbClr val="0070C0"/>
                </a:solidFill>
                <a:latin typeface="Franklin Gothic Book"/>
                <a:cs typeface="Franklin Gothic Book"/>
              </a:rPr>
              <a:t>re</a:t>
            </a:r>
            <a:r>
              <a:rPr sz="2000" b="1" spc="20" dirty="0">
                <a:solidFill>
                  <a:srgbClr val="0070C0"/>
                </a:solidFill>
                <a:latin typeface="Franklin Gothic Book"/>
                <a:cs typeface="Franklin Gothic Book"/>
              </a:rPr>
              <a:t>k</a:t>
            </a:r>
            <a:r>
              <a:rPr sz="2000" b="1" dirty="0">
                <a:solidFill>
                  <a:srgbClr val="0070C0"/>
                </a:solidFill>
                <a:latin typeface="Franklin Gothic Book"/>
                <a:cs typeface="Franklin Gothic Book"/>
              </a:rPr>
              <a:t>r</a:t>
            </a:r>
            <a:r>
              <a:rPr sz="2000" b="1" spc="-15" dirty="0">
                <a:solidFill>
                  <a:srgbClr val="0070C0"/>
                </a:solidFill>
                <a:latin typeface="Franklin Gothic Book"/>
                <a:cs typeface="Franklin Gothic Book"/>
              </a:rPr>
              <a:t>ea</a:t>
            </a:r>
            <a:r>
              <a:rPr sz="2000" b="1" spc="-5" dirty="0">
                <a:solidFill>
                  <a:srgbClr val="0070C0"/>
                </a:solidFill>
                <a:latin typeface="Franklin Gothic Book"/>
                <a:cs typeface="Franklin Gothic Book"/>
              </a:rPr>
              <a:t>č</a:t>
            </a:r>
            <a:r>
              <a:rPr sz="2000" b="1" spc="0" dirty="0">
                <a:solidFill>
                  <a:srgbClr val="0070C0"/>
                </a:solidFill>
                <a:latin typeface="Franklin Gothic Book"/>
                <a:cs typeface="Franklin Gothic Book"/>
              </a:rPr>
              <a:t>n</a:t>
            </a:r>
            <a:r>
              <a:rPr sz="2000" b="1" spc="-10" dirty="0">
                <a:solidFill>
                  <a:srgbClr val="0070C0"/>
                </a:solidFill>
                <a:latin typeface="Franklin Gothic Book"/>
                <a:cs typeface="Franklin Gothic Book"/>
              </a:rPr>
              <a:t>ej</a:t>
            </a:r>
            <a:r>
              <a:rPr sz="2000" b="1" spc="-70" dirty="0">
                <a:solidFill>
                  <a:srgbClr val="0070C0"/>
                </a:solidFill>
                <a:latin typeface="Franklin Gothic Book"/>
                <a:cs typeface="Franklin Gothic Book"/>
              </a:rPr>
              <a:t> </a:t>
            </a:r>
            <a:r>
              <a:rPr sz="2000" b="1" spc="5" dirty="0">
                <a:solidFill>
                  <a:srgbClr val="0070C0"/>
                </a:solidFill>
                <a:latin typeface="Franklin Gothic Book"/>
                <a:cs typeface="Franklin Gothic Book"/>
              </a:rPr>
              <a:t>in</a:t>
            </a:r>
            <a:r>
              <a:rPr sz="2000" b="1" spc="15" dirty="0">
                <a:solidFill>
                  <a:srgbClr val="0070C0"/>
                </a:solidFill>
                <a:latin typeface="Franklin Gothic Book"/>
                <a:cs typeface="Franklin Gothic Book"/>
              </a:rPr>
              <a:t>f</a:t>
            </a:r>
            <a:r>
              <a:rPr sz="2000" b="1" dirty="0">
                <a:solidFill>
                  <a:srgbClr val="0070C0"/>
                </a:solidFill>
                <a:latin typeface="Franklin Gothic Book"/>
                <a:cs typeface="Franklin Gothic Book"/>
              </a:rPr>
              <a:t>r</a:t>
            </a:r>
            <a:r>
              <a:rPr sz="2000" b="1" spc="-15" dirty="0">
                <a:solidFill>
                  <a:srgbClr val="0070C0"/>
                </a:solidFill>
                <a:latin typeface="Franklin Gothic Book"/>
                <a:cs typeface="Franklin Gothic Book"/>
              </a:rPr>
              <a:t>a</a:t>
            </a:r>
            <a:r>
              <a:rPr sz="2000" b="1" dirty="0">
                <a:solidFill>
                  <a:srgbClr val="0070C0"/>
                </a:solidFill>
                <a:latin typeface="Franklin Gothic Book"/>
                <a:cs typeface="Franklin Gothic Book"/>
              </a:rPr>
              <a:t>št</a:t>
            </a:r>
            <a:r>
              <a:rPr sz="2000" b="1" spc="-20" dirty="0">
                <a:solidFill>
                  <a:srgbClr val="0070C0"/>
                </a:solidFill>
                <a:latin typeface="Franklin Gothic Book"/>
                <a:cs typeface="Franklin Gothic Book"/>
              </a:rPr>
              <a:t>r</a:t>
            </a:r>
            <a:r>
              <a:rPr sz="2000" b="1" spc="-15" dirty="0">
                <a:solidFill>
                  <a:srgbClr val="0070C0"/>
                </a:solidFill>
                <a:latin typeface="Franklin Gothic Book"/>
                <a:cs typeface="Franklin Gothic Book"/>
              </a:rPr>
              <a:t>u</a:t>
            </a:r>
            <a:r>
              <a:rPr sz="2000" b="1" dirty="0">
                <a:solidFill>
                  <a:srgbClr val="0070C0"/>
                </a:solidFill>
                <a:latin typeface="Franklin Gothic Book"/>
                <a:cs typeface="Franklin Gothic Book"/>
              </a:rPr>
              <a:t>kt</a:t>
            </a:r>
            <a:r>
              <a:rPr sz="2000" b="1" spc="-15" dirty="0">
                <a:solidFill>
                  <a:srgbClr val="0070C0"/>
                </a:solidFill>
                <a:latin typeface="Franklin Gothic Book"/>
                <a:cs typeface="Franklin Gothic Book"/>
              </a:rPr>
              <a:t>ú</a:t>
            </a:r>
            <a:r>
              <a:rPr sz="2000" b="1" spc="50" dirty="0">
                <a:solidFill>
                  <a:srgbClr val="0070C0"/>
                </a:solidFill>
                <a:latin typeface="Franklin Gothic Book"/>
                <a:cs typeface="Franklin Gothic Book"/>
              </a:rPr>
              <a:t>r</a:t>
            </a:r>
            <a:r>
              <a:rPr sz="2000" b="1" spc="-95" dirty="0">
                <a:solidFill>
                  <a:srgbClr val="0070C0"/>
                </a:solidFill>
                <a:latin typeface="Franklin Gothic Book"/>
                <a:cs typeface="Franklin Gothic Book"/>
              </a:rPr>
              <a:t>y</a:t>
            </a:r>
            <a:r>
              <a:rPr sz="2000" b="1" spc="-5" dirty="0">
                <a:solidFill>
                  <a:srgbClr val="0070C0"/>
                </a:solidFill>
                <a:latin typeface="Franklin Gothic Book"/>
                <a:cs typeface="Franklin Gothic Book"/>
              </a:rPr>
              <a:t>, </a:t>
            </a:r>
            <a:r>
              <a:rPr sz="2000" b="1" spc="25" dirty="0">
                <a:solidFill>
                  <a:srgbClr val="0070C0"/>
                </a:solidFill>
                <a:latin typeface="Franklin Gothic Book"/>
                <a:cs typeface="Franklin Gothic Book"/>
              </a:rPr>
              <a:t>t</a:t>
            </a:r>
            <a:r>
              <a:rPr sz="2000" b="1" spc="0" dirty="0">
                <a:solidFill>
                  <a:srgbClr val="0070C0"/>
                </a:solidFill>
                <a:latin typeface="Franklin Gothic Book"/>
                <a:cs typeface="Franklin Gothic Book"/>
              </a:rPr>
              <a:t>ur</a:t>
            </a:r>
            <a:r>
              <a:rPr sz="2000" b="1" spc="-5" dirty="0">
                <a:solidFill>
                  <a:srgbClr val="0070C0"/>
                </a:solidFill>
                <a:latin typeface="Franklin Gothic Book"/>
                <a:cs typeface="Franklin Gothic Book"/>
              </a:rPr>
              <a:t>i</a:t>
            </a:r>
            <a:r>
              <a:rPr sz="2000" b="1" dirty="0">
                <a:solidFill>
                  <a:srgbClr val="0070C0"/>
                </a:solidFill>
                <a:latin typeface="Franklin Gothic Book"/>
                <a:cs typeface="Franklin Gothic Book"/>
              </a:rPr>
              <a:t>st</a:t>
            </a:r>
            <a:r>
              <a:rPr sz="2000" b="1" spc="-5" dirty="0">
                <a:solidFill>
                  <a:srgbClr val="0070C0"/>
                </a:solidFill>
                <a:latin typeface="Franklin Gothic Book"/>
                <a:cs typeface="Franklin Gothic Book"/>
              </a:rPr>
              <a:t>i</a:t>
            </a:r>
            <a:r>
              <a:rPr sz="2000" b="1" dirty="0">
                <a:solidFill>
                  <a:srgbClr val="0070C0"/>
                </a:solidFill>
                <a:latin typeface="Franklin Gothic Book"/>
                <a:cs typeface="Franklin Gothic Book"/>
              </a:rPr>
              <a:t>ck</a:t>
            </a:r>
            <a:r>
              <a:rPr sz="2000" b="1" spc="-20" dirty="0">
                <a:solidFill>
                  <a:srgbClr val="0070C0"/>
                </a:solidFill>
                <a:latin typeface="Franklin Gothic Book"/>
                <a:cs typeface="Franklin Gothic Book"/>
              </a:rPr>
              <a:t>ý</a:t>
            </a:r>
            <a:r>
              <a:rPr sz="2000" b="1" spc="-5" dirty="0">
                <a:solidFill>
                  <a:srgbClr val="0070C0"/>
                </a:solidFill>
                <a:latin typeface="Franklin Gothic Book"/>
                <a:cs typeface="Franklin Gothic Book"/>
              </a:rPr>
              <a:t>c</a:t>
            </a:r>
            <a:r>
              <a:rPr sz="2000" b="1" spc="-15" dirty="0">
                <a:solidFill>
                  <a:srgbClr val="0070C0"/>
                </a:solidFill>
                <a:latin typeface="Franklin Gothic Book"/>
                <a:cs typeface="Franklin Gothic Book"/>
              </a:rPr>
              <a:t>h</a:t>
            </a:r>
            <a:r>
              <a:rPr sz="2000" b="1" spc="-65" dirty="0">
                <a:solidFill>
                  <a:srgbClr val="0070C0"/>
                </a:solidFill>
                <a:latin typeface="Franklin Gothic Book"/>
                <a:cs typeface="Franklin Gothic Book"/>
              </a:rPr>
              <a:t> </a:t>
            </a:r>
            <a:r>
              <a:rPr sz="2000" b="1" spc="5" dirty="0">
                <a:solidFill>
                  <a:srgbClr val="0070C0"/>
                </a:solidFill>
                <a:latin typeface="Franklin Gothic Book"/>
                <a:cs typeface="Franklin Gothic Book"/>
              </a:rPr>
              <a:t>in</a:t>
            </a:r>
            <a:r>
              <a:rPr sz="2000" b="1" spc="-30" dirty="0">
                <a:solidFill>
                  <a:srgbClr val="0070C0"/>
                </a:solidFill>
                <a:latin typeface="Franklin Gothic Book"/>
                <a:cs typeface="Franklin Gothic Book"/>
              </a:rPr>
              <a:t>f</a:t>
            </a:r>
            <a:r>
              <a:rPr sz="2000" b="1" dirty="0">
                <a:solidFill>
                  <a:srgbClr val="0070C0"/>
                </a:solidFill>
                <a:latin typeface="Franklin Gothic Book"/>
                <a:cs typeface="Franklin Gothic Book"/>
              </a:rPr>
              <a:t>o</a:t>
            </a:r>
            <a:r>
              <a:rPr sz="2000" b="1" spc="-20" dirty="0">
                <a:solidFill>
                  <a:srgbClr val="0070C0"/>
                </a:solidFill>
                <a:latin typeface="Franklin Gothic Book"/>
                <a:cs typeface="Franklin Gothic Book"/>
              </a:rPr>
              <a:t>r</a:t>
            </a:r>
            <a:r>
              <a:rPr sz="2000" b="1" spc="-10" dirty="0">
                <a:solidFill>
                  <a:srgbClr val="0070C0"/>
                </a:solidFill>
                <a:latin typeface="Franklin Gothic Book"/>
                <a:cs typeface="Franklin Gothic Book"/>
              </a:rPr>
              <a:t>m</a:t>
            </a:r>
            <a:r>
              <a:rPr sz="2000" b="1" spc="-15" dirty="0">
                <a:solidFill>
                  <a:srgbClr val="0070C0"/>
                </a:solidFill>
                <a:latin typeface="Franklin Gothic Book"/>
                <a:cs typeface="Franklin Gothic Book"/>
              </a:rPr>
              <a:t>á</a:t>
            </a:r>
            <a:r>
              <a:rPr sz="2000" b="1" dirty="0">
                <a:solidFill>
                  <a:srgbClr val="0070C0"/>
                </a:solidFill>
                <a:latin typeface="Franklin Gothic Book"/>
                <a:cs typeface="Franklin Gothic Book"/>
              </a:rPr>
              <a:t>c</a:t>
            </a:r>
            <a:r>
              <a:rPr sz="2000" b="1" spc="10" dirty="0">
                <a:solidFill>
                  <a:srgbClr val="0070C0"/>
                </a:solidFill>
                <a:latin typeface="Franklin Gothic Book"/>
                <a:cs typeface="Franklin Gothic Book"/>
              </a:rPr>
              <a:t>i</a:t>
            </a:r>
            <a:r>
              <a:rPr sz="2000" b="1" spc="-5" dirty="0">
                <a:solidFill>
                  <a:srgbClr val="0070C0"/>
                </a:solidFill>
                <a:latin typeface="Franklin Gothic Book"/>
                <a:cs typeface="Franklin Gothic Book"/>
              </a:rPr>
              <a:t>í</a:t>
            </a:r>
            <a:r>
              <a:rPr sz="2000" b="1" spc="-65" dirty="0">
                <a:solidFill>
                  <a:srgbClr val="0070C0"/>
                </a:solidFill>
                <a:latin typeface="Franklin Gothic Book"/>
                <a:cs typeface="Franklin Gothic Book"/>
              </a:rPr>
              <a:t> </a:t>
            </a:r>
            <a:r>
              <a:rPr sz="2000" b="1" spc="-15" dirty="0">
                <a:solidFill>
                  <a:srgbClr val="0070C0"/>
                </a:solidFill>
                <a:latin typeface="Franklin Gothic Book"/>
                <a:cs typeface="Franklin Gothic Book"/>
              </a:rPr>
              <a:t>a</a:t>
            </a:r>
            <a:r>
              <a:rPr sz="2000" b="1" spc="5" dirty="0">
                <a:solidFill>
                  <a:srgbClr val="0070C0"/>
                </a:solidFill>
                <a:latin typeface="Franklin Gothic Book"/>
                <a:cs typeface="Franklin Gothic Book"/>
              </a:rPr>
              <a:t> </a:t>
            </a:r>
            <a:r>
              <a:rPr sz="2000" b="1" spc="10" dirty="0">
                <a:solidFill>
                  <a:srgbClr val="0070C0"/>
                </a:solidFill>
                <a:latin typeface="Franklin Gothic Book"/>
                <a:cs typeface="Franklin Gothic Book"/>
              </a:rPr>
              <a:t>d</a:t>
            </a:r>
            <a:r>
              <a:rPr sz="2000" b="1" spc="-15" dirty="0">
                <a:solidFill>
                  <a:srgbClr val="0070C0"/>
                </a:solidFill>
                <a:latin typeface="Franklin Gothic Book"/>
                <a:cs typeface="Franklin Gothic Book"/>
              </a:rPr>
              <a:t>o</a:t>
            </a:r>
            <a:r>
              <a:rPr sz="2000" b="1" spc="-25" dirty="0">
                <a:solidFill>
                  <a:srgbClr val="0070C0"/>
                </a:solidFill>
                <a:latin typeface="Franklin Gothic Book"/>
                <a:cs typeface="Franklin Gothic Book"/>
              </a:rPr>
              <a:t> </a:t>
            </a:r>
            <a:r>
              <a:rPr sz="2000" b="1" spc="25" dirty="0">
                <a:solidFill>
                  <a:srgbClr val="0070C0"/>
                </a:solidFill>
                <a:latin typeface="Franklin Gothic Book"/>
                <a:cs typeface="Franklin Gothic Book"/>
              </a:rPr>
              <a:t>t</a:t>
            </a:r>
            <a:r>
              <a:rPr sz="2000" b="1" spc="0" dirty="0">
                <a:solidFill>
                  <a:srgbClr val="0070C0"/>
                </a:solidFill>
                <a:latin typeface="Franklin Gothic Book"/>
                <a:cs typeface="Franklin Gothic Book"/>
              </a:rPr>
              <a:t>ur</a:t>
            </a:r>
            <a:r>
              <a:rPr sz="2000" b="1" spc="-5" dirty="0">
                <a:solidFill>
                  <a:srgbClr val="0070C0"/>
                </a:solidFill>
                <a:latin typeface="Franklin Gothic Book"/>
                <a:cs typeface="Franklin Gothic Book"/>
              </a:rPr>
              <a:t>i</a:t>
            </a:r>
            <a:r>
              <a:rPr sz="2000" b="1" dirty="0">
                <a:solidFill>
                  <a:srgbClr val="0070C0"/>
                </a:solidFill>
                <a:latin typeface="Franklin Gothic Book"/>
                <a:cs typeface="Franklin Gothic Book"/>
              </a:rPr>
              <a:t>s</a:t>
            </a:r>
            <a:r>
              <a:rPr sz="2000" b="1" spc="-25" dirty="0">
                <a:solidFill>
                  <a:srgbClr val="0070C0"/>
                </a:solidFill>
                <a:latin typeface="Franklin Gothic Book"/>
                <a:cs typeface="Franklin Gothic Book"/>
              </a:rPr>
              <a:t>t</a:t>
            </a:r>
            <a:r>
              <a:rPr sz="2000" b="1" spc="10" dirty="0">
                <a:solidFill>
                  <a:srgbClr val="0070C0"/>
                </a:solidFill>
                <a:latin typeface="Franklin Gothic Book"/>
                <a:cs typeface="Franklin Gothic Book"/>
              </a:rPr>
              <a:t>i</a:t>
            </a:r>
            <a:r>
              <a:rPr sz="2000" b="1" spc="-5" dirty="0">
                <a:solidFill>
                  <a:srgbClr val="0070C0"/>
                </a:solidFill>
                <a:latin typeface="Franklin Gothic Book"/>
                <a:cs typeface="Franklin Gothic Book"/>
              </a:rPr>
              <a:t>c</a:t>
            </a:r>
            <a:r>
              <a:rPr sz="2000" b="1" spc="-50" dirty="0">
                <a:solidFill>
                  <a:srgbClr val="0070C0"/>
                </a:solidFill>
                <a:latin typeface="Franklin Gothic Book"/>
                <a:cs typeface="Franklin Gothic Book"/>
              </a:rPr>
              <a:t>k</a:t>
            </a:r>
            <a:r>
              <a:rPr sz="2000" b="1" spc="-10" dirty="0">
                <a:solidFill>
                  <a:srgbClr val="0070C0"/>
                </a:solidFill>
                <a:latin typeface="Franklin Gothic Book"/>
                <a:cs typeface="Franklin Gothic Book"/>
              </a:rPr>
              <a:t>ej</a:t>
            </a:r>
            <a:r>
              <a:rPr sz="2000" b="1" spc="-70" dirty="0">
                <a:solidFill>
                  <a:srgbClr val="0070C0"/>
                </a:solidFill>
                <a:latin typeface="Franklin Gothic Book"/>
                <a:cs typeface="Franklin Gothic Book"/>
              </a:rPr>
              <a:t> </a:t>
            </a:r>
            <a:r>
              <a:rPr sz="2000" b="1" spc="5" dirty="0">
                <a:solidFill>
                  <a:srgbClr val="0070C0"/>
                </a:solidFill>
                <a:latin typeface="Franklin Gothic Book"/>
                <a:cs typeface="Franklin Gothic Book"/>
              </a:rPr>
              <a:t>in</a:t>
            </a:r>
            <a:r>
              <a:rPr sz="2000" b="1" spc="15" dirty="0">
                <a:solidFill>
                  <a:srgbClr val="0070C0"/>
                </a:solidFill>
                <a:latin typeface="Franklin Gothic Book"/>
                <a:cs typeface="Franklin Gothic Book"/>
              </a:rPr>
              <a:t>f</a:t>
            </a:r>
            <a:r>
              <a:rPr sz="2000" b="1" spc="0" dirty="0">
                <a:solidFill>
                  <a:srgbClr val="0070C0"/>
                </a:solidFill>
                <a:latin typeface="Franklin Gothic Book"/>
                <a:cs typeface="Franklin Gothic Book"/>
              </a:rPr>
              <a:t>r</a:t>
            </a:r>
            <a:r>
              <a:rPr sz="2000" b="1" spc="-15" dirty="0">
                <a:solidFill>
                  <a:srgbClr val="0070C0"/>
                </a:solidFill>
                <a:latin typeface="Franklin Gothic Book"/>
                <a:cs typeface="Franklin Gothic Book"/>
              </a:rPr>
              <a:t>a</a:t>
            </a:r>
            <a:r>
              <a:rPr sz="2000" b="1" spc="0" dirty="0">
                <a:solidFill>
                  <a:srgbClr val="0070C0"/>
                </a:solidFill>
                <a:latin typeface="Franklin Gothic Book"/>
                <a:cs typeface="Franklin Gothic Book"/>
              </a:rPr>
              <a:t>š</a:t>
            </a:r>
            <a:r>
              <a:rPr sz="2000" b="1" dirty="0">
                <a:solidFill>
                  <a:srgbClr val="0070C0"/>
                </a:solidFill>
                <a:latin typeface="Franklin Gothic Book"/>
                <a:cs typeface="Franklin Gothic Book"/>
              </a:rPr>
              <a:t>t</a:t>
            </a:r>
            <a:r>
              <a:rPr sz="2000" b="1" spc="-20" dirty="0">
                <a:solidFill>
                  <a:srgbClr val="0070C0"/>
                </a:solidFill>
                <a:latin typeface="Franklin Gothic Book"/>
                <a:cs typeface="Franklin Gothic Book"/>
              </a:rPr>
              <a:t>r</a:t>
            </a:r>
            <a:r>
              <a:rPr sz="2000" b="1" spc="-15" dirty="0">
                <a:solidFill>
                  <a:srgbClr val="0070C0"/>
                </a:solidFill>
                <a:latin typeface="Franklin Gothic Book"/>
                <a:cs typeface="Franklin Gothic Book"/>
              </a:rPr>
              <a:t>u</a:t>
            </a:r>
            <a:r>
              <a:rPr sz="2000" b="1" dirty="0">
                <a:solidFill>
                  <a:srgbClr val="0070C0"/>
                </a:solidFill>
                <a:latin typeface="Franklin Gothic Book"/>
                <a:cs typeface="Franklin Gothic Book"/>
              </a:rPr>
              <a:t>kt</a:t>
            </a:r>
            <a:r>
              <a:rPr sz="2000" b="1" spc="-15" dirty="0">
                <a:solidFill>
                  <a:srgbClr val="0070C0"/>
                </a:solidFill>
                <a:latin typeface="Franklin Gothic Book"/>
                <a:cs typeface="Franklin Gothic Book"/>
              </a:rPr>
              <a:t>ú</a:t>
            </a:r>
            <a:r>
              <a:rPr sz="2000" b="1" spc="50" dirty="0">
                <a:solidFill>
                  <a:srgbClr val="0070C0"/>
                </a:solidFill>
                <a:latin typeface="Franklin Gothic Book"/>
                <a:cs typeface="Franklin Gothic Book"/>
              </a:rPr>
              <a:t>r</a:t>
            </a:r>
            <a:r>
              <a:rPr sz="2000" b="1" spc="-10" dirty="0">
                <a:solidFill>
                  <a:srgbClr val="0070C0"/>
                </a:solidFill>
                <a:latin typeface="Franklin Gothic Book"/>
                <a:cs typeface="Franklin Gothic Book"/>
              </a:rPr>
              <a:t>y</a:t>
            </a:r>
            <a:r>
              <a:rPr sz="2000" b="1" spc="-75" dirty="0">
                <a:solidFill>
                  <a:srgbClr val="0070C0"/>
                </a:solidFill>
                <a:latin typeface="Franklin Gothic Book"/>
                <a:cs typeface="Franklin Gothic Book"/>
              </a:rPr>
              <a:t> </a:t>
            </a:r>
            <a:r>
              <a:rPr sz="2000" b="1" spc="15" dirty="0">
                <a:solidFill>
                  <a:srgbClr val="0070C0"/>
                </a:solidFill>
                <a:latin typeface="Franklin Gothic Book"/>
                <a:cs typeface="Franklin Gothic Book"/>
              </a:rPr>
              <a:t>m</a:t>
            </a:r>
            <a:r>
              <a:rPr sz="2000" b="1" spc="10" dirty="0">
                <a:solidFill>
                  <a:srgbClr val="0070C0"/>
                </a:solidFill>
                <a:latin typeface="Franklin Gothic Book"/>
                <a:cs typeface="Franklin Gothic Book"/>
              </a:rPr>
              <a:t>al</a:t>
            </a:r>
            <a:r>
              <a:rPr sz="2000" b="1" dirty="0">
                <a:solidFill>
                  <a:srgbClr val="0070C0"/>
                </a:solidFill>
                <a:latin typeface="Franklin Gothic Book"/>
                <a:cs typeface="Franklin Gothic Book"/>
              </a:rPr>
              <a:t>ý</a:t>
            </a:r>
            <a:r>
              <a:rPr sz="2000" b="1" spc="-5" dirty="0">
                <a:solidFill>
                  <a:srgbClr val="0070C0"/>
                </a:solidFill>
                <a:latin typeface="Franklin Gothic Book"/>
                <a:cs typeface="Franklin Gothic Book"/>
              </a:rPr>
              <a:t>c</a:t>
            </a:r>
            <a:r>
              <a:rPr sz="2000" b="1" spc="-15" dirty="0">
                <a:solidFill>
                  <a:srgbClr val="0070C0"/>
                </a:solidFill>
                <a:latin typeface="Franklin Gothic Book"/>
                <a:cs typeface="Franklin Gothic Book"/>
              </a:rPr>
              <a:t>h</a:t>
            </a:r>
            <a:r>
              <a:rPr sz="2000" b="1" spc="-65" dirty="0">
                <a:solidFill>
                  <a:srgbClr val="0070C0"/>
                </a:solidFill>
                <a:latin typeface="Franklin Gothic Book"/>
                <a:cs typeface="Franklin Gothic Book"/>
              </a:rPr>
              <a:t> </a:t>
            </a:r>
            <a:r>
              <a:rPr sz="2000" b="1" spc="-45" dirty="0">
                <a:solidFill>
                  <a:srgbClr val="0070C0"/>
                </a:solidFill>
                <a:latin typeface="Franklin Gothic Book"/>
                <a:cs typeface="Franklin Gothic Book"/>
              </a:rPr>
              <a:t>r</a:t>
            </a:r>
            <a:r>
              <a:rPr sz="2000" b="1" spc="5" dirty="0">
                <a:solidFill>
                  <a:srgbClr val="0070C0"/>
                </a:solidFill>
                <a:latin typeface="Franklin Gothic Book"/>
                <a:cs typeface="Franklin Gothic Book"/>
              </a:rPr>
              <a:t>oz</a:t>
            </a:r>
            <a:r>
              <a:rPr sz="2000" b="1" spc="15" dirty="0">
                <a:solidFill>
                  <a:srgbClr val="0070C0"/>
                </a:solidFill>
                <a:latin typeface="Franklin Gothic Book"/>
                <a:cs typeface="Franklin Gothic Book"/>
              </a:rPr>
              <a:t>m</a:t>
            </a:r>
            <a:r>
              <a:rPr sz="2000" b="1" spc="-15" dirty="0">
                <a:solidFill>
                  <a:srgbClr val="0070C0"/>
                </a:solidFill>
                <a:latin typeface="Franklin Gothic Book"/>
                <a:cs typeface="Franklin Gothic Book"/>
              </a:rPr>
              <a:t>e</a:t>
            </a:r>
            <a:r>
              <a:rPr sz="2000" b="1" spc="-45" dirty="0">
                <a:solidFill>
                  <a:srgbClr val="0070C0"/>
                </a:solidFill>
                <a:latin typeface="Franklin Gothic Book"/>
                <a:cs typeface="Franklin Gothic Book"/>
              </a:rPr>
              <a:t>ro</a:t>
            </a:r>
            <a:r>
              <a:rPr sz="2000" b="1" spc="-10" dirty="0">
                <a:solidFill>
                  <a:srgbClr val="0070C0"/>
                </a:solidFill>
                <a:latin typeface="Franklin Gothic Book"/>
                <a:cs typeface="Franklin Gothic Book"/>
              </a:rPr>
              <a:t>v</a:t>
            </a:r>
            <a:r>
              <a:rPr sz="2000" b="1" spc="-75" dirty="0">
                <a:solidFill>
                  <a:srgbClr val="0070C0"/>
                </a:solidFill>
                <a:latin typeface="Franklin Gothic Book"/>
                <a:cs typeface="Franklin Gothic Book"/>
              </a:rPr>
              <a:t> </a:t>
            </a:r>
            <a:r>
              <a:rPr sz="2000" b="1" spc="0" dirty="0">
                <a:solidFill>
                  <a:srgbClr val="0070C0"/>
                </a:solidFill>
                <a:latin typeface="Franklin Gothic Book"/>
                <a:cs typeface="Franklin Gothic Book"/>
              </a:rPr>
              <a:t>n</a:t>
            </a:r>
            <a:r>
              <a:rPr sz="2000" b="1" spc="-15" dirty="0">
                <a:solidFill>
                  <a:srgbClr val="0070C0"/>
                </a:solidFill>
                <a:latin typeface="Franklin Gothic Book"/>
                <a:cs typeface="Franklin Gothic Book"/>
              </a:rPr>
              <a:t>a</a:t>
            </a:r>
            <a:r>
              <a:rPr sz="2000" b="1" spc="-5" dirty="0">
                <a:solidFill>
                  <a:srgbClr val="0070C0"/>
                </a:solidFill>
                <a:latin typeface="Franklin Gothic Book"/>
                <a:cs typeface="Franklin Gothic Book"/>
              </a:rPr>
              <a:t> </a:t>
            </a:r>
            <a:r>
              <a:rPr sz="2000" b="1" spc="-20" dirty="0">
                <a:solidFill>
                  <a:srgbClr val="0070C0"/>
                </a:solidFill>
                <a:latin typeface="Franklin Gothic Book"/>
                <a:cs typeface="Franklin Gothic Book"/>
              </a:rPr>
              <a:t>v</a:t>
            </a:r>
            <a:r>
              <a:rPr sz="2000" b="1" dirty="0">
                <a:solidFill>
                  <a:srgbClr val="0070C0"/>
                </a:solidFill>
                <a:latin typeface="Franklin Gothic Book"/>
                <a:cs typeface="Franklin Gothic Book"/>
              </a:rPr>
              <a:t>ere</a:t>
            </a:r>
            <a:r>
              <a:rPr sz="2000" b="1" spc="10" dirty="0">
                <a:solidFill>
                  <a:srgbClr val="0070C0"/>
                </a:solidFill>
                <a:latin typeface="Franklin Gothic Book"/>
                <a:cs typeface="Franklin Gothic Book"/>
              </a:rPr>
              <a:t>j</a:t>
            </a:r>
            <a:r>
              <a:rPr sz="2000" b="1" spc="-15" dirty="0">
                <a:solidFill>
                  <a:srgbClr val="0070C0"/>
                </a:solidFill>
                <a:latin typeface="Franklin Gothic Book"/>
                <a:cs typeface="Franklin Gothic Book"/>
              </a:rPr>
              <a:t>né</a:t>
            </a:r>
            <a:r>
              <a:rPr sz="2000" b="1" spc="-70" dirty="0">
                <a:solidFill>
                  <a:srgbClr val="0070C0"/>
                </a:solidFill>
                <a:latin typeface="Franklin Gothic Book"/>
                <a:cs typeface="Franklin Gothic Book"/>
              </a:rPr>
              <a:t> </a:t>
            </a:r>
            <a:r>
              <a:rPr sz="2000" b="1" dirty="0">
                <a:solidFill>
                  <a:srgbClr val="0070C0"/>
                </a:solidFill>
                <a:latin typeface="Franklin Gothic Book"/>
                <a:cs typeface="Franklin Gothic Book"/>
              </a:rPr>
              <a:t>vy</a:t>
            </a:r>
            <a:r>
              <a:rPr sz="2000" b="1" spc="0" dirty="0">
                <a:solidFill>
                  <a:srgbClr val="0070C0"/>
                </a:solidFill>
                <a:latin typeface="Franklin Gothic Book"/>
                <a:cs typeface="Franklin Gothic Book"/>
              </a:rPr>
              <a:t>už</a:t>
            </a:r>
            <a:r>
              <a:rPr sz="2000" b="1" spc="-5" dirty="0">
                <a:solidFill>
                  <a:srgbClr val="0070C0"/>
                </a:solidFill>
                <a:latin typeface="Franklin Gothic Book"/>
                <a:cs typeface="Franklin Gothic Book"/>
              </a:rPr>
              <a:t>i</a:t>
            </a:r>
            <a:r>
              <a:rPr sz="2000" b="1" dirty="0">
                <a:solidFill>
                  <a:srgbClr val="0070C0"/>
                </a:solidFill>
                <a:latin typeface="Franklin Gothic Book"/>
                <a:cs typeface="Franklin Gothic Book"/>
              </a:rPr>
              <a:t>t</a:t>
            </a:r>
            <a:r>
              <a:rPr sz="2000" b="1" spc="10" dirty="0">
                <a:solidFill>
                  <a:srgbClr val="0070C0"/>
                </a:solidFill>
                <a:latin typeface="Franklin Gothic Book"/>
                <a:cs typeface="Franklin Gothic Book"/>
              </a:rPr>
              <a:t>i</a:t>
            </a:r>
            <a:r>
              <a:rPr sz="2000" b="1" spc="-15" dirty="0">
                <a:solidFill>
                  <a:srgbClr val="0070C0"/>
                </a:solidFill>
                <a:latin typeface="Franklin Gothic Book"/>
                <a:cs typeface="Franklin Gothic Book"/>
              </a:rPr>
              <a:t>e</a:t>
            </a:r>
            <a:endParaRPr sz="2000" b="1" dirty="0">
              <a:solidFill>
                <a:srgbClr val="0070C0"/>
              </a:solidFill>
              <a:latin typeface="Franklin Gothic Book"/>
              <a:cs typeface="Franklin Gothic Book"/>
            </a:endParaRPr>
          </a:p>
          <a:p>
            <a:pPr marL="12700">
              <a:lnSpc>
                <a:spcPct val="100000"/>
              </a:lnSpc>
              <a:spcBef>
                <a:spcPts val="439"/>
              </a:spcBef>
              <a:tabLst>
                <a:tab pos="356870" algn="l"/>
              </a:tabLst>
            </a:pPr>
            <a:r>
              <a:rPr sz="1250" spc="10" dirty="0">
                <a:solidFill>
                  <a:srgbClr val="F0A12D"/>
                </a:solidFill>
                <a:latin typeface="Times New Roman"/>
                <a:cs typeface="Times New Roman"/>
              </a:rPr>
              <a:t>	</a:t>
            </a:r>
            <a:r>
              <a:rPr sz="1800" b="1" u="heavy" spc="25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b="1" u="heavy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1800" b="1" u="heavy" spc="30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b="1" u="heavy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á</a:t>
            </a:r>
            <a:r>
              <a:rPr sz="1800" b="1" u="heavy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b="1" u="heavy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b="1" u="heavy" dirty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1800" b="1" u="heavy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b="1" u="heavy" dirty="0">
                <a:solidFill>
                  <a:srgbClr val="4E3A2F"/>
                </a:solidFill>
                <a:latin typeface="Franklin Gothic Book"/>
                <a:cs typeface="Franklin Gothic Book"/>
              </a:rPr>
              <a:t>é</a:t>
            </a:r>
            <a:r>
              <a:rPr sz="1800" b="1" u="heavy" spc="-65" dirty="0">
                <a:solidFill>
                  <a:srgbClr val="4E3A2F"/>
                </a:solidFill>
                <a:latin typeface="Times New Roman"/>
                <a:cs typeface="Times New Roman"/>
              </a:rPr>
              <a:t> </a:t>
            </a:r>
            <a:r>
              <a:rPr sz="1800" b="1" u="heavy" spc="20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b="1" u="heavy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ý</a:t>
            </a:r>
            <a:r>
              <a:rPr sz="1800" b="1" u="heavy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d</a:t>
            </a:r>
            <a:r>
              <a:rPr sz="1800" b="1" u="heavy" spc="-40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b="1" u="heavy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b="1" u="heavy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800" b="1" u="heavy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y</a:t>
            </a:r>
            <a:r>
              <a:rPr sz="1800" b="1" u="heavy" dirty="0">
                <a:solidFill>
                  <a:srgbClr val="4E3A2F"/>
                </a:solidFill>
                <a:latin typeface="Franklin Gothic Book"/>
                <a:cs typeface="Franklin Gothic Book"/>
              </a:rPr>
              <a:t>:</a:t>
            </a:r>
            <a:endParaRPr sz="1800" dirty="0">
              <a:latin typeface="Franklin Gothic Book"/>
              <a:cs typeface="Franklin Gothic Book"/>
            </a:endParaRPr>
          </a:p>
          <a:p>
            <a:pPr marL="12700">
              <a:lnSpc>
                <a:spcPct val="100000"/>
              </a:lnSpc>
              <a:spcBef>
                <a:spcPts val="434"/>
              </a:spcBef>
              <a:tabLst>
                <a:tab pos="356870" algn="l"/>
              </a:tabLst>
            </a:pPr>
            <a:r>
              <a:rPr sz="1250" spc="10" dirty="0">
                <a:solidFill>
                  <a:srgbClr val="F0A12D"/>
                </a:solidFill>
                <a:latin typeface="Times New Roman"/>
                <a:cs typeface="Times New Roman"/>
              </a:rPr>
              <a:t>	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ý</a:t>
            </a:r>
            <a:r>
              <a:rPr sz="18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d</a:t>
            </a:r>
            <a:r>
              <a:rPr sz="1800" spc="-40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vk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y 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h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m</a:t>
            </a:r>
            <a:r>
              <a:rPr sz="1800" spc="-25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é</a:t>
            </a:r>
            <a:r>
              <a:rPr sz="18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18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h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m</a:t>
            </a:r>
            <a:r>
              <a:rPr sz="1800" spc="-25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é</a:t>
            </a:r>
            <a:r>
              <a:rPr sz="18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i</a:t>
            </a:r>
            <a:r>
              <a:rPr sz="1800" spc="-45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estície,</a:t>
            </a:r>
            <a:r>
              <a:rPr sz="18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s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úv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isi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ce</a:t>
            </a:r>
            <a:r>
              <a:rPr sz="18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šeob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c</a:t>
            </a:r>
            <a:r>
              <a:rPr sz="18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é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 nák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lady</a:t>
            </a:r>
            <a:endParaRPr sz="1800" dirty="0">
              <a:latin typeface="Franklin Gothic Book"/>
              <a:cs typeface="Franklin Gothic Book"/>
            </a:endParaRPr>
          </a:p>
          <a:p>
            <a:pPr marL="12700">
              <a:lnSpc>
                <a:spcPct val="100000"/>
              </a:lnSpc>
              <a:spcBef>
                <a:spcPts val="430"/>
              </a:spcBef>
              <a:tabLst>
                <a:tab pos="356870" algn="l"/>
              </a:tabLst>
            </a:pPr>
            <a:r>
              <a:rPr sz="1250" spc="10" dirty="0">
                <a:solidFill>
                  <a:srgbClr val="F0A12D"/>
                </a:solidFill>
                <a:latin typeface="Times New Roman"/>
                <a:cs typeface="Times New Roman"/>
              </a:rPr>
              <a:t>	</a:t>
            </a:r>
            <a:r>
              <a:rPr sz="1800" b="1" u="heavy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1800" b="1" u="heavy" spc="30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b="1" u="heavy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i</a:t>
            </a:r>
            <a:r>
              <a:rPr sz="1800" b="1" u="heavy" dirty="0">
                <a:solidFill>
                  <a:srgbClr val="4E3A2F"/>
                </a:solidFill>
                <a:latin typeface="Franklin Gothic Book"/>
                <a:cs typeface="Franklin Gothic Book"/>
              </a:rPr>
              <a:t>j</a:t>
            </a:r>
            <a:r>
              <a:rPr sz="1800" b="1" u="heavy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í</a:t>
            </a:r>
            <a:r>
              <a:rPr sz="1800" b="1" u="heavy" dirty="0">
                <a:solidFill>
                  <a:srgbClr val="4E3A2F"/>
                </a:solidFill>
                <a:latin typeface="Franklin Gothic Book"/>
                <a:cs typeface="Franklin Gothic Book"/>
              </a:rPr>
              <a:t>m</a:t>
            </a:r>
            <a:r>
              <a:rPr sz="1800" b="1" u="heavy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b="1" u="heavy" spc="-25" dirty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1800" b="1" u="heavy" dirty="0">
                <a:solidFill>
                  <a:srgbClr val="4E3A2F"/>
                </a:solidFill>
                <a:latin typeface="Franklin Gothic Book"/>
                <a:cs typeface="Franklin Gothic Book"/>
              </a:rPr>
              <a:t>el</a:t>
            </a:r>
            <a:r>
              <a:rPr sz="1800" b="1" u="heavy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i</a:t>
            </a:r>
            <a:r>
              <a:rPr sz="1800" b="1" u="heavy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b="1" u="heavy" spc="-60" dirty="0">
                <a:solidFill>
                  <a:srgbClr val="4E3A2F"/>
                </a:solidFill>
                <a:latin typeface="Times New Roman"/>
                <a:cs typeface="Times New Roman"/>
              </a:rPr>
              <a:t> </a:t>
            </a:r>
            <a:r>
              <a:rPr sz="1800" b="1" u="heavy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1800" b="1" u="heavy" spc="25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b="1" u="heavy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d</a:t>
            </a:r>
            <a:r>
              <a:rPr sz="1800" b="1" u="heavy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1800" b="1" u="heavy" spc="25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b="1" u="heavy" spc="50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b="1" u="heavy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y</a:t>
            </a:r>
            <a:r>
              <a:rPr sz="1800" b="1" u="heavy" dirty="0">
                <a:solidFill>
                  <a:srgbClr val="4E3A2F"/>
                </a:solidFill>
                <a:latin typeface="Franklin Gothic Book"/>
                <a:cs typeface="Franklin Gothic Book"/>
              </a:rPr>
              <a:t>:</a:t>
            </a:r>
            <a:endParaRPr sz="1800" dirty="0">
              <a:latin typeface="Franklin Gothic Book"/>
              <a:cs typeface="Franklin Gothic Book"/>
            </a:endParaRPr>
          </a:p>
          <a:p>
            <a:pPr marL="12700">
              <a:lnSpc>
                <a:spcPct val="100000"/>
              </a:lnSpc>
              <a:spcBef>
                <a:spcPts val="434"/>
              </a:spcBef>
              <a:tabLst>
                <a:tab pos="356870" algn="l"/>
              </a:tabLst>
            </a:pPr>
            <a:r>
              <a:rPr sz="1250" spc="10" dirty="0">
                <a:solidFill>
                  <a:srgbClr val="F0A12D"/>
                </a:solidFill>
                <a:latin typeface="Times New Roman"/>
                <a:cs typeface="Times New Roman"/>
              </a:rPr>
              <a:t>	</a:t>
            </a:r>
            <a:r>
              <a:rPr sz="18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obce </a:t>
            </a:r>
            <a:r>
              <a:rPr sz="18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i</a:t>
            </a:r>
            <a:r>
              <a:rPr sz="18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d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iec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800" spc="-30" dirty="0">
                <a:solidFill>
                  <a:srgbClr val="4E3A2F"/>
                </a:solidFill>
                <a:latin typeface="Franklin Gothic Book"/>
                <a:cs typeface="Franklin Gothic Book"/>
              </a:rPr>
              <a:t>y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ch</a:t>
            </a:r>
            <a:r>
              <a:rPr sz="1800" spc="2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ob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l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stiach</a:t>
            </a:r>
            <a:r>
              <a:rPr sz="18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s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poč</a:t>
            </a:r>
            <a:r>
              <a:rPr sz="1800" spc="-25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1800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om</a:t>
            </a:r>
            <a:r>
              <a:rPr sz="18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spc="-3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b</a:t>
            </a:r>
            <a:r>
              <a:rPr sz="180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y</a:t>
            </a:r>
            <a:r>
              <a:rPr sz="1800" spc="-2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spc="5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spc="-3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1800" spc="2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lang="sk-SK" sz="1800" spc="2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ľo</a:t>
            </a:r>
            <a:r>
              <a:rPr sz="1800" dirty="0" smtClean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spc="105" dirty="0" smtClean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d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1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000</a:t>
            </a:r>
            <a:r>
              <a:rPr sz="18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(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vrá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an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e)</a:t>
            </a:r>
            <a:endParaRPr sz="1800" dirty="0">
              <a:latin typeface="Franklin Gothic Book"/>
              <a:cs typeface="Franklin Gothic Book"/>
            </a:endParaRPr>
          </a:p>
          <a:p>
            <a:pPr marL="12700">
              <a:lnSpc>
                <a:spcPct val="100000"/>
              </a:lnSpc>
              <a:spcBef>
                <a:spcPts val="430"/>
              </a:spcBef>
              <a:tabLst>
                <a:tab pos="356870" algn="l"/>
              </a:tabLst>
            </a:pPr>
            <a:r>
              <a:rPr sz="1250" spc="10" dirty="0">
                <a:solidFill>
                  <a:srgbClr val="F0A12D"/>
                </a:solidFill>
                <a:latin typeface="Times New Roman"/>
                <a:cs typeface="Times New Roman"/>
              </a:rPr>
              <a:t>	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z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d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ruž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ia</a:t>
            </a:r>
            <a:r>
              <a:rPr sz="1800" spc="-3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obcí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s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rávn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ou</a:t>
            </a:r>
            <a:r>
              <a:rPr sz="1800" spc="-3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su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b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j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18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ti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i</a:t>
            </a:r>
            <a:r>
              <a:rPr sz="1800" spc="-30" dirty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ou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(s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ieme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rn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ým</a:t>
            </a:r>
            <a:r>
              <a:rPr sz="18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po</a:t>
            </a:r>
            <a:r>
              <a:rPr sz="1800" spc="5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č</a:t>
            </a:r>
            <a:r>
              <a:rPr sz="1800" spc="-25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1800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om</a:t>
            </a:r>
            <a:r>
              <a:rPr sz="18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spc="-3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b</a:t>
            </a:r>
            <a:r>
              <a:rPr sz="180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y</a:t>
            </a:r>
            <a:r>
              <a:rPr sz="1800" spc="-2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spc="5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spc="-25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1800" spc="2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lang="sk-SK" sz="1800" spc="2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ľo</a:t>
            </a:r>
            <a:r>
              <a:rPr sz="1800" dirty="0" smtClean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spc="105" dirty="0" smtClean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d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spc="3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1</a:t>
            </a:r>
            <a:r>
              <a:rPr sz="18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0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0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0)</a:t>
            </a:r>
            <a:endParaRPr sz="1800" dirty="0">
              <a:latin typeface="Franklin Gothic Book"/>
              <a:cs typeface="Franklin Gothic Book"/>
            </a:endParaRPr>
          </a:p>
          <a:p>
            <a:pPr marL="12700">
              <a:lnSpc>
                <a:spcPct val="100000"/>
              </a:lnSpc>
              <a:spcBef>
                <a:spcPts val="434"/>
              </a:spcBef>
              <a:tabLst>
                <a:tab pos="356870" algn="l"/>
              </a:tabLst>
            </a:pPr>
            <a:r>
              <a:rPr sz="1250" spc="10" dirty="0">
                <a:solidFill>
                  <a:srgbClr val="F0A12D"/>
                </a:solidFill>
                <a:latin typeface="Times New Roman"/>
                <a:cs typeface="Times New Roman"/>
              </a:rPr>
              <a:t>	</a:t>
            </a:r>
            <a:r>
              <a:rPr sz="1800" b="1" u="heavy" spc="20" dirty="0">
                <a:solidFill>
                  <a:srgbClr val="4E3A2F"/>
                </a:solidFill>
                <a:latin typeface="Franklin Gothic Book"/>
                <a:cs typeface="Franklin Gothic Book"/>
              </a:rPr>
              <a:t>m</a:t>
            </a:r>
            <a:r>
              <a:rPr sz="1800" b="1" u="heavy" spc="30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b="1" u="heavy" dirty="0">
                <a:solidFill>
                  <a:srgbClr val="4E3A2F"/>
                </a:solidFill>
                <a:latin typeface="Franklin Gothic Book"/>
                <a:cs typeface="Franklin Gothic Book"/>
              </a:rPr>
              <a:t>x.</a:t>
            </a:r>
            <a:r>
              <a:rPr sz="1800" b="1" u="heavy" spc="-60" dirty="0">
                <a:solidFill>
                  <a:srgbClr val="4E3A2F"/>
                </a:solidFill>
                <a:latin typeface="Times New Roman"/>
                <a:cs typeface="Times New Roman"/>
              </a:rPr>
              <a:t> </a:t>
            </a:r>
            <a:r>
              <a:rPr sz="1800" b="1" u="heavy" spc="15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b="1" u="heavy" spc="0" dirty="0">
                <a:solidFill>
                  <a:srgbClr val="4E3A2F"/>
                </a:solidFill>
                <a:latin typeface="Franklin Gothic Book"/>
                <a:cs typeface="Franklin Gothic Book"/>
              </a:rPr>
              <a:t>ý</a:t>
            </a:r>
            <a:r>
              <a:rPr sz="1800" b="1" u="heavy" spc="25" dirty="0">
                <a:solidFill>
                  <a:srgbClr val="4E3A2F"/>
                </a:solidFill>
                <a:latin typeface="Franklin Gothic Book"/>
                <a:cs typeface="Franklin Gothic Book"/>
              </a:rPr>
              <a:t>š</a:t>
            </a:r>
            <a:r>
              <a:rPr sz="1800" b="1" u="heavy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800" b="1" u="heavy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b="1" u="heavy" spc="-80" dirty="0">
                <a:solidFill>
                  <a:srgbClr val="4E3A2F"/>
                </a:solidFill>
                <a:latin typeface="Times New Roman"/>
                <a:cs typeface="Times New Roman"/>
              </a:rPr>
              <a:t> </a:t>
            </a:r>
            <a:r>
              <a:rPr sz="1800" b="1" u="heavy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1800" b="1" u="heavy" spc="20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b="1" u="heavy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d</a:t>
            </a:r>
            <a:r>
              <a:rPr sz="1800" b="1" u="heavy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1800" b="1" u="heavy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b="1" u="heavy" spc="50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b="1" u="heavy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y</a:t>
            </a:r>
            <a:r>
              <a:rPr sz="1800" b="1" u="heavy" spc="-70" dirty="0">
                <a:solidFill>
                  <a:srgbClr val="4E3A2F"/>
                </a:solidFill>
                <a:latin typeface="Times New Roman"/>
                <a:cs typeface="Times New Roman"/>
              </a:rPr>
              <a:t> </a:t>
            </a:r>
            <a:r>
              <a:rPr sz="1800" b="1" u="heavy" spc="30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b="1" u="heavy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b="1" u="heavy" spc="-35" dirty="0">
                <a:solidFill>
                  <a:srgbClr val="4E3A2F"/>
                </a:solidFill>
                <a:latin typeface="Times New Roman"/>
                <a:cs typeface="Times New Roman"/>
              </a:rPr>
              <a:t> </a:t>
            </a:r>
            <a:r>
              <a:rPr sz="1800" b="1" u="heavy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1</a:t>
            </a:r>
            <a:r>
              <a:rPr sz="1800" b="1" u="heavy" spc="5" dirty="0">
                <a:solidFill>
                  <a:srgbClr val="4E3A2F"/>
                </a:solidFill>
                <a:latin typeface="Times New Roman"/>
                <a:cs typeface="Times New Roman"/>
              </a:rPr>
              <a:t> </a:t>
            </a:r>
            <a:r>
              <a:rPr sz="1800" b="1" u="heavy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pr</a:t>
            </a:r>
            <a:r>
              <a:rPr sz="1800" b="1" u="heavy" spc="20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b="1" u="heavy" dirty="0">
                <a:solidFill>
                  <a:srgbClr val="4E3A2F"/>
                </a:solidFill>
                <a:latin typeface="Franklin Gothic Book"/>
                <a:cs typeface="Franklin Gothic Book"/>
              </a:rPr>
              <a:t>je</a:t>
            </a:r>
            <a:r>
              <a:rPr sz="1800" b="1" u="heavy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800" b="1" u="heavy" dirty="0">
                <a:solidFill>
                  <a:srgbClr val="4E3A2F"/>
                </a:solidFill>
                <a:latin typeface="Franklin Gothic Book"/>
                <a:cs typeface="Franklin Gothic Book"/>
              </a:rPr>
              <a:t>t:</a:t>
            </a:r>
            <a:endParaRPr sz="1800" dirty="0">
              <a:latin typeface="Franklin Gothic Book"/>
              <a:cs typeface="Franklin Gothic Book"/>
            </a:endParaRPr>
          </a:p>
          <a:p>
            <a:pPr marL="12700">
              <a:lnSpc>
                <a:spcPct val="100000"/>
              </a:lnSpc>
              <a:spcBef>
                <a:spcPts val="430"/>
              </a:spcBef>
              <a:tabLst>
                <a:tab pos="356870" algn="l"/>
              </a:tabLst>
            </a:pPr>
            <a:r>
              <a:rPr sz="1250" spc="10" dirty="0">
                <a:solidFill>
                  <a:srgbClr val="F0A12D"/>
                </a:solidFill>
                <a:latin typeface="Times New Roman"/>
                <a:cs typeface="Times New Roman"/>
              </a:rPr>
              <a:t>	</a:t>
            </a:r>
            <a:r>
              <a:rPr sz="1800" spc="20" dirty="0">
                <a:solidFill>
                  <a:srgbClr val="0070C0"/>
                </a:solidFill>
                <a:latin typeface="Franklin Gothic Book"/>
                <a:cs typeface="Franklin Gothic Book"/>
              </a:rPr>
              <a:t>30</a:t>
            </a:r>
            <a:r>
              <a:rPr sz="1800" dirty="0">
                <a:solidFill>
                  <a:srgbClr val="0070C0"/>
                </a:solidFill>
                <a:latin typeface="Franklin Gothic Book"/>
                <a:cs typeface="Franklin Gothic Book"/>
              </a:rPr>
              <a:t>0</a:t>
            </a:r>
            <a:r>
              <a:rPr sz="1800" spc="-20" dirty="0">
                <a:solidFill>
                  <a:srgbClr val="0070C0"/>
                </a:solidFill>
                <a:latin typeface="Times New Roman"/>
                <a:cs typeface="Times New Roman"/>
              </a:rPr>
              <a:t> </a:t>
            </a:r>
            <a:r>
              <a:rPr sz="1800" spc="20" dirty="0">
                <a:solidFill>
                  <a:srgbClr val="0070C0"/>
                </a:solidFill>
                <a:latin typeface="Franklin Gothic Book"/>
                <a:cs typeface="Franklin Gothic Book"/>
              </a:rPr>
              <a:t>00</a:t>
            </a:r>
            <a:r>
              <a:rPr sz="1800" dirty="0">
                <a:solidFill>
                  <a:srgbClr val="0070C0"/>
                </a:solidFill>
                <a:latin typeface="Franklin Gothic Book"/>
                <a:cs typeface="Franklin Gothic Book"/>
              </a:rPr>
              <a:t>0</a:t>
            </a:r>
            <a:r>
              <a:rPr sz="1800" spc="-40" dirty="0">
                <a:solidFill>
                  <a:srgbClr val="0070C0"/>
                </a:solidFill>
                <a:latin typeface="Times New Roman"/>
                <a:cs typeface="Times New Roman"/>
              </a:rPr>
              <a:t> </a:t>
            </a:r>
            <a:r>
              <a:rPr sz="1800" spc="5" dirty="0">
                <a:solidFill>
                  <a:srgbClr val="0070C0"/>
                </a:solidFill>
                <a:latin typeface="Franklin Gothic Book"/>
                <a:cs typeface="Franklin Gothic Book"/>
              </a:rPr>
              <a:t>E</a:t>
            </a:r>
            <a:r>
              <a:rPr sz="1800" spc="-5" dirty="0">
                <a:solidFill>
                  <a:srgbClr val="0070C0"/>
                </a:solidFill>
                <a:latin typeface="Franklin Gothic Book"/>
                <a:cs typeface="Franklin Gothic Book"/>
              </a:rPr>
              <a:t>U</a:t>
            </a:r>
            <a:r>
              <a:rPr sz="1800" spc="-15" dirty="0">
                <a:solidFill>
                  <a:srgbClr val="0070C0"/>
                </a:solidFill>
                <a:latin typeface="Franklin Gothic Book"/>
                <a:cs typeface="Franklin Gothic Book"/>
              </a:rPr>
              <a:t>R</a:t>
            </a:r>
            <a:endParaRPr sz="1800" dirty="0">
              <a:solidFill>
                <a:srgbClr val="0070C0"/>
              </a:solidFill>
              <a:latin typeface="Franklin Gothic Book"/>
              <a:cs typeface="Franklin Gothic Book"/>
            </a:endParaRPr>
          </a:p>
          <a:p>
            <a:pPr marR="3810" algn="ctr">
              <a:lnSpc>
                <a:spcPct val="100000"/>
              </a:lnSpc>
            </a:pP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s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mo</a:t>
            </a:r>
            <a:r>
              <a:rPr sz="1800" spc="5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žn</a:t>
            </a:r>
            <a:r>
              <a:rPr sz="180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spc="5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s</a:t>
            </a:r>
            <a:r>
              <a:rPr lang="sk-SK" sz="1800" spc="5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ťo</a:t>
            </a:r>
            <a:r>
              <a:rPr sz="1800" dirty="0" smtClean="0">
                <a:solidFill>
                  <a:srgbClr val="4E3A2F"/>
                </a:solidFill>
                <a:latin typeface="Franklin Gothic Book"/>
                <a:cs typeface="Franklin Gothic Book"/>
              </a:rPr>
              <a:t>u</a:t>
            </a:r>
            <a:r>
              <a:rPr sz="1800" spc="-35" dirty="0" smtClean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po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sk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yt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nu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tia</a:t>
            </a:r>
            <a:r>
              <a:rPr sz="1800" spc="-4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zá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lo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h</a:t>
            </a:r>
            <a:r>
              <a:rPr sz="1800" spc="-25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ej</a:t>
            </a:r>
            <a:r>
              <a:rPr sz="18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plat</a:t>
            </a:r>
            <a:r>
              <a:rPr sz="1800" spc="-30" dirty="0">
                <a:solidFill>
                  <a:srgbClr val="4E3A2F"/>
                </a:solidFill>
                <a:latin typeface="Franklin Gothic Book"/>
                <a:cs typeface="Franklin Gothic Book"/>
              </a:rPr>
              <a:t>b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y 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d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 v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ýš</a:t>
            </a:r>
            <a:r>
              <a:rPr sz="18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y 50</a:t>
            </a:r>
            <a:r>
              <a:rPr sz="18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%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op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rávn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ých</a:t>
            </a:r>
            <a:r>
              <a:rPr sz="1800" spc="-3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nák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lad</a:t>
            </a:r>
            <a:r>
              <a:rPr sz="1800" spc="-30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endParaRPr sz="1800" dirty="0">
              <a:latin typeface="Franklin Gothic Book"/>
              <a:cs typeface="Franklin Gothic Book"/>
            </a:endParaRPr>
          </a:p>
          <a:p>
            <a:pPr marL="12700">
              <a:lnSpc>
                <a:spcPct val="100000"/>
              </a:lnSpc>
              <a:spcBef>
                <a:spcPts val="430"/>
              </a:spcBef>
              <a:tabLst>
                <a:tab pos="356870" algn="l"/>
              </a:tabLst>
            </a:pPr>
            <a:r>
              <a:rPr sz="1250" spc="10" dirty="0">
                <a:solidFill>
                  <a:srgbClr val="F0A12D"/>
                </a:solidFill>
                <a:latin typeface="Times New Roman"/>
                <a:cs typeface="Times New Roman"/>
              </a:rPr>
              <a:t>	</a:t>
            </a:r>
            <a:r>
              <a:rPr sz="1800" b="1" spc="20" dirty="0">
                <a:solidFill>
                  <a:srgbClr val="4E3A2F"/>
                </a:solidFill>
                <a:latin typeface="Franklin Gothic Book"/>
                <a:cs typeface="Franklin Gothic Book"/>
              </a:rPr>
              <a:t>m</a:t>
            </a:r>
            <a:r>
              <a:rPr sz="1800" b="1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i</a:t>
            </a:r>
            <a:r>
              <a:rPr sz="1800" b="1" spc="20" dirty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1800" b="1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b="1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b="1" spc="-5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b="1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1800" b="1" spc="25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b="1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d</a:t>
            </a:r>
            <a:r>
              <a:rPr sz="1800" b="1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1800" b="1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b="1" spc="80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b="1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y</a:t>
            </a:r>
            <a:r>
              <a:rPr sz="1800" b="1" spc="-6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b="1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z </a:t>
            </a:r>
            <a:r>
              <a:rPr sz="1800" b="1" spc="25" dirty="0">
                <a:solidFill>
                  <a:srgbClr val="4E3A2F"/>
                </a:solidFill>
                <a:latin typeface="Franklin Gothic Book"/>
                <a:cs typeface="Franklin Gothic Book"/>
              </a:rPr>
              <a:t>c</a:t>
            </a:r>
            <a:r>
              <a:rPr sz="1800" b="1" spc="20" dirty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1800" b="1" spc="15" dirty="0">
                <a:solidFill>
                  <a:srgbClr val="4E3A2F"/>
                </a:solidFill>
                <a:latin typeface="Franklin Gothic Book"/>
                <a:cs typeface="Franklin Gothic Book"/>
              </a:rPr>
              <a:t>l</a:t>
            </a:r>
            <a:r>
              <a:rPr sz="1800" b="1" spc="-40" dirty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800" b="1" spc="-25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b="1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b="1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ý</a:t>
            </a:r>
            <a:r>
              <a:rPr sz="1800" b="1" dirty="0">
                <a:solidFill>
                  <a:srgbClr val="4E3A2F"/>
                </a:solidFill>
                <a:latin typeface="Franklin Gothic Book"/>
                <a:cs typeface="Franklin Gothic Book"/>
              </a:rPr>
              <a:t>c</a:t>
            </a:r>
            <a:r>
              <a:rPr sz="1800" b="1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h</a:t>
            </a:r>
            <a:r>
              <a:rPr sz="1800" b="1" spc="-7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b="1" spc="25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b="1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1800" b="1" spc="30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b="1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á</a:t>
            </a:r>
            <a:r>
              <a:rPr sz="1800" b="1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b="1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b="1" dirty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1800" b="1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b="1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ý</a:t>
            </a:r>
            <a:r>
              <a:rPr sz="1800" b="1" dirty="0">
                <a:solidFill>
                  <a:srgbClr val="4E3A2F"/>
                </a:solidFill>
                <a:latin typeface="Franklin Gothic Book"/>
                <a:cs typeface="Franklin Gothic Book"/>
              </a:rPr>
              <a:t>c</a:t>
            </a:r>
            <a:r>
              <a:rPr sz="1800" b="1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h</a:t>
            </a:r>
            <a:r>
              <a:rPr sz="1800" b="1" spc="-7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b="1" spc="20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b="1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ý</a:t>
            </a:r>
            <a:r>
              <a:rPr sz="1800" b="1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d</a:t>
            </a:r>
            <a:r>
              <a:rPr sz="1800" b="1" spc="-40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b="1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b="1" spc="-40" dirty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800" b="1" spc="-25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b="1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b="1" dirty="0">
                <a:solidFill>
                  <a:srgbClr val="4E3A2F"/>
                </a:solidFill>
                <a:latin typeface="Franklin Gothic Book"/>
                <a:cs typeface="Franklin Gothic Book"/>
              </a:rPr>
              <a:t>:</a:t>
            </a:r>
            <a:r>
              <a:rPr sz="1800" b="1" spc="-14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-50" dirty="0">
                <a:solidFill>
                  <a:srgbClr val="4E3A2F"/>
                </a:solidFill>
                <a:latin typeface="Franklin Gothic Book"/>
                <a:cs typeface="Franklin Gothic Book"/>
              </a:rPr>
              <a:t>1</a:t>
            </a:r>
            <a:r>
              <a:rPr sz="18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0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0</a:t>
            </a:r>
            <a:r>
              <a:rPr sz="1800" spc="-15" dirty="0">
                <a:solidFill>
                  <a:srgbClr val="4E3A2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%</a:t>
            </a:r>
            <a:endParaRPr sz="1800" dirty="0">
              <a:latin typeface="Franklin Gothic Book"/>
              <a:cs typeface="Franklin Gothic Book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/>
          <p:nvPr/>
        </p:nvSpPr>
        <p:spPr>
          <a:xfrm>
            <a:off x="7034783" y="786383"/>
            <a:ext cx="536448" cy="32613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572000" y="1213103"/>
            <a:ext cx="536448" cy="32613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xfrm>
            <a:off x="461010" y="457200"/>
            <a:ext cx="8229600" cy="86177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800" b="1" spc="30" dirty="0">
                <a:solidFill>
                  <a:schemeClr val="accent5">
                    <a:lumMod val="50000"/>
                  </a:schemeClr>
                </a:solidFill>
                <a:latin typeface="Franklin Gothic Medium"/>
                <a:cs typeface="Franklin Gothic Medium"/>
              </a:rPr>
              <a:t>M</a:t>
            </a:r>
            <a:r>
              <a:rPr sz="2800" b="1" spc="-90" dirty="0">
                <a:solidFill>
                  <a:schemeClr val="accent5">
                    <a:lumMod val="50000"/>
                  </a:schemeClr>
                </a:solidFill>
                <a:latin typeface="Franklin Gothic Medium"/>
                <a:cs typeface="Franklin Gothic Medium"/>
              </a:rPr>
              <a:t>0</a:t>
            </a:r>
            <a:r>
              <a:rPr sz="2800" b="1" dirty="0">
                <a:solidFill>
                  <a:schemeClr val="accent5">
                    <a:lumMod val="50000"/>
                  </a:schemeClr>
                </a:solidFill>
                <a:latin typeface="Franklin Gothic Medium"/>
                <a:cs typeface="Franklin Gothic Medium"/>
              </a:rPr>
              <a:t>7</a:t>
            </a:r>
            <a:r>
              <a:rPr sz="2800" b="1" spc="-70" dirty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2800" b="1" dirty="0">
                <a:solidFill>
                  <a:schemeClr val="accent5">
                    <a:lumMod val="50000"/>
                  </a:schemeClr>
                </a:solidFill>
              </a:rPr>
              <a:t>–</a:t>
            </a:r>
            <a:r>
              <a:rPr sz="2800" b="1" spc="5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sz="2800" b="1" spc="10" dirty="0">
                <a:solidFill>
                  <a:schemeClr val="accent5">
                    <a:lumMod val="50000"/>
                  </a:schemeClr>
                </a:solidFill>
              </a:rPr>
              <a:t>Z</a:t>
            </a:r>
            <a:r>
              <a:rPr sz="2800" b="1" spc="30" dirty="0">
                <a:solidFill>
                  <a:schemeClr val="accent5">
                    <a:lumMod val="50000"/>
                  </a:schemeClr>
                </a:solidFill>
              </a:rPr>
              <a:t>Á</a:t>
            </a:r>
            <a:r>
              <a:rPr sz="2800" b="1" dirty="0">
                <a:solidFill>
                  <a:schemeClr val="accent5">
                    <a:lumMod val="50000"/>
                  </a:schemeClr>
                </a:solidFill>
              </a:rPr>
              <a:t>KL</a:t>
            </a:r>
            <a:r>
              <a:rPr sz="2800" b="1" spc="-15" dirty="0">
                <a:solidFill>
                  <a:schemeClr val="accent5">
                    <a:lumMod val="50000"/>
                  </a:schemeClr>
                </a:solidFill>
              </a:rPr>
              <a:t>A</a:t>
            </a:r>
            <a:r>
              <a:rPr sz="2800" b="1" spc="5" dirty="0">
                <a:solidFill>
                  <a:schemeClr val="accent5">
                    <a:lumMod val="50000"/>
                  </a:schemeClr>
                </a:solidFill>
              </a:rPr>
              <a:t>D</a:t>
            </a:r>
            <a:r>
              <a:rPr sz="2800" b="1" dirty="0">
                <a:solidFill>
                  <a:schemeClr val="accent5">
                    <a:lumMod val="50000"/>
                  </a:schemeClr>
                </a:solidFill>
              </a:rPr>
              <a:t>NÉ</a:t>
            </a:r>
            <a:r>
              <a:rPr sz="2800" b="1" spc="-7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sz="2800" b="1" spc="25" dirty="0">
                <a:solidFill>
                  <a:schemeClr val="accent5">
                    <a:lumMod val="50000"/>
                  </a:schemeClr>
                </a:solidFill>
              </a:rPr>
              <a:t>S</a:t>
            </a:r>
            <a:r>
              <a:rPr sz="2800" b="1" dirty="0">
                <a:solidFill>
                  <a:schemeClr val="accent5">
                    <a:lumMod val="50000"/>
                  </a:schemeClr>
                </a:solidFill>
              </a:rPr>
              <a:t>LUŽ</a:t>
            </a:r>
            <a:r>
              <a:rPr sz="2800" b="1" spc="-75" dirty="0">
                <a:solidFill>
                  <a:schemeClr val="accent5">
                    <a:lumMod val="50000"/>
                  </a:schemeClr>
                </a:solidFill>
              </a:rPr>
              <a:t>B</a:t>
            </a:r>
            <a:r>
              <a:rPr sz="2800" b="1" dirty="0">
                <a:solidFill>
                  <a:schemeClr val="accent5">
                    <a:lumMod val="50000"/>
                  </a:schemeClr>
                </a:solidFill>
              </a:rPr>
              <a:t>Y</a:t>
            </a:r>
            <a:r>
              <a:rPr sz="2800" b="1" spc="-65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sz="2800" b="1" dirty="0">
                <a:solidFill>
                  <a:schemeClr val="accent5">
                    <a:lumMod val="50000"/>
                  </a:schemeClr>
                </a:solidFill>
              </a:rPr>
              <a:t>A</a:t>
            </a:r>
            <a:r>
              <a:rPr sz="2800" b="1" spc="-15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sz="2800" b="1" spc="10" dirty="0">
                <a:solidFill>
                  <a:schemeClr val="accent5">
                    <a:lumMod val="50000"/>
                  </a:schemeClr>
                </a:solidFill>
              </a:rPr>
              <a:t>O</a:t>
            </a:r>
            <a:r>
              <a:rPr sz="2800" b="1" spc="20" dirty="0">
                <a:solidFill>
                  <a:schemeClr val="accent5">
                    <a:lumMod val="50000"/>
                  </a:schemeClr>
                </a:solidFill>
              </a:rPr>
              <a:t>BN</a:t>
            </a:r>
            <a:r>
              <a:rPr sz="2800" b="1" spc="-55" dirty="0">
                <a:solidFill>
                  <a:schemeClr val="accent5">
                    <a:lumMod val="50000"/>
                  </a:schemeClr>
                </a:solidFill>
              </a:rPr>
              <a:t>O</a:t>
            </a:r>
            <a:r>
              <a:rPr sz="2800" b="1" spc="-105" dirty="0">
                <a:solidFill>
                  <a:schemeClr val="accent5">
                    <a:lumMod val="50000"/>
                  </a:schemeClr>
                </a:solidFill>
              </a:rPr>
              <a:t>V</a:t>
            </a:r>
            <a:r>
              <a:rPr sz="2800" b="1" dirty="0">
                <a:solidFill>
                  <a:schemeClr val="accent5">
                    <a:lumMod val="50000"/>
                  </a:schemeClr>
                </a:solidFill>
              </a:rPr>
              <a:t>A</a:t>
            </a:r>
            <a:r>
              <a:rPr sz="2800" b="1" spc="-6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sz="2800" b="1" spc="30" dirty="0">
                <a:solidFill>
                  <a:schemeClr val="accent5">
                    <a:lumMod val="50000"/>
                  </a:schemeClr>
                </a:solidFill>
              </a:rPr>
              <a:t>D</a:t>
            </a:r>
            <a:r>
              <a:rPr sz="2800" b="1" dirty="0">
                <a:solidFill>
                  <a:schemeClr val="accent5">
                    <a:lumMod val="50000"/>
                  </a:schemeClr>
                </a:solidFill>
              </a:rPr>
              <a:t>E</a:t>
            </a:r>
            <a:r>
              <a:rPr sz="2800" b="1" spc="10" dirty="0">
                <a:solidFill>
                  <a:schemeClr val="accent5">
                    <a:lumMod val="50000"/>
                  </a:schemeClr>
                </a:solidFill>
              </a:rPr>
              <a:t>D</a:t>
            </a:r>
            <a:r>
              <a:rPr sz="2800" b="1" dirty="0">
                <a:solidFill>
                  <a:schemeClr val="accent5">
                    <a:lumMod val="50000"/>
                  </a:schemeClr>
                </a:solidFill>
              </a:rPr>
              <a:t>ÍN</a:t>
            </a:r>
            <a:endParaRPr sz="2800" b="1" dirty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800" b="1" spc="-30" dirty="0">
                <a:solidFill>
                  <a:schemeClr val="accent5">
                    <a:lumMod val="50000"/>
                  </a:schemeClr>
                </a:solidFill>
                <a:latin typeface="Franklin Gothic Medium"/>
                <a:cs typeface="Franklin Gothic Medium"/>
              </a:rPr>
              <a:t>V</a:t>
            </a:r>
            <a:r>
              <a:rPr sz="2800" b="1" dirty="0">
                <a:solidFill>
                  <a:schemeClr val="accent5">
                    <a:lumMod val="50000"/>
                  </a:schemeClr>
                </a:solidFill>
                <a:latin typeface="Franklin Gothic Medium"/>
                <a:cs typeface="Franklin Gothic Medium"/>
              </a:rPr>
              <a:t>O</a:t>
            </a:r>
            <a:r>
              <a:rPr sz="2800" b="1" spc="-40" dirty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2800" b="1" spc="15" dirty="0">
                <a:solidFill>
                  <a:schemeClr val="accent5">
                    <a:lumMod val="50000"/>
                  </a:schemeClr>
                </a:solidFill>
                <a:latin typeface="Franklin Gothic Medium"/>
                <a:cs typeface="Franklin Gothic Medium"/>
              </a:rPr>
              <a:t>VI</a:t>
            </a:r>
            <a:r>
              <a:rPr sz="2800" b="1" spc="30" dirty="0">
                <a:solidFill>
                  <a:schemeClr val="accent5">
                    <a:lumMod val="50000"/>
                  </a:schemeClr>
                </a:solidFill>
                <a:latin typeface="Franklin Gothic Medium"/>
                <a:cs typeface="Franklin Gothic Medium"/>
              </a:rPr>
              <a:t>D</a:t>
            </a:r>
            <a:r>
              <a:rPr sz="2800" b="1" dirty="0">
                <a:solidFill>
                  <a:schemeClr val="accent5">
                    <a:lumMod val="50000"/>
                  </a:schemeClr>
                </a:solidFill>
                <a:latin typeface="Franklin Gothic Medium"/>
                <a:cs typeface="Franklin Gothic Medium"/>
              </a:rPr>
              <a:t>IE</a:t>
            </a:r>
            <a:r>
              <a:rPr sz="2800" b="1" spc="-20" dirty="0">
                <a:solidFill>
                  <a:schemeClr val="accent5">
                    <a:lumMod val="50000"/>
                  </a:schemeClr>
                </a:solidFill>
                <a:latin typeface="Franklin Gothic Medium"/>
                <a:cs typeface="Franklin Gothic Medium"/>
              </a:rPr>
              <a:t>C</a:t>
            </a:r>
            <a:r>
              <a:rPr sz="2800" b="1" dirty="0">
                <a:solidFill>
                  <a:schemeClr val="accent5">
                    <a:lumMod val="50000"/>
                  </a:schemeClr>
                </a:solidFill>
                <a:latin typeface="Franklin Gothic Medium"/>
                <a:cs typeface="Franklin Gothic Medium"/>
              </a:rPr>
              <a:t>K</a:t>
            </a:r>
            <a:r>
              <a:rPr sz="2800" b="1" spc="-80" dirty="0">
                <a:solidFill>
                  <a:schemeClr val="accent5">
                    <a:lumMod val="50000"/>
                  </a:schemeClr>
                </a:solidFill>
                <a:latin typeface="Franklin Gothic Medium"/>
                <a:cs typeface="Franklin Gothic Medium"/>
              </a:rPr>
              <a:t>Y</a:t>
            </a:r>
            <a:r>
              <a:rPr sz="2800" b="1" spc="-5" dirty="0">
                <a:solidFill>
                  <a:schemeClr val="accent5">
                    <a:lumMod val="50000"/>
                  </a:schemeClr>
                </a:solidFill>
                <a:latin typeface="Franklin Gothic Medium"/>
                <a:cs typeface="Franklin Gothic Medium"/>
              </a:rPr>
              <a:t>C</a:t>
            </a:r>
            <a:r>
              <a:rPr sz="2800" b="1" dirty="0">
                <a:solidFill>
                  <a:schemeClr val="accent5">
                    <a:lumMod val="50000"/>
                  </a:schemeClr>
                </a:solidFill>
                <a:latin typeface="Franklin Gothic Medium"/>
                <a:cs typeface="Franklin Gothic Medium"/>
              </a:rPr>
              <a:t>H</a:t>
            </a:r>
            <a:r>
              <a:rPr sz="2800" b="1" spc="-65" dirty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2800" b="1" spc="15" dirty="0">
                <a:solidFill>
                  <a:schemeClr val="accent5">
                    <a:lumMod val="50000"/>
                  </a:schemeClr>
                </a:solidFill>
                <a:latin typeface="Franklin Gothic Medium"/>
                <a:cs typeface="Franklin Gothic Medium"/>
              </a:rPr>
              <a:t>O</a:t>
            </a:r>
            <a:r>
              <a:rPr sz="2800" b="1" spc="20" dirty="0">
                <a:solidFill>
                  <a:schemeClr val="accent5">
                    <a:lumMod val="50000"/>
                  </a:schemeClr>
                </a:solidFill>
                <a:latin typeface="Franklin Gothic Medium"/>
                <a:cs typeface="Franklin Gothic Medium"/>
              </a:rPr>
              <a:t>B</a:t>
            </a:r>
            <a:r>
              <a:rPr sz="2800" b="1" spc="15" dirty="0">
                <a:solidFill>
                  <a:schemeClr val="accent5">
                    <a:lumMod val="50000"/>
                  </a:schemeClr>
                </a:solidFill>
                <a:latin typeface="Franklin Gothic Medium"/>
                <a:cs typeface="Franklin Gothic Medium"/>
              </a:rPr>
              <a:t>L</a:t>
            </a:r>
            <a:r>
              <a:rPr sz="2800" b="1" spc="5" dirty="0">
                <a:solidFill>
                  <a:schemeClr val="accent5">
                    <a:lumMod val="50000"/>
                  </a:schemeClr>
                </a:solidFill>
                <a:latin typeface="Franklin Gothic Medium"/>
                <a:cs typeface="Franklin Gothic Medium"/>
              </a:rPr>
              <a:t>A</a:t>
            </a:r>
            <a:r>
              <a:rPr sz="2800" b="1" spc="-25" dirty="0">
                <a:solidFill>
                  <a:schemeClr val="accent5">
                    <a:lumMod val="50000"/>
                  </a:schemeClr>
                </a:solidFill>
                <a:latin typeface="Franklin Gothic Medium"/>
                <a:cs typeface="Franklin Gothic Medium"/>
              </a:rPr>
              <a:t>S</a:t>
            </a:r>
            <a:r>
              <a:rPr sz="2800" b="1" spc="10" dirty="0">
                <a:solidFill>
                  <a:schemeClr val="accent5">
                    <a:lumMod val="50000"/>
                  </a:schemeClr>
                </a:solidFill>
                <a:latin typeface="Franklin Gothic Medium"/>
                <a:cs typeface="Franklin Gothic Medium"/>
              </a:rPr>
              <a:t>T</a:t>
            </a:r>
            <a:r>
              <a:rPr sz="2800" b="1" dirty="0">
                <a:solidFill>
                  <a:schemeClr val="accent5">
                    <a:lumMod val="50000"/>
                  </a:schemeClr>
                </a:solidFill>
                <a:latin typeface="Franklin Gothic Medium"/>
                <a:cs typeface="Franklin Gothic Medium"/>
              </a:rPr>
              <a:t>I</a:t>
            </a:r>
            <a:r>
              <a:rPr sz="2800" b="1" spc="-65" dirty="0">
                <a:solidFill>
                  <a:schemeClr val="accent5">
                    <a:lumMod val="50000"/>
                  </a:schemeClr>
                </a:solidFill>
                <a:latin typeface="Franklin Gothic Medium"/>
                <a:cs typeface="Franklin Gothic Medium"/>
              </a:rPr>
              <a:t>A</a:t>
            </a:r>
            <a:r>
              <a:rPr sz="2800" b="1" spc="-20" dirty="0">
                <a:solidFill>
                  <a:schemeClr val="accent5">
                    <a:lumMod val="50000"/>
                  </a:schemeClr>
                </a:solidFill>
                <a:latin typeface="Franklin Gothic Medium"/>
                <a:cs typeface="Franklin Gothic Medium"/>
              </a:rPr>
              <a:t>C</a:t>
            </a:r>
            <a:r>
              <a:rPr sz="2800" b="1" dirty="0">
                <a:solidFill>
                  <a:schemeClr val="accent5">
                    <a:lumMod val="50000"/>
                  </a:schemeClr>
                </a:solidFill>
                <a:latin typeface="Franklin Gothic Medium"/>
                <a:cs typeface="Franklin Gothic Medium"/>
              </a:rPr>
              <a:t>H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383540" y="1599791"/>
            <a:ext cx="8384540" cy="522194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6870" marR="5080" indent="-344805">
              <a:lnSpc>
                <a:spcPct val="90000"/>
              </a:lnSpc>
              <a:tabLst>
                <a:tab pos="356870" algn="l"/>
              </a:tabLst>
            </a:pPr>
            <a:r>
              <a:rPr sz="1400" spc="-15" dirty="0">
                <a:solidFill>
                  <a:srgbClr val="F0A12D"/>
                </a:solidFill>
                <a:latin typeface="Times New Roman"/>
                <a:cs typeface="Times New Roman"/>
              </a:rPr>
              <a:t>	</a:t>
            </a:r>
            <a:r>
              <a:rPr sz="2000" b="1" dirty="0">
                <a:solidFill>
                  <a:srgbClr val="0070C0"/>
                </a:solidFill>
                <a:latin typeface="Franklin Gothic Book"/>
                <a:cs typeface="Franklin Gothic Book"/>
              </a:rPr>
              <a:t>p</a:t>
            </a:r>
            <a:r>
              <a:rPr sz="2000" b="1" spc="0" dirty="0">
                <a:solidFill>
                  <a:srgbClr val="0070C0"/>
                </a:solidFill>
                <a:latin typeface="Franklin Gothic Book"/>
                <a:cs typeface="Franklin Gothic Book"/>
              </a:rPr>
              <a:t>o</a:t>
            </a:r>
            <a:r>
              <a:rPr sz="2000" b="1" spc="15" dirty="0">
                <a:solidFill>
                  <a:srgbClr val="0070C0"/>
                </a:solidFill>
                <a:latin typeface="Franklin Gothic Book"/>
                <a:cs typeface="Franklin Gothic Book"/>
              </a:rPr>
              <a:t>d</a:t>
            </a:r>
            <a:r>
              <a:rPr sz="2000" b="1" spc="0" dirty="0">
                <a:solidFill>
                  <a:srgbClr val="0070C0"/>
                </a:solidFill>
                <a:latin typeface="Franklin Gothic Book"/>
                <a:cs typeface="Franklin Gothic Book"/>
              </a:rPr>
              <a:t>o</a:t>
            </a:r>
            <a:r>
              <a:rPr sz="2000" b="1" dirty="0">
                <a:solidFill>
                  <a:srgbClr val="0070C0"/>
                </a:solidFill>
                <a:latin typeface="Franklin Gothic Book"/>
                <a:cs typeface="Franklin Gothic Book"/>
              </a:rPr>
              <a:t>p</a:t>
            </a:r>
            <a:r>
              <a:rPr sz="2000" b="1" spc="-15" dirty="0">
                <a:solidFill>
                  <a:srgbClr val="0070C0"/>
                </a:solidFill>
                <a:latin typeface="Franklin Gothic Book"/>
                <a:cs typeface="Franklin Gothic Book"/>
              </a:rPr>
              <a:t>a</a:t>
            </a:r>
            <a:r>
              <a:rPr sz="2000" b="1" dirty="0">
                <a:solidFill>
                  <a:srgbClr val="0070C0"/>
                </a:solidFill>
                <a:latin typeface="Franklin Gothic Book"/>
                <a:cs typeface="Franklin Gothic Book"/>
              </a:rPr>
              <a:t>t</a:t>
            </a:r>
            <a:r>
              <a:rPr sz="2000" b="1" spc="-20" dirty="0">
                <a:solidFill>
                  <a:srgbClr val="0070C0"/>
                </a:solidFill>
                <a:latin typeface="Franklin Gothic Book"/>
                <a:cs typeface="Franklin Gothic Book"/>
              </a:rPr>
              <a:t>r</a:t>
            </a:r>
            <a:r>
              <a:rPr sz="2000" b="1" spc="-15" dirty="0">
                <a:solidFill>
                  <a:srgbClr val="0070C0"/>
                </a:solidFill>
                <a:latin typeface="Franklin Gothic Book"/>
                <a:cs typeface="Franklin Gothic Book"/>
              </a:rPr>
              <a:t>e</a:t>
            </a:r>
            <a:r>
              <a:rPr sz="2000" b="1" dirty="0">
                <a:solidFill>
                  <a:srgbClr val="0070C0"/>
                </a:solidFill>
                <a:latin typeface="Franklin Gothic Book"/>
                <a:cs typeface="Franklin Gothic Book"/>
              </a:rPr>
              <a:t>n</a:t>
            </a:r>
            <a:r>
              <a:rPr sz="2000" b="1" spc="-10" dirty="0">
                <a:solidFill>
                  <a:srgbClr val="0070C0"/>
                </a:solidFill>
                <a:latin typeface="Franklin Gothic Book"/>
                <a:cs typeface="Franklin Gothic Book"/>
              </a:rPr>
              <a:t>i</a:t>
            </a:r>
            <a:r>
              <a:rPr sz="2000" b="1" spc="-15" dirty="0">
                <a:solidFill>
                  <a:srgbClr val="0070C0"/>
                </a:solidFill>
                <a:latin typeface="Franklin Gothic Book"/>
                <a:cs typeface="Franklin Gothic Book"/>
              </a:rPr>
              <a:t>e</a:t>
            </a:r>
            <a:r>
              <a:rPr sz="2000" b="1" spc="-70" dirty="0">
                <a:solidFill>
                  <a:srgbClr val="0070C0"/>
                </a:solidFill>
                <a:latin typeface="Times New Roman"/>
                <a:cs typeface="Times New Roman"/>
              </a:rPr>
              <a:t> </a:t>
            </a:r>
            <a:r>
              <a:rPr sz="2000" b="1" spc="-200" dirty="0">
                <a:solidFill>
                  <a:srgbClr val="0070C0"/>
                </a:solidFill>
                <a:latin typeface="Franklin Gothic Book"/>
                <a:cs typeface="Franklin Gothic Book"/>
              </a:rPr>
              <a:t>7</a:t>
            </a:r>
            <a:r>
              <a:rPr sz="2000" b="1" spc="20" dirty="0">
                <a:solidFill>
                  <a:srgbClr val="0070C0"/>
                </a:solidFill>
                <a:latin typeface="Franklin Gothic Book"/>
                <a:cs typeface="Franklin Gothic Book"/>
              </a:rPr>
              <a:t>.</a:t>
            </a:r>
            <a:r>
              <a:rPr sz="2000" b="1" spc="15" dirty="0">
                <a:solidFill>
                  <a:srgbClr val="0070C0"/>
                </a:solidFill>
                <a:latin typeface="Franklin Gothic Book"/>
                <a:cs typeface="Franklin Gothic Book"/>
              </a:rPr>
              <a:t>4</a:t>
            </a:r>
            <a:r>
              <a:rPr sz="2000" b="1" spc="-5" dirty="0">
                <a:solidFill>
                  <a:srgbClr val="0070C0"/>
                </a:solidFill>
                <a:latin typeface="Franklin Gothic Book"/>
                <a:cs typeface="Franklin Gothic Book"/>
              </a:rPr>
              <a:t>.</a:t>
            </a:r>
            <a:r>
              <a:rPr sz="2000" b="1" spc="-110" dirty="0">
                <a:solidFill>
                  <a:srgbClr val="0070C0"/>
                </a:solidFill>
                <a:latin typeface="Times New Roman"/>
                <a:cs typeface="Times New Roman"/>
              </a:rPr>
              <a:t> </a:t>
            </a:r>
            <a:r>
              <a:rPr sz="2000" b="1" spc="-15" dirty="0">
                <a:solidFill>
                  <a:srgbClr val="0070C0"/>
                </a:solidFill>
                <a:latin typeface="Franklin Gothic Book"/>
                <a:cs typeface="Franklin Gothic Book"/>
              </a:rPr>
              <a:t>–</a:t>
            </a:r>
            <a:r>
              <a:rPr sz="2000" b="1" spc="10" dirty="0">
                <a:solidFill>
                  <a:srgbClr val="0070C0"/>
                </a:solidFill>
                <a:latin typeface="Franklin Gothic Book"/>
                <a:cs typeface="Franklin Gothic Book"/>
              </a:rPr>
              <a:t> </a:t>
            </a:r>
            <a:r>
              <a:rPr sz="2000" b="1" spc="-25" dirty="0">
                <a:solidFill>
                  <a:srgbClr val="0070C0"/>
                </a:solidFill>
                <a:latin typeface="Franklin Gothic Book"/>
                <a:cs typeface="Franklin Gothic Book"/>
              </a:rPr>
              <a:t>P</a:t>
            </a:r>
            <a:r>
              <a:rPr sz="2000" b="1" spc="0" dirty="0">
                <a:solidFill>
                  <a:srgbClr val="0070C0"/>
                </a:solidFill>
                <a:latin typeface="Franklin Gothic Book"/>
                <a:cs typeface="Franklin Gothic Book"/>
              </a:rPr>
              <a:t>o</a:t>
            </a:r>
            <a:r>
              <a:rPr sz="2000" b="1" spc="15" dirty="0">
                <a:solidFill>
                  <a:srgbClr val="0070C0"/>
                </a:solidFill>
                <a:latin typeface="Franklin Gothic Book"/>
                <a:cs typeface="Franklin Gothic Book"/>
              </a:rPr>
              <a:t>d</a:t>
            </a:r>
            <a:r>
              <a:rPr sz="2000" b="1" dirty="0">
                <a:solidFill>
                  <a:srgbClr val="0070C0"/>
                </a:solidFill>
                <a:latin typeface="Franklin Gothic Book"/>
                <a:cs typeface="Franklin Gothic Book"/>
              </a:rPr>
              <a:t>p</a:t>
            </a:r>
            <a:r>
              <a:rPr sz="2000" b="1" spc="0" dirty="0">
                <a:solidFill>
                  <a:srgbClr val="0070C0"/>
                </a:solidFill>
                <a:latin typeface="Franklin Gothic Book"/>
                <a:cs typeface="Franklin Gothic Book"/>
              </a:rPr>
              <a:t>o</a:t>
            </a:r>
            <a:r>
              <a:rPr sz="2000" b="1" dirty="0">
                <a:solidFill>
                  <a:srgbClr val="0070C0"/>
                </a:solidFill>
                <a:latin typeface="Franklin Gothic Book"/>
                <a:cs typeface="Franklin Gothic Book"/>
              </a:rPr>
              <a:t>r</a:t>
            </a:r>
            <a:r>
              <a:rPr sz="2000" b="1" spc="-15" dirty="0">
                <a:solidFill>
                  <a:srgbClr val="0070C0"/>
                </a:solidFill>
                <a:latin typeface="Franklin Gothic Book"/>
                <a:cs typeface="Franklin Gothic Book"/>
              </a:rPr>
              <a:t>a</a:t>
            </a:r>
            <a:r>
              <a:rPr sz="2000" b="1" spc="-65" dirty="0">
                <a:solidFill>
                  <a:srgbClr val="0070C0"/>
                </a:solidFill>
                <a:latin typeface="Franklin Gothic Book"/>
                <a:cs typeface="Franklin Gothic Book"/>
              </a:rPr>
              <a:t> </a:t>
            </a:r>
            <a:r>
              <a:rPr sz="2000" b="1" spc="0" dirty="0">
                <a:solidFill>
                  <a:srgbClr val="0070C0"/>
                </a:solidFill>
                <a:latin typeface="Franklin Gothic Book"/>
                <a:cs typeface="Franklin Gothic Book"/>
              </a:rPr>
              <a:t>n</a:t>
            </a:r>
            <a:r>
              <a:rPr sz="2000" b="1" spc="-15" dirty="0">
                <a:solidFill>
                  <a:srgbClr val="0070C0"/>
                </a:solidFill>
                <a:latin typeface="Franklin Gothic Book"/>
                <a:cs typeface="Franklin Gothic Book"/>
              </a:rPr>
              <a:t>a</a:t>
            </a:r>
            <a:r>
              <a:rPr sz="2000" b="1" spc="-20" dirty="0">
                <a:solidFill>
                  <a:srgbClr val="0070C0"/>
                </a:solidFill>
                <a:latin typeface="Franklin Gothic Book"/>
                <a:cs typeface="Franklin Gothic Book"/>
              </a:rPr>
              <a:t> </a:t>
            </a:r>
            <a:r>
              <a:rPr sz="2000" b="1" spc="10" dirty="0">
                <a:solidFill>
                  <a:srgbClr val="0070C0"/>
                </a:solidFill>
                <a:latin typeface="Franklin Gothic Book"/>
                <a:cs typeface="Franklin Gothic Book"/>
              </a:rPr>
              <a:t>i</a:t>
            </a:r>
            <a:r>
              <a:rPr sz="2000" b="1" spc="-40" dirty="0">
                <a:solidFill>
                  <a:srgbClr val="0070C0"/>
                </a:solidFill>
                <a:latin typeface="Franklin Gothic Book"/>
                <a:cs typeface="Franklin Gothic Book"/>
              </a:rPr>
              <a:t>n</a:t>
            </a:r>
            <a:r>
              <a:rPr sz="2000" b="1" spc="-20" dirty="0">
                <a:solidFill>
                  <a:srgbClr val="0070C0"/>
                </a:solidFill>
                <a:latin typeface="Franklin Gothic Book"/>
                <a:cs typeface="Franklin Gothic Book"/>
              </a:rPr>
              <a:t>v</a:t>
            </a:r>
            <a:r>
              <a:rPr sz="2000" b="1" dirty="0">
                <a:solidFill>
                  <a:srgbClr val="0070C0"/>
                </a:solidFill>
                <a:latin typeface="Franklin Gothic Book"/>
                <a:cs typeface="Franklin Gothic Book"/>
              </a:rPr>
              <a:t>es</a:t>
            </a:r>
            <a:r>
              <a:rPr sz="2000" b="1" spc="-25" dirty="0">
                <a:solidFill>
                  <a:srgbClr val="0070C0"/>
                </a:solidFill>
                <a:latin typeface="Franklin Gothic Book"/>
                <a:cs typeface="Franklin Gothic Book"/>
              </a:rPr>
              <a:t>t</a:t>
            </a:r>
            <a:r>
              <a:rPr sz="2000" b="1" spc="10" dirty="0">
                <a:solidFill>
                  <a:srgbClr val="0070C0"/>
                </a:solidFill>
                <a:latin typeface="Franklin Gothic Book"/>
                <a:cs typeface="Franklin Gothic Book"/>
              </a:rPr>
              <a:t>í</a:t>
            </a:r>
            <a:r>
              <a:rPr sz="2000" b="1" spc="-5" dirty="0">
                <a:solidFill>
                  <a:srgbClr val="0070C0"/>
                </a:solidFill>
                <a:latin typeface="Franklin Gothic Book"/>
                <a:cs typeface="Franklin Gothic Book"/>
              </a:rPr>
              <a:t>c</a:t>
            </a:r>
            <a:r>
              <a:rPr sz="2000" b="1" spc="-10" dirty="0">
                <a:solidFill>
                  <a:srgbClr val="0070C0"/>
                </a:solidFill>
                <a:latin typeface="Franklin Gothic Book"/>
                <a:cs typeface="Franklin Gothic Book"/>
              </a:rPr>
              <a:t>ie</a:t>
            </a:r>
            <a:r>
              <a:rPr sz="2000" b="1" spc="-70" dirty="0">
                <a:solidFill>
                  <a:srgbClr val="0070C0"/>
                </a:solidFill>
                <a:latin typeface="Franklin Gothic Book"/>
                <a:cs typeface="Franklin Gothic Book"/>
              </a:rPr>
              <a:t> </a:t>
            </a:r>
            <a:r>
              <a:rPr sz="2000" b="1" spc="15" dirty="0">
                <a:solidFill>
                  <a:srgbClr val="0070C0"/>
                </a:solidFill>
                <a:latin typeface="Franklin Gothic Book"/>
                <a:cs typeface="Franklin Gothic Book"/>
              </a:rPr>
              <a:t>d</a:t>
            </a:r>
            <a:r>
              <a:rPr sz="2000" b="1" spc="-15" dirty="0">
                <a:solidFill>
                  <a:srgbClr val="0070C0"/>
                </a:solidFill>
                <a:latin typeface="Franklin Gothic Book"/>
                <a:cs typeface="Franklin Gothic Book"/>
              </a:rPr>
              <a:t>o</a:t>
            </a:r>
            <a:r>
              <a:rPr sz="2000" b="1" spc="-25" dirty="0">
                <a:solidFill>
                  <a:srgbClr val="0070C0"/>
                </a:solidFill>
                <a:latin typeface="Franklin Gothic Book"/>
                <a:cs typeface="Franklin Gothic Book"/>
              </a:rPr>
              <a:t> </a:t>
            </a:r>
            <a:r>
              <a:rPr sz="2000" b="1" dirty="0">
                <a:solidFill>
                  <a:srgbClr val="0070C0"/>
                </a:solidFill>
                <a:latin typeface="Franklin Gothic Book"/>
                <a:cs typeface="Franklin Gothic Book"/>
              </a:rPr>
              <a:t>vy</a:t>
            </a:r>
            <a:r>
              <a:rPr sz="2000" b="1" spc="20" dirty="0">
                <a:solidFill>
                  <a:srgbClr val="0070C0"/>
                </a:solidFill>
                <a:latin typeface="Franklin Gothic Book"/>
                <a:cs typeface="Franklin Gothic Book"/>
              </a:rPr>
              <a:t>t</a:t>
            </a:r>
            <a:r>
              <a:rPr sz="2000" b="1" dirty="0">
                <a:solidFill>
                  <a:srgbClr val="0070C0"/>
                </a:solidFill>
                <a:latin typeface="Franklin Gothic Book"/>
                <a:cs typeface="Franklin Gothic Book"/>
              </a:rPr>
              <a:t>v</a:t>
            </a:r>
            <a:r>
              <a:rPr sz="2000" b="1" spc="-15" dirty="0">
                <a:solidFill>
                  <a:srgbClr val="0070C0"/>
                </a:solidFill>
                <a:latin typeface="Franklin Gothic Book"/>
                <a:cs typeface="Franklin Gothic Book"/>
              </a:rPr>
              <a:t>á</a:t>
            </a:r>
            <a:r>
              <a:rPr sz="2000" b="1" spc="0" dirty="0">
                <a:solidFill>
                  <a:srgbClr val="0070C0"/>
                </a:solidFill>
                <a:latin typeface="Franklin Gothic Book"/>
                <a:cs typeface="Franklin Gothic Book"/>
              </a:rPr>
              <a:t>r</a:t>
            </a:r>
            <a:r>
              <a:rPr sz="2000" b="1" spc="-10" dirty="0">
                <a:solidFill>
                  <a:srgbClr val="0070C0"/>
                </a:solidFill>
                <a:latin typeface="Franklin Gothic Book"/>
                <a:cs typeface="Franklin Gothic Book"/>
              </a:rPr>
              <a:t>ani</a:t>
            </a:r>
            <a:r>
              <a:rPr sz="2000" b="1" spc="10" dirty="0">
                <a:solidFill>
                  <a:srgbClr val="0070C0"/>
                </a:solidFill>
                <a:latin typeface="Franklin Gothic Book"/>
                <a:cs typeface="Franklin Gothic Book"/>
              </a:rPr>
              <a:t>a</a:t>
            </a:r>
            <a:r>
              <a:rPr sz="2000" b="1" spc="-5" dirty="0">
                <a:solidFill>
                  <a:srgbClr val="0070C0"/>
                </a:solidFill>
                <a:latin typeface="Franklin Gothic Book"/>
                <a:cs typeface="Franklin Gothic Book"/>
              </a:rPr>
              <a:t>,</a:t>
            </a:r>
            <a:r>
              <a:rPr sz="2000" b="1" spc="-85" dirty="0">
                <a:solidFill>
                  <a:srgbClr val="0070C0"/>
                </a:solidFill>
                <a:latin typeface="Franklin Gothic Book"/>
                <a:cs typeface="Franklin Gothic Book"/>
              </a:rPr>
              <a:t> </a:t>
            </a:r>
            <a:r>
              <a:rPr sz="2000" b="1" spc="5" dirty="0">
                <a:solidFill>
                  <a:srgbClr val="0070C0"/>
                </a:solidFill>
                <a:latin typeface="Franklin Gothic Book"/>
                <a:cs typeface="Franklin Gothic Book"/>
              </a:rPr>
              <a:t>zl</a:t>
            </a:r>
            <a:r>
              <a:rPr sz="2000" b="1" dirty="0">
                <a:solidFill>
                  <a:srgbClr val="0070C0"/>
                </a:solidFill>
                <a:latin typeface="Franklin Gothic Book"/>
                <a:cs typeface="Franklin Gothic Book"/>
              </a:rPr>
              <a:t>epš</a:t>
            </a:r>
            <a:r>
              <a:rPr sz="2000" b="1" spc="-45" dirty="0">
                <a:solidFill>
                  <a:srgbClr val="0070C0"/>
                </a:solidFill>
                <a:latin typeface="Franklin Gothic Book"/>
                <a:cs typeface="Franklin Gothic Book"/>
              </a:rPr>
              <a:t>o</a:t>
            </a:r>
            <a:r>
              <a:rPr sz="2000" b="1" spc="-20" dirty="0">
                <a:solidFill>
                  <a:srgbClr val="0070C0"/>
                </a:solidFill>
                <a:latin typeface="Franklin Gothic Book"/>
                <a:cs typeface="Franklin Gothic Book"/>
              </a:rPr>
              <a:t>v</a:t>
            </a:r>
            <a:r>
              <a:rPr sz="2000" b="1" spc="-15" dirty="0">
                <a:solidFill>
                  <a:srgbClr val="0070C0"/>
                </a:solidFill>
                <a:latin typeface="Franklin Gothic Book"/>
                <a:cs typeface="Franklin Gothic Book"/>
              </a:rPr>
              <a:t>a</a:t>
            </a:r>
            <a:r>
              <a:rPr sz="2000" b="1" spc="10" dirty="0">
                <a:solidFill>
                  <a:srgbClr val="0070C0"/>
                </a:solidFill>
                <a:latin typeface="Franklin Gothic Book"/>
                <a:cs typeface="Franklin Gothic Book"/>
              </a:rPr>
              <a:t>n</a:t>
            </a:r>
            <a:r>
              <a:rPr sz="2000" b="1" spc="-10" dirty="0">
                <a:solidFill>
                  <a:srgbClr val="0070C0"/>
                </a:solidFill>
                <a:latin typeface="Franklin Gothic Book"/>
                <a:cs typeface="Franklin Gothic Book"/>
              </a:rPr>
              <a:t>ia</a:t>
            </a:r>
            <a:r>
              <a:rPr sz="2000" b="1" spc="-65" dirty="0">
                <a:solidFill>
                  <a:srgbClr val="0070C0"/>
                </a:solidFill>
                <a:latin typeface="Franklin Gothic Book"/>
                <a:cs typeface="Franklin Gothic Book"/>
              </a:rPr>
              <a:t> </a:t>
            </a:r>
            <a:r>
              <a:rPr sz="2000" b="1" spc="10" dirty="0">
                <a:solidFill>
                  <a:srgbClr val="0070C0"/>
                </a:solidFill>
                <a:latin typeface="Franklin Gothic Book"/>
                <a:cs typeface="Franklin Gothic Book"/>
              </a:rPr>
              <a:t>al</a:t>
            </a:r>
            <a:r>
              <a:rPr sz="2000" b="1" dirty="0">
                <a:solidFill>
                  <a:srgbClr val="0070C0"/>
                </a:solidFill>
                <a:latin typeface="Franklin Gothic Book"/>
                <a:cs typeface="Franklin Gothic Book"/>
              </a:rPr>
              <a:t>e</a:t>
            </a:r>
            <a:r>
              <a:rPr sz="2000" b="1" spc="15" dirty="0">
                <a:solidFill>
                  <a:srgbClr val="0070C0"/>
                </a:solidFill>
                <a:latin typeface="Franklin Gothic Book"/>
                <a:cs typeface="Franklin Gothic Book"/>
              </a:rPr>
              <a:t>b</a:t>
            </a:r>
            <a:r>
              <a:rPr sz="2000" b="1" spc="-15" dirty="0">
                <a:solidFill>
                  <a:srgbClr val="0070C0"/>
                </a:solidFill>
                <a:latin typeface="Franklin Gothic Book"/>
                <a:cs typeface="Franklin Gothic Book"/>
              </a:rPr>
              <a:t>o</a:t>
            </a:r>
            <a:r>
              <a:rPr sz="2000" b="1" spc="-5" dirty="0">
                <a:solidFill>
                  <a:srgbClr val="0070C0"/>
                </a:solidFill>
                <a:latin typeface="Franklin Gothic Book"/>
                <a:cs typeface="Franklin Gothic Book"/>
              </a:rPr>
              <a:t> </a:t>
            </a:r>
            <a:r>
              <a:rPr sz="2000" b="1" spc="-45" dirty="0">
                <a:solidFill>
                  <a:srgbClr val="0070C0"/>
                </a:solidFill>
                <a:latin typeface="Franklin Gothic Book"/>
                <a:cs typeface="Franklin Gothic Book"/>
              </a:rPr>
              <a:t>r</a:t>
            </a:r>
            <a:r>
              <a:rPr sz="2000" b="1" dirty="0">
                <a:solidFill>
                  <a:srgbClr val="0070C0"/>
                </a:solidFill>
                <a:latin typeface="Franklin Gothic Book"/>
                <a:cs typeface="Franklin Gothic Book"/>
              </a:rPr>
              <a:t>o</a:t>
            </a:r>
            <a:r>
              <a:rPr sz="2000" b="1" spc="5" dirty="0">
                <a:solidFill>
                  <a:srgbClr val="0070C0"/>
                </a:solidFill>
                <a:latin typeface="Franklin Gothic Book"/>
                <a:cs typeface="Franklin Gothic Book"/>
              </a:rPr>
              <a:t>z</a:t>
            </a:r>
            <a:r>
              <a:rPr sz="2000" b="1" spc="25" dirty="0">
                <a:solidFill>
                  <a:srgbClr val="0070C0"/>
                </a:solidFill>
                <a:latin typeface="Franklin Gothic Book"/>
                <a:cs typeface="Franklin Gothic Book"/>
              </a:rPr>
              <a:t>š</a:t>
            </a:r>
            <a:r>
              <a:rPr sz="2000" b="1" spc="10" dirty="0">
                <a:solidFill>
                  <a:srgbClr val="0070C0"/>
                </a:solidFill>
                <a:latin typeface="Franklin Gothic Book"/>
                <a:cs typeface="Franklin Gothic Book"/>
              </a:rPr>
              <a:t>i</a:t>
            </a:r>
            <a:r>
              <a:rPr sz="2000" b="1" spc="-70" dirty="0">
                <a:solidFill>
                  <a:srgbClr val="0070C0"/>
                </a:solidFill>
                <a:latin typeface="Franklin Gothic Book"/>
                <a:cs typeface="Franklin Gothic Book"/>
              </a:rPr>
              <a:t>r</a:t>
            </a:r>
            <a:r>
              <a:rPr sz="2000" b="1" spc="-45" dirty="0">
                <a:solidFill>
                  <a:srgbClr val="0070C0"/>
                </a:solidFill>
                <a:latin typeface="Franklin Gothic Book"/>
                <a:cs typeface="Franklin Gothic Book"/>
              </a:rPr>
              <a:t>o</a:t>
            </a:r>
            <a:r>
              <a:rPr sz="2000" b="1" spc="-20" dirty="0">
                <a:solidFill>
                  <a:srgbClr val="0070C0"/>
                </a:solidFill>
                <a:latin typeface="Franklin Gothic Book"/>
                <a:cs typeface="Franklin Gothic Book"/>
              </a:rPr>
              <a:t>v</a:t>
            </a:r>
            <a:r>
              <a:rPr sz="2000" b="1" spc="-15" dirty="0">
                <a:solidFill>
                  <a:srgbClr val="0070C0"/>
                </a:solidFill>
                <a:latin typeface="Franklin Gothic Book"/>
                <a:cs typeface="Franklin Gothic Book"/>
              </a:rPr>
              <a:t>a</a:t>
            </a:r>
            <a:r>
              <a:rPr sz="2000" b="1" spc="15" dirty="0">
                <a:solidFill>
                  <a:srgbClr val="0070C0"/>
                </a:solidFill>
                <a:latin typeface="Franklin Gothic Book"/>
                <a:cs typeface="Franklin Gothic Book"/>
              </a:rPr>
              <a:t>n</a:t>
            </a:r>
            <a:r>
              <a:rPr sz="2000" b="1" spc="-10" dirty="0">
                <a:solidFill>
                  <a:srgbClr val="0070C0"/>
                </a:solidFill>
                <a:latin typeface="Franklin Gothic Book"/>
                <a:cs typeface="Franklin Gothic Book"/>
              </a:rPr>
              <a:t>ia</a:t>
            </a:r>
            <a:r>
              <a:rPr sz="2000" b="1" spc="-65" dirty="0">
                <a:solidFill>
                  <a:srgbClr val="0070C0"/>
                </a:solidFill>
                <a:latin typeface="Franklin Gothic Book"/>
                <a:cs typeface="Franklin Gothic Book"/>
              </a:rPr>
              <a:t> </a:t>
            </a:r>
            <a:r>
              <a:rPr sz="2000" b="1" spc="15" dirty="0">
                <a:solidFill>
                  <a:srgbClr val="0070C0"/>
                </a:solidFill>
                <a:latin typeface="Franklin Gothic Book"/>
                <a:cs typeface="Franklin Gothic Book"/>
              </a:rPr>
              <a:t>m</a:t>
            </a:r>
            <a:r>
              <a:rPr sz="2000" b="1" spc="10" dirty="0">
                <a:solidFill>
                  <a:srgbClr val="0070C0"/>
                </a:solidFill>
                <a:latin typeface="Franklin Gothic Book"/>
                <a:cs typeface="Franklin Gothic Book"/>
              </a:rPr>
              <a:t>i</a:t>
            </a:r>
            <a:r>
              <a:rPr sz="2000" b="1" dirty="0">
                <a:solidFill>
                  <a:srgbClr val="0070C0"/>
                </a:solidFill>
                <a:latin typeface="Franklin Gothic Book"/>
                <a:cs typeface="Franklin Gothic Book"/>
              </a:rPr>
              <a:t>es</a:t>
            </a:r>
            <a:r>
              <a:rPr sz="2000" b="1" spc="-25" dirty="0">
                <a:solidFill>
                  <a:srgbClr val="0070C0"/>
                </a:solidFill>
                <a:latin typeface="Franklin Gothic Book"/>
                <a:cs typeface="Franklin Gothic Book"/>
              </a:rPr>
              <a:t>t</a:t>
            </a:r>
            <a:r>
              <a:rPr sz="2000" b="1" spc="-40" dirty="0">
                <a:solidFill>
                  <a:srgbClr val="0070C0"/>
                </a:solidFill>
                <a:latin typeface="Franklin Gothic Book"/>
                <a:cs typeface="Franklin Gothic Book"/>
              </a:rPr>
              <a:t>n</a:t>
            </a:r>
            <a:r>
              <a:rPr sz="2000" b="1" spc="-45" dirty="0">
                <a:solidFill>
                  <a:srgbClr val="0070C0"/>
                </a:solidFill>
                <a:latin typeface="Franklin Gothic Book"/>
                <a:cs typeface="Franklin Gothic Book"/>
              </a:rPr>
              <a:t>y</a:t>
            </a:r>
            <a:r>
              <a:rPr sz="2000" b="1" spc="-5" dirty="0">
                <a:solidFill>
                  <a:srgbClr val="0070C0"/>
                </a:solidFill>
                <a:latin typeface="Franklin Gothic Book"/>
                <a:cs typeface="Franklin Gothic Book"/>
              </a:rPr>
              <a:t>c</a:t>
            </a:r>
            <a:r>
              <a:rPr sz="2000" b="1" spc="-15" dirty="0">
                <a:solidFill>
                  <a:srgbClr val="0070C0"/>
                </a:solidFill>
                <a:latin typeface="Franklin Gothic Book"/>
                <a:cs typeface="Franklin Gothic Book"/>
              </a:rPr>
              <a:t>h</a:t>
            </a:r>
            <a:r>
              <a:rPr sz="2000" b="1" spc="-65" dirty="0">
                <a:solidFill>
                  <a:srgbClr val="0070C0"/>
                </a:solidFill>
                <a:latin typeface="Franklin Gothic Book"/>
                <a:cs typeface="Franklin Gothic Book"/>
              </a:rPr>
              <a:t> </a:t>
            </a:r>
            <a:r>
              <a:rPr sz="2000" b="1" spc="5" dirty="0">
                <a:solidFill>
                  <a:srgbClr val="0070C0"/>
                </a:solidFill>
                <a:latin typeface="Franklin Gothic Book"/>
                <a:cs typeface="Franklin Gothic Book"/>
              </a:rPr>
              <a:t>z</a:t>
            </a:r>
            <a:r>
              <a:rPr sz="2000" b="1" spc="10" dirty="0">
                <a:solidFill>
                  <a:srgbClr val="0070C0"/>
                </a:solidFill>
                <a:latin typeface="Franklin Gothic Book"/>
                <a:cs typeface="Franklin Gothic Book"/>
              </a:rPr>
              <a:t>á</a:t>
            </a:r>
            <a:r>
              <a:rPr sz="2000" b="1" spc="20" dirty="0">
                <a:solidFill>
                  <a:srgbClr val="0070C0"/>
                </a:solidFill>
                <a:latin typeface="Franklin Gothic Book"/>
                <a:cs typeface="Franklin Gothic Book"/>
              </a:rPr>
              <a:t>k</a:t>
            </a:r>
            <a:r>
              <a:rPr sz="2000" b="1" spc="10" dirty="0">
                <a:solidFill>
                  <a:srgbClr val="0070C0"/>
                </a:solidFill>
                <a:latin typeface="Franklin Gothic Book"/>
                <a:cs typeface="Franklin Gothic Book"/>
              </a:rPr>
              <a:t>l</a:t>
            </a:r>
            <a:r>
              <a:rPr sz="2000" b="1" spc="-15" dirty="0">
                <a:solidFill>
                  <a:srgbClr val="0070C0"/>
                </a:solidFill>
                <a:latin typeface="Franklin Gothic Book"/>
                <a:cs typeface="Franklin Gothic Book"/>
              </a:rPr>
              <a:t>a</a:t>
            </a:r>
            <a:r>
              <a:rPr sz="2000" b="1" spc="-5" dirty="0">
                <a:solidFill>
                  <a:srgbClr val="0070C0"/>
                </a:solidFill>
                <a:latin typeface="Franklin Gothic Book"/>
                <a:cs typeface="Franklin Gothic Book"/>
              </a:rPr>
              <a:t>d</a:t>
            </a:r>
            <a:r>
              <a:rPr sz="2000" b="1" spc="-10" dirty="0">
                <a:solidFill>
                  <a:srgbClr val="0070C0"/>
                </a:solidFill>
                <a:latin typeface="Franklin Gothic Book"/>
                <a:cs typeface="Franklin Gothic Book"/>
              </a:rPr>
              <a:t>ných</a:t>
            </a:r>
            <a:r>
              <a:rPr sz="2000" b="1" spc="-60" dirty="0">
                <a:solidFill>
                  <a:srgbClr val="0070C0"/>
                </a:solidFill>
                <a:latin typeface="Franklin Gothic Book"/>
                <a:cs typeface="Franklin Gothic Book"/>
              </a:rPr>
              <a:t> </a:t>
            </a:r>
            <a:r>
              <a:rPr sz="2000" b="1" spc="25" dirty="0">
                <a:solidFill>
                  <a:srgbClr val="0070C0"/>
                </a:solidFill>
                <a:latin typeface="Franklin Gothic Book"/>
                <a:cs typeface="Franklin Gothic Book"/>
              </a:rPr>
              <a:t>s</a:t>
            </a:r>
            <a:r>
              <a:rPr sz="2000" b="1" spc="5" dirty="0">
                <a:solidFill>
                  <a:srgbClr val="0070C0"/>
                </a:solidFill>
                <a:latin typeface="Franklin Gothic Book"/>
                <a:cs typeface="Franklin Gothic Book"/>
              </a:rPr>
              <a:t>luž</a:t>
            </a:r>
            <a:r>
              <a:rPr sz="2000" b="1" spc="-10" dirty="0">
                <a:solidFill>
                  <a:srgbClr val="0070C0"/>
                </a:solidFill>
                <a:latin typeface="Franklin Gothic Book"/>
                <a:cs typeface="Franklin Gothic Book"/>
              </a:rPr>
              <a:t>ieb</a:t>
            </a:r>
            <a:r>
              <a:rPr sz="2000" b="1" spc="-60" dirty="0">
                <a:solidFill>
                  <a:srgbClr val="0070C0"/>
                </a:solidFill>
                <a:latin typeface="Franklin Gothic Book"/>
                <a:cs typeface="Franklin Gothic Book"/>
              </a:rPr>
              <a:t> </a:t>
            </a:r>
            <a:r>
              <a:rPr sz="2000" b="1" spc="0" dirty="0">
                <a:solidFill>
                  <a:srgbClr val="0070C0"/>
                </a:solidFill>
                <a:latin typeface="Franklin Gothic Book"/>
                <a:cs typeface="Franklin Gothic Book"/>
              </a:rPr>
              <a:t>pr</a:t>
            </a:r>
            <a:r>
              <a:rPr sz="2000" b="1" spc="-15" dirty="0">
                <a:solidFill>
                  <a:srgbClr val="0070C0"/>
                </a:solidFill>
                <a:latin typeface="Franklin Gothic Book"/>
                <a:cs typeface="Franklin Gothic Book"/>
              </a:rPr>
              <a:t>e</a:t>
            </a:r>
            <a:r>
              <a:rPr sz="2000" b="1" spc="-25" dirty="0">
                <a:solidFill>
                  <a:srgbClr val="0070C0"/>
                </a:solidFill>
                <a:latin typeface="Franklin Gothic Book"/>
                <a:cs typeface="Franklin Gothic Book"/>
              </a:rPr>
              <a:t> </a:t>
            </a:r>
            <a:r>
              <a:rPr sz="2000" b="1" spc="0" dirty="0" err="1">
                <a:solidFill>
                  <a:srgbClr val="0070C0"/>
                </a:solidFill>
                <a:latin typeface="Franklin Gothic Book"/>
                <a:cs typeface="Franklin Gothic Book"/>
              </a:rPr>
              <a:t>v</a:t>
            </a:r>
            <a:r>
              <a:rPr sz="2000" b="1" spc="10" dirty="0" err="1">
                <a:solidFill>
                  <a:srgbClr val="0070C0"/>
                </a:solidFill>
                <a:latin typeface="Franklin Gothic Book"/>
                <a:cs typeface="Franklin Gothic Book"/>
              </a:rPr>
              <a:t>idi</a:t>
            </a:r>
            <a:r>
              <a:rPr sz="2000" b="1" spc="-10" dirty="0" err="1">
                <a:solidFill>
                  <a:srgbClr val="0070C0"/>
                </a:solidFill>
                <a:latin typeface="Franklin Gothic Book"/>
                <a:cs typeface="Franklin Gothic Book"/>
              </a:rPr>
              <a:t>ec</a:t>
            </a:r>
            <a:r>
              <a:rPr sz="2000" b="1" spc="-50" dirty="0" err="1">
                <a:solidFill>
                  <a:srgbClr val="0070C0"/>
                </a:solidFill>
                <a:latin typeface="Franklin Gothic Book"/>
                <a:cs typeface="Franklin Gothic Book"/>
              </a:rPr>
              <a:t>k</a:t>
            </a:r>
            <a:r>
              <a:rPr sz="2000" b="1" spc="-15" dirty="0" err="1">
                <a:solidFill>
                  <a:srgbClr val="0070C0"/>
                </a:solidFill>
                <a:latin typeface="Franklin Gothic Book"/>
                <a:cs typeface="Franklin Gothic Book"/>
              </a:rPr>
              <a:t>e</a:t>
            </a:r>
            <a:r>
              <a:rPr sz="2000" b="1" spc="-70" dirty="0">
                <a:solidFill>
                  <a:srgbClr val="0070C0"/>
                </a:solidFill>
                <a:latin typeface="Franklin Gothic Book"/>
                <a:cs typeface="Franklin Gothic Book"/>
              </a:rPr>
              <a:t> </a:t>
            </a:r>
            <a:r>
              <a:rPr sz="2000" b="1" dirty="0" err="1" smtClean="0">
                <a:solidFill>
                  <a:srgbClr val="0070C0"/>
                </a:solidFill>
                <a:latin typeface="Franklin Gothic Book"/>
                <a:cs typeface="Franklin Gothic Book"/>
              </a:rPr>
              <a:t>oby</a:t>
            </a:r>
            <a:r>
              <a:rPr sz="2000" b="1" spc="-20" dirty="0" err="1" smtClean="0">
                <a:solidFill>
                  <a:srgbClr val="0070C0"/>
                </a:solidFill>
                <a:latin typeface="Franklin Gothic Book"/>
                <a:cs typeface="Franklin Gothic Book"/>
              </a:rPr>
              <a:t>v</a:t>
            </a:r>
            <a:r>
              <a:rPr sz="2000" b="1" spc="-15" dirty="0" err="1" smtClean="0">
                <a:solidFill>
                  <a:srgbClr val="0070C0"/>
                </a:solidFill>
                <a:latin typeface="Franklin Gothic Book"/>
                <a:cs typeface="Franklin Gothic Book"/>
              </a:rPr>
              <a:t>a</a:t>
            </a:r>
            <a:r>
              <a:rPr sz="2000" b="1" spc="-40" dirty="0" err="1" smtClean="0">
                <a:solidFill>
                  <a:srgbClr val="0070C0"/>
                </a:solidFill>
                <a:latin typeface="Franklin Gothic Book"/>
                <a:cs typeface="Franklin Gothic Book"/>
              </a:rPr>
              <a:t>t</a:t>
            </a:r>
            <a:r>
              <a:rPr sz="2000" b="1" dirty="0" err="1" smtClean="0">
                <a:solidFill>
                  <a:srgbClr val="0070C0"/>
                </a:solidFill>
                <a:latin typeface="Franklin Gothic Book"/>
                <a:cs typeface="Franklin Gothic Book"/>
              </a:rPr>
              <a:t>e</a:t>
            </a:r>
            <a:r>
              <a:rPr lang="sk-SK" sz="2000" b="1" dirty="0" err="1" smtClean="0">
                <a:solidFill>
                  <a:srgbClr val="0070C0"/>
                </a:solidFill>
                <a:latin typeface="Franklin Gothic Book"/>
                <a:cs typeface="Franklin Gothic Book"/>
              </a:rPr>
              <a:t>ľs</a:t>
            </a:r>
            <a:r>
              <a:rPr sz="2000" b="1" spc="25" dirty="0" err="1" smtClean="0">
                <a:solidFill>
                  <a:srgbClr val="0070C0"/>
                </a:solidFill>
                <a:latin typeface="Franklin Gothic Book"/>
                <a:cs typeface="Franklin Gothic Book"/>
              </a:rPr>
              <a:t>t</a:t>
            </a:r>
            <a:r>
              <a:rPr sz="2000" b="1" spc="-20" dirty="0" err="1" smtClean="0">
                <a:solidFill>
                  <a:srgbClr val="0070C0"/>
                </a:solidFill>
                <a:latin typeface="Franklin Gothic Book"/>
                <a:cs typeface="Franklin Gothic Book"/>
              </a:rPr>
              <a:t>v</a:t>
            </a:r>
            <a:r>
              <a:rPr sz="2000" b="1" spc="-15" dirty="0" err="1" smtClean="0">
                <a:solidFill>
                  <a:srgbClr val="0070C0"/>
                </a:solidFill>
                <a:latin typeface="Franklin Gothic Book"/>
                <a:cs typeface="Franklin Gothic Book"/>
              </a:rPr>
              <a:t>o</a:t>
            </a:r>
            <a:r>
              <a:rPr sz="2000" b="1" spc="-5" dirty="0" smtClean="0">
                <a:solidFill>
                  <a:srgbClr val="0070C0"/>
                </a:solidFill>
                <a:latin typeface="Franklin Gothic Book"/>
                <a:cs typeface="Franklin Gothic Book"/>
              </a:rPr>
              <a:t> </a:t>
            </a:r>
            <a:r>
              <a:rPr sz="2000" b="1" dirty="0" err="1">
                <a:solidFill>
                  <a:srgbClr val="0070C0"/>
                </a:solidFill>
                <a:latin typeface="Franklin Gothic Book"/>
                <a:cs typeface="Franklin Gothic Book"/>
              </a:rPr>
              <a:t>vr</a:t>
            </a:r>
            <a:r>
              <a:rPr sz="2000" b="1" spc="10" dirty="0" err="1">
                <a:solidFill>
                  <a:srgbClr val="0070C0"/>
                </a:solidFill>
                <a:latin typeface="Franklin Gothic Book"/>
                <a:cs typeface="Franklin Gothic Book"/>
              </a:rPr>
              <a:t>á</a:t>
            </a:r>
            <a:r>
              <a:rPr sz="2000" b="1" spc="20" dirty="0" err="1">
                <a:solidFill>
                  <a:srgbClr val="0070C0"/>
                </a:solidFill>
                <a:latin typeface="Franklin Gothic Book"/>
                <a:cs typeface="Franklin Gothic Book"/>
              </a:rPr>
              <a:t>t</a:t>
            </a:r>
            <a:r>
              <a:rPr sz="2000" b="1" spc="-15" dirty="0" err="1">
                <a:solidFill>
                  <a:srgbClr val="0070C0"/>
                </a:solidFill>
                <a:latin typeface="Franklin Gothic Book"/>
                <a:cs typeface="Franklin Gothic Book"/>
              </a:rPr>
              <a:t>ane</a:t>
            </a:r>
            <a:r>
              <a:rPr sz="2000" b="1" spc="-45" dirty="0">
                <a:solidFill>
                  <a:srgbClr val="0070C0"/>
                </a:solidFill>
                <a:latin typeface="Franklin Gothic Book"/>
                <a:cs typeface="Franklin Gothic Book"/>
              </a:rPr>
              <a:t> </a:t>
            </a:r>
            <a:r>
              <a:rPr sz="2000" b="1" spc="-20" dirty="0" err="1" smtClean="0">
                <a:solidFill>
                  <a:srgbClr val="0070C0"/>
                </a:solidFill>
                <a:latin typeface="Franklin Gothic Book"/>
                <a:cs typeface="Franklin Gothic Book"/>
              </a:rPr>
              <a:t>v</a:t>
            </a:r>
            <a:r>
              <a:rPr sz="2000" b="1" spc="0" dirty="0" err="1" smtClean="0">
                <a:solidFill>
                  <a:srgbClr val="0070C0"/>
                </a:solidFill>
                <a:latin typeface="Franklin Gothic Book"/>
                <a:cs typeface="Franklin Gothic Book"/>
              </a:rPr>
              <a:t>o</a:t>
            </a:r>
            <a:r>
              <a:rPr lang="sk-SK" sz="2000" b="1" spc="0" dirty="0" err="1" smtClean="0">
                <a:solidFill>
                  <a:srgbClr val="0070C0"/>
                </a:solidFill>
                <a:latin typeface="Franklin Gothic Book"/>
                <a:cs typeface="Franklin Gothic Book"/>
              </a:rPr>
              <a:t>ľn</a:t>
            </a:r>
            <a:r>
              <a:rPr sz="2000" b="1" dirty="0" err="1" smtClean="0">
                <a:solidFill>
                  <a:srgbClr val="0070C0"/>
                </a:solidFill>
                <a:latin typeface="Franklin Gothic Book"/>
                <a:cs typeface="Franklin Gothic Book"/>
              </a:rPr>
              <a:t>é</a:t>
            </a:r>
            <a:r>
              <a:rPr sz="2000" b="1" spc="10" dirty="0" err="1" smtClean="0">
                <a:solidFill>
                  <a:srgbClr val="0070C0"/>
                </a:solidFill>
                <a:latin typeface="Franklin Gothic Book"/>
                <a:cs typeface="Franklin Gothic Book"/>
              </a:rPr>
              <a:t>h</a:t>
            </a:r>
            <a:r>
              <a:rPr sz="2000" b="1" spc="-15" dirty="0" err="1" smtClean="0">
                <a:solidFill>
                  <a:srgbClr val="0070C0"/>
                </a:solidFill>
                <a:latin typeface="Franklin Gothic Book"/>
                <a:cs typeface="Franklin Gothic Book"/>
              </a:rPr>
              <a:t>o</a:t>
            </a:r>
            <a:r>
              <a:rPr sz="2000" b="1" spc="45" dirty="0" smtClean="0">
                <a:solidFill>
                  <a:srgbClr val="0070C0"/>
                </a:solidFill>
                <a:latin typeface="Franklin Gothic Book"/>
                <a:cs typeface="Franklin Gothic Book"/>
              </a:rPr>
              <a:t> </a:t>
            </a:r>
            <a:r>
              <a:rPr sz="2000" b="1" spc="20" dirty="0">
                <a:solidFill>
                  <a:srgbClr val="0070C0"/>
                </a:solidFill>
                <a:latin typeface="Franklin Gothic Book"/>
                <a:cs typeface="Franklin Gothic Book"/>
              </a:rPr>
              <a:t>č</a:t>
            </a:r>
            <a:r>
              <a:rPr sz="2000" b="1" spc="10" dirty="0">
                <a:solidFill>
                  <a:srgbClr val="0070C0"/>
                </a:solidFill>
                <a:latin typeface="Franklin Gothic Book"/>
                <a:cs typeface="Franklin Gothic Book"/>
              </a:rPr>
              <a:t>a</a:t>
            </a:r>
            <a:r>
              <a:rPr sz="2000" b="1" dirty="0">
                <a:solidFill>
                  <a:srgbClr val="0070C0"/>
                </a:solidFill>
                <a:latin typeface="Franklin Gothic Book"/>
                <a:cs typeface="Franklin Gothic Book"/>
              </a:rPr>
              <a:t>s</a:t>
            </a:r>
            <a:r>
              <a:rPr sz="2000" b="1" spc="-15" dirty="0">
                <a:solidFill>
                  <a:srgbClr val="0070C0"/>
                </a:solidFill>
                <a:latin typeface="Franklin Gothic Book"/>
                <a:cs typeface="Franklin Gothic Book"/>
              </a:rPr>
              <a:t>u</a:t>
            </a:r>
            <a:r>
              <a:rPr sz="2000" b="1" spc="-45" dirty="0">
                <a:solidFill>
                  <a:srgbClr val="0070C0"/>
                </a:solidFill>
                <a:latin typeface="Franklin Gothic Book"/>
                <a:cs typeface="Franklin Gothic Book"/>
              </a:rPr>
              <a:t> </a:t>
            </a:r>
            <a:r>
              <a:rPr sz="2000" b="1" spc="-15" dirty="0">
                <a:solidFill>
                  <a:srgbClr val="0070C0"/>
                </a:solidFill>
                <a:latin typeface="Franklin Gothic Book"/>
                <a:cs typeface="Franklin Gothic Book"/>
              </a:rPr>
              <a:t>a</a:t>
            </a:r>
            <a:r>
              <a:rPr sz="2000" b="1" spc="5" dirty="0">
                <a:solidFill>
                  <a:srgbClr val="0070C0"/>
                </a:solidFill>
                <a:latin typeface="Franklin Gothic Book"/>
                <a:cs typeface="Franklin Gothic Book"/>
              </a:rPr>
              <a:t> </a:t>
            </a:r>
            <a:r>
              <a:rPr sz="2000" b="1" spc="-25" dirty="0">
                <a:solidFill>
                  <a:srgbClr val="0070C0"/>
                </a:solidFill>
                <a:latin typeface="Franklin Gothic Book"/>
                <a:cs typeface="Franklin Gothic Book"/>
              </a:rPr>
              <a:t>k</a:t>
            </a:r>
            <a:r>
              <a:rPr sz="2000" b="1" spc="0" dirty="0">
                <a:solidFill>
                  <a:srgbClr val="0070C0"/>
                </a:solidFill>
                <a:latin typeface="Franklin Gothic Book"/>
                <a:cs typeface="Franklin Gothic Book"/>
              </a:rPr>
              <a:t>u</a:t>
            </a:r>
            <a:r>
              <a:rPr sz="2000" b="1" spc="-5" dirty="0">
                <a:solidFill>
                  <a:srgbClr val="0070C0"/>
                </a:solidFill>
                <a:latin typeface="Franklin Gothic Book"/>
                <a:cs typeface="Franklin Gothic Book"/>
              </a:rPr>
              <a:t>l</a:t>
            </a:r>
            <a:r>
              <a:rPr sz="2000" b="1" dirty="0">
                <a:solidFill>
                  <a:srgbClr val="0070C0"/>
                </a:solidFill>
                <a:latin typeface="Franklin Gothic Book"/>
                <a:cs typeface="Franklin Gothic Book"/>
              </a:rPr>
              <a:t>t</a:t>
            </a:r>
            <a:r>
              <a:rPr sz="2000" b="1" spc="0" dirty="0">
                <a:solidFill>
                  <a:srgbClr val="0070C0"/>
                </a:solidFill>
                <a:latin typeface="Franklin Gothic Book"/>
                <a:cs typeface="Franklin Gothic Book"/>
              </a:rPr>
              <a:t>ú</a:t>
            </a:r>
            <a:r>
              <a:rPr sz="2000" b="1" spc="50" dirty="0">
                <a:solidFill>
                  <a:srgbClr val="0070C0"/>
                </a:solidFill>
                <a:latin typeface="Franklin Gothic Book"/>
                <a:cs typeface="Franklin Gothic Book"/>
              </a:rPr>
              <a:t>r</a:t>
            </a:r>
            <a:r>
              <a:rPr sz="2000" b="1" spc="-10" dirty="0">
                <a:solidFill>
                  <a:srgbClr val="0070C0"/>
                </a:solidFill>
                <a:latin typeface="Franklin Gothic Book"/>
                <a:cs typeface="Franklin Gothic Book"/>
              </a:rPr>
              <a:t>y</a:t>
            </a:r>
            <a:r>
              <a:rPr sz="2000" b="1" spc="-80" dirty="0">
                <a:solidFill>
                  <a:srgbClr val="0070C0"/>
                </a:solidFill>
                <a:latin typeface="Franklin Gothic Book"/>
                <a:cs typeface="Franklin Gothic Book"/>
              </a:rPr>
              <a:t> </a:t>
            </a:r>
            <a:r>
              <a:rPr sz="2000" b="1" spc="-15" dirty="0">
                <a:solidFill>
                  <a:srgbClr val="0070C0"/>
                </a:solidFill>
                <a:latin typeface="Franklin Gothic Book"/>
                <a:cs typeface="Franklin Gothic Book"/>
              </a:rPr>
              <a:t>a</a:t>
            </a:r>
            <a:r>
              <a:rPr sz="2000" b="1" spc="5" dirty="0">
                <a:solidFill>
                  <a:srgbClr val="0070C0"/>
                </a:solidFill>
                <a:latin typeface="Franklin Gothic Book"/>
                <a:cs typeface="Franklin Gothic Book"/>
              </a:rPr>
              <a:t> </a:t>
            </a:r>
            <a:r>
              <a:rPr sz="2000" b="1" spc="25" dirty="0">
                <a:solidFill>
                  <a:srgbClr val="0070C0"/>
                </a:solidFill>
                <a:latin typeface="Franklin Gothic Book"/>
                <a:cs typeface="Franklin Gothic Book"/>
              </a:rPr>
              <a:t>s</a:t>
            </a:r>
            <a:r>
              <a:rPr sz="2000" b="1" spc="0" dirty="0">
                <a:solidFill>
                  <a:srgbClr val="0070C0"/>
                </a:solidFill>
                <a:latin typeface="Franklin Gothic Book"/>
                <a:cs typeface="Franklin Gothic Book"/>
              </a:rPr>
              <a:t>ú</a:t>
            </a:r>
            <a:r>
              <a:rPr sz="2000" b="1" dirty="0">
                <a:solidFill>
                  <a:srgbClr val="0070C0"/>
                </a:solidFill>
                <a:latin typeface="Franklin Gothic Book"/>
                <a:cs typeface="Franklin Gothic Book"/>
              </a:rPr>
              <a:t>v</a:t>
            </a:r>
            <a:r>
              <a:rPr sz="2000" b="1" spc="-5" dirty="0">
                <a:solidFill>
                  <a:srgbClr val="0070C0"/>
                </a:solidFill>
                <a:latin typeface="Franklin Gothic Book"/>
                <a:cs typeface="Franklin Gothic Book"/>
              </a:rPr>
              <a:t>i</a:t>
            </a:r>
            <a:r>
              <a:rPr sz="2000" b="1" dirty="0">
                <a:solidFill>
                  <a:srgbClr val="0070C0"/>
                </a:solidFill>
                <a:latin typeface="Franklin Gothic Book"/>
                <a:cs typeface="Franklin Gothic Book"/>
              </a:rPr>
              <a:t>s</a:t>
            </a:r>
            <a:r>
              <a:rPr sz="2000" b="1" spc="-5" dirty="0">
                <a:solidFill>
                  <a:srgbClr val="0070C0"/>
                </a:solidFill>
                <a:latin typeface="Franklin Gothic Book"/>
                <a:cs typeface="Franklin Gothic Book"/>
              </a:rPr>
              <a:t>i</a:t>
            </a:r>
            <a:r>
              <a:rPr sz="2000" b="1" spc="10" dirty="0">
                <a:solidFill>
                  <a:srgbClr val="0070C0"/>
                </a:solidFill>
                <a:latin typeface="Franklin Gothic Book"/>
                <a:cs typeface="Franklin Gothic Book"/>
              </a:rPr>
              <a:t>a</a:t>
            </a:r>
            <a:r>
              <a:rPr sz="2000" b="1" spc="-5" dirty="0">
                <a:solidFill>
                  <a:srgbClr val="0070C0"/>
                </a:solidFill>
                <a:latin typeface="Franklin Gothic Book"/>
                <a:cs typeface="Franklin Gothic Book"/>
              </a:rPr>
              <a:t>c</a:t>
            </a:r>
            <a:r>
              <a:rPr sz="2000" b="1" spc="-10" dirty="0">
                <a:solidFill>
                  <a:srgbClr val="0070C0"/>
                </a:solidFill>
                <a:latin typeface="Franklin Gothic Book"/>
                <a:cs typeface="Franklin Gothic Book"/>
              </a:rPr>
              <a:t>ej</a:t>
            </a:r>
            <a:r>
              <a:rPr sz="2000" b="1" spc="-70" dirty="0">
                <a:solidFill>
                  <a:srgbClr val="0070C0"/>
                </a:solidFill>
                <a:latin typeface="Franklin Gothic Book"/>
                <a:cs typeface="Franklin Gothic Book"/>
              </a:rPr>
              <a:t> </a:t>
            </a:r>
            <a:r>
              <a:rPr sz="2000" b="1" spc="5" dirty="0">
                <a:solidFill>
                  <a:srgbClr val="0070C0"/>
                </a:solidFill>
                <a:latin typeface="Franklin Gothic Book"/>
                <a:cs typeface="Franklin Gothic Book"/>
              </a:rPr>
              <a:t>in</a:t>
            </a:r>
            <a:r>
              <a:rPr sz="2000" b="1" spc="15" dirty="0">
                <a:solidFill>
                  <a:srgbClr val="0070C0"/>
                </a:solidFill>
                <a:latin typeface="Franklin Gothic Book"/>
                <a:cs typeface="Franklin Gothic Book"/>
              </a:rPr>
              <a:t>f</a:t>
            </a:r>
            <a:r>
              <a:rPr sz="2000" b="1" dirty="0">
                <a:solidFill>
                  <a:srgbClr val="0070C0"/>
                </a:solidFill>
                <a:latin typeface="Franklin Gothic Book"/>
                <a:cs typeface="Franklin Gothic Book"/>
              </a:rPr>
              <a:t>r</a:t>
            </a:r>
            <a:r>
              <a:rPr sz="2000" b="1" spc="-15" dirty="0">
                <a:solidFill>
                  <a:srgbClr val="0070C0"/>
                </a:solidFill>
                <a:latin typeface="Franklin Gothic Book"/>
                <a:cs typeface="Franklin Gothic Book"/>
              </a:rPr>
              <a:t>a</a:t>
            </a:r>
            <a:r>
              <a:rPr sz="2000" b="1" dirty="0">
                <a:solidFill>
                  <a:srgbClr val="0070C0"/>
                </a:solidFill>
                <a:latin typeface="Franklin Gothic Book"/>
                <a:cs typeface="Franklin Gothic Book"/>
              </a:rPr>
              <a:t>št</a:t>
            </a:r>
            <a:r>
              <a:rPr sz="2000" b="1" spc="-20" dirty="0">
                <a:solidFill>
                  <a:srgbClr val="0070C0"/>
                </a:solidFill>
                <a:latin typeface="Franklin Gothic Book"/>
                <a:cs typeface="Franklin Gothic Book"/>
              </a:rPr>
              <a:t>r</a:t>
            </a:r>
            <a:r>
              <a:rPr sz="2000" b="1" spc="-15" dirty="0">
                <a:solidFill>
                  <a:srgbClr val="0070C0"/>
                </a:solidFill>
                <a:latin typeface="Franklin Gothic Book"/>
                <a:cs typeface="Franklin Gothic Book"/>
              </a:rPr>
              <a:t>u</a:t>
            </a:r>
            <a:r>
              <a:rPr sz="2000" b="1" dirty="0">
                <a:solidFill>
                  <a:srgbClr val="0070C0"/>
                </a:solidFill>
                <a:latin typeface="Franklin Gothic Book"/>
                <a:cs typeface="Franklin Gothic Book"/>
              </a:rPr>
              <a:t>kt</a:t>
            </a:r>
            <a:r>
              <a:rPr sz="2000" b="1" spc="-15" dirty="0">
                <a:solidFill>
                  <a:srgbClr val="0070C0"/>
                </a:solidFill>
                <a:latin typeface="Franklin Gothic Book"/>
                <a:cs typeface="Franklin Gothic Book"/>
              </a:rPr>
              <a:t>ú</a:t>
            </a:r>
            <a:r>
              <a:rPr sz="2000" b="1" spc="50" dirty="0">
                <a:solidFill>
                  <a:srgbClr val="0070C0"/>
                </a:solidFill>
                <a:latin typeface="Franklin Gothic Book"/>
                <a:cs typeface="Franklin Gothic Book"/>
              </a:rPr>
              <a:t>r</a:t>
            </a:r>
            <a:r>
              <a:rPr sz="2000" b="1" spc="-10" dirty="0">
                <a:solidFill>
                  <a:srgbClr val="0070C0"/>
                </a:solidFill>
                <a:latin typeface="Franklin Gothic Book"/>
                <a:cs typeface="Franklin Gothic Book"/>
              </a:rPr>
              <a:t>y</a:t>
            </a:r>
            <a:endParaRPr sz="2000" b="1" dirty="0">
              <a:solidFill>
                <a:srgbClr val="0070C0"/>
              </a:solidFill>
              <a:latin typeface="Franklin Gothic Book"/>
              <a:cs typeface="Franklin Gothic Book"/>
            </a:endParaRPr>
          </a:p>
          <a:p>
            <a:pPr marL="12700">
              <a:lnSpc>
                <a:spcPct val="100000"/>
              </a:lnSpc>
              <a:spcBef>
                <a:spcPts val="225"/>
              </a:spcBef>
              <a:tabLst>
                <a:tab pos="356870" algn="l"/>
              </a:tabLst>
            </a:pPr>
            <a:r>
              <a:rPr sz="1250" spc="10" dirty="0">
                <a:solidFill>
                  <a:srgbClr val="F0A12D"/>
                </a:solidFill>
                <a:latin typeface="Times New Roman"/>
                <a:cs typeface="Times New Roman"/>
              </a:rPr>
              <a:t>	</a:t>
            </a:r>
            <a:r>
              <a:rPr sz="1800" b="1" u="heavy" spc="25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b="1" u="heavy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1800" b="1" u="heavy" spc="30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b="1" u="heavy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á</a:t>
            </a:r>
            <a:r>
              <a:rPr sz="1800" b="1" u="heavy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b="1" u="heavy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b="1" u="heavy" dirty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1800" b="1" u="heavy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b="1" u="heavy" dirty="0">
                <a:solidFill>
                  <a:srgbClr val="4E3A2F"/>
                </a:solidFill>
                <a:latin typeface="Franklin Gothic Book"/>
                <a:cs typeface="Franklin Gothic Book"/>
              </a:rPr>
              <a:t>é</a:t>
            </a:r>
            <a:r>
              <a:rPr sz="1800" b="1" u="heavy" spc="-65" dirty="0">
                <a:solidFill>
                  <a:srgbClr val="4E3A2F"/>
                </a:solidFill>
                <a:latin typeface="Times New Roman"/>
                <a:cs typeface="Times New Roman"/>
              </a:rPr>
              <a:t> </a:t>
            </a:r>
            <a:r>
              <a:rPr sz="1800" b="1" u="heavy" spc="25" dirty="0">
                <a:solidFill>
                  <a:srgbClr val="4E3A2F"/>
                </a:solidFill>
                <a:latin typeface="Franklin Gothic Book"/>
                <a:cs typeface="Franklin Gothic Book"/>
              </a:rPr>
              <a:t>č</a:t>
            </a:r>
            <a:r>
              <a:rPr sz="1800" b="1" u="heavy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inn</a:t>
            </a:r>
            <a:r>
              <a:rPr sz="1800" b="1" u="heavy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b="1" u="heavy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s</a:t>
            </a:r>
            <a:r>
              <a:rPr sz="1800" b="1" u="heavy" dirty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1800" b="1" u="heavy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i</a:t>
            </a:r>
            <a:r>
              <a:rPr sz="1800" b="1" u="heavy" dirty="0">
                <a:solidFill>
                  <a:srgbClr val="4E3A2F"/>
                </a:solidFill>
                <a:latin typeface="Franklin Gothic Book"/>
                <a:cs typeface="Franklin Gothic Book"/>
              </a:rPr>
              <a:t>:</a:t>
            </a:r>
            <a:endParaRPr sz="1800" dirty="0">
              <a:latin typeface="Franklin Gothic Book"/>
              <a:cs typeface="Franklin Gothic Book"/>
            </a:endParaRPr>
          </a:p>
          <a:p>
            <a:pPr marL="356870" marR="20955" indent="-344805">
              <a:lnSpc>
                <a:spcPct val="90000"/>
              </a:lnSpc>
              <a:spcBef>
                <a:spcPts val="434"/>
              </a:spcBef>
              <a:tabLst>
                <a:tab pos="356870" algn="l"/>
              </a:tabLst>
            </a:pPr>
            <a:r>
              <a:rPr sz="1250" spc="10" dirty="0">
                <a:solidFill>
                  <a:srgbClr val="F0A12D"/>
                </a:solidFill>
                <a:latin typeface="Times New Roman"/>
                <a:cs typeface="Times New Roman"/>
              </a:rPr>
              <a:t>	</a:t>
            </a:r>
            <a:r>
              <a:rPr sz="18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i</a:t>
            </a:r>
            <a:r>
              <a:rPr sz="1800" spc="-45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estície 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súv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isi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ce</a:t>
            </a:r>
            <a:r>
              <a:rPr sz="18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s</a:t>
            </a:r>
            <a:r>
              <a:rPr sz="18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ytv</a:t>
            </a:r>
            <a:r>
              <a:rPr sz="18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á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ran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ím</a:t>
            </a:r>
            <a:r>
              <a:rPr sz="1800" spc="-4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po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d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mienok</a:t>
            </a:r>
            <a:r>
              <a:rPr sz="1800" spc="1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1800" spc="5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rá</a:t>
            </a:r>
            <a:r>
              <a:rPr sz="1800" spc="-20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1800" spc="5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ie</a:t>
            </a:r>
            <a:r>
              <a:rPr sz="1800" spc="-4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-2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spc="2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lang="sk-SK" sz="1800" spc="2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ľn</a:t>
            </a:r>
            <a:r>
              <a:rPr sz="180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é</a:t>
            </a:r>
            <a:r>
              <a:rPr sz="1800" spc="1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h</a:t>
            </a:r>
            <a:r>
              <a:rPr sz="180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spc="125" dirty="0" smtClean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č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su </a:t>
            </a:r>
            <a:r>
              <a:rPr sz="1800" spc="-13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vrá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an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e p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ísl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ušn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ej</a:t>
            </a:r>
            <a:r>
              <a:rPr sz="18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i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f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raš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ru</a:t>
            </a:r>
            <a:r>
              <a:rPr sz="18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ú</a:t>
            </a:r>
            <a:r>
              <a:rPr sz="1800" spc="50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y</a:t>
            </a:r>
            <a:r>
              <a:rPr sz="1800" spc="-10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–</a:t>
            </a:r>
            <a:r>
              <a:rPr sz="18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na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1800" spc="-90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.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ý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s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1800" spc="-40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ba/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1800" spc="-35" dirty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š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ru</a:t>
            </a:r>
            <a:r>
              <a:rPr sz="18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ci</a:t>
            </a:r>
            <a:r>
              <a:rPr sz="18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/moder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i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z</a:t>
            </a:r>
            <a:r>
              <a:rPr sz="18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á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cia</a:t>
            </a:r>
            <a:r>
              <a:rPr sz="1800" spc="-5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š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po</a:t>
            </a:r>
            <a:r>
              <a:rPr sz="1800" spc="80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spc="-25" dirty="0">
                <a:solidFill>
                  <a:srgbClr val="4E3A2F"/>
                </a:solidFill>
                <a:latin typeface="Franklin Gothic Book"/>
                <a:cs typeface="Franklin Gothic Book"/>
              </a:rPr>
              <a:t>to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ísk</a:t>
            </a:r>
            <a:r>
              <a:rPr sz="1800" spc="-5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a 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d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et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s</a:t>
            </a:r>
            <a:r>
              <a:rPr sz="18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ých i</a:t>
            </a:r>
            <a:r>
              <a:rPr sz="18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h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ís</a:t>
            </a:r>
            <a:r>
              <a:rPr sz="18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,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m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f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i</a:t>
            </a:r>
            <a:r>
              <a:rPr sz="1800" spc="-30" dirty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á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18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spc="-25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spc="-65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,</a:t>
            </a:r>
            <a:r>
              <a:rPr sz="1800" spc="-3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i</a:t>
            </a:r>
            <a:r>
              <a:rPr sz="1800" spc="-40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s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tície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d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 r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1800" spc="-35" dirty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š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ru</a:t>
            </a:r>
            <a:r>
              <a:rPr sz="18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cie</a:t>
            </a:r>
            <a:r>
              <a:rPr sz="1800" spc="-6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spc="-25" dirty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y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už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í</a:t>
            </a:r>
            <a:r>
              <a:rPr sz="18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an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ých</a:t>
            </a:r>
            <a:r>
              <a:rPr sz="1800" spc="-2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obje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800" spc="-25" dirty="0">
                <a:solidFill>
                  <a:srgbClr val="4E3A2F"/>
                </a:solidFill>
                <a:latin typeface="Franklin Gothic Book"/>
                <a:cs typeface="Franklin Gothic Book"/>
              </a:rPr>
              <a:t>to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v obci p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18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-40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800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om</a:t>
            </a:r>
            <a:r>
              <a:rPr sz="1800" spc="5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un</a:t>
            </a:r>
            <a:r>
              <a:rPr sz="1800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it</a:t>
            </a:r>
            <a:r>
              <a:rPr sz="1800" spc="5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nú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/</a:t>
            </a:r>
            <a:r>
              <a:rPr sz="1800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spol</a:t>
            </a:r>
            <a:r>
              <a:rPr sz="1800" spc="-40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800" spc="-25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spc="5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ú</a:t>
            </a:r>
            <a:r>
              <a:rPr sz="1800" spc="-3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či</a:t>
            </a:r>
            <a:r>
              <a:rPr sz="1800" spc="5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nn</a:t>
            </a:r>
            <a:r>
              <a:rPr sz="180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spc="5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s</a:t>
            </a:r>
            <a:r>
              <a:rPr lang="sk-SK" sz="1800" spc="5" dirty="0" smtClean="0">
                <a:solidFill>
                  <a:srgbClr val="4E3A2F"/>
                </a:solidFill>
                <a:latin typeface="Franklin Gothic Book"/>
                <a:cs typeface="Franklin Gothic Book"/>
              </a:rPr>
              <a:t>ť </a:t>
            </a:r>
            <a:r>
              <a:rPr sz="1800" spc="5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vrá</a:t>
            </a:r>
            <a:r>
              <a:rPr sz="180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1800" spc="5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an</a:t>
            </a:r>
            <a:r>
              <a:rPr sz="180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1800" spc="-45" dirty="0" smtClean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1800" spc="-40" dirty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št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ruk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cie</a:t>
            </a:r>
            <a:r>
              <a:rPr sz="1800" spc="-4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-30" dirty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xist</a:t>
            </a:r>
            <a:r>
              <a:rPr sz="18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u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j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ú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cich</a:t>
            </a:r>
            <a:r>
              <a:rPr sz="1800" spc="-2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-40" dirty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u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ltú</a:t>
            </a:r>
            <a:r>
              <a:rPr sz="18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spc="-40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spc="-30" dirty="0">
                <a:solidFill>
                  <a:srgbClr val="4E3A2F"/>
                </a:solidFill>
                <a:latin typeface="Franklin Gothic Book"/>
                <a:cs typeface="Franklin Gothic Book"/>
              </a:rPr>
              <a:t>y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ch </a:t>
            </a:r>
            <a:r>
              <a:rPr sz="18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d</a:t>
            </a:r>
            <a:r>
              <a:rPr sz="18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om</a:t>
            </a:r>
            <a:r>
              <a:rPr sz="1800" spc="-30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endParaRPr sz="1800" dirty="0">
              <a:latin typeface="Franklin Gothic Book"/>
              <a:cs typeface="Franklin Gothic Book"/>
            </a:endParaRPr>
          </a:p>
          <a:p>
            <a:pPr marL="12700">
              <a:lnSpc>
                <a:spcPts val="2050"/>
              </a:lnSpc>
              <a:spcBef>
                <a:spcPts val="215"/>
              </a:spcBef>
              <a:tabLst>
                <a:tab pos="356870" algn="l"/>
              </a:tabLst>
            </a:pPr>
            <a:r>
              <a:rPr sz="1250" spc="10" dirty="0">
                <a:solidFill>
                  <a:srgbClr val="F0A12D"/>
                </a:solidFill>
                <a:latin typeface="Times New Roman"/>
                <a:cs typeface="Times New Roman"/>
              </a:rPr>
              <a:t>	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zr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i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d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ie</a:t>
            </a:r>
            <a:r>
              <a:rPr sz="18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spc="-25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ýc</a:t>
            </a:r>
            <a:r>
              <a:rPr sz="18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h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,</a:t>
            </a:r>
            <a:r>
              <a:rPr sz="18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íst</a:t>
            </a:r>
            <a:r>
              <a:rPr sz="1800" spc="-40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b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,</a:t>
            </a:r>
            <a:r>
              <a:rPr sz="1800" spc="-3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est</a:t>
            </a:r>
            <a:r>
              <a:rPr sz="1800" spc="-40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b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,</a:t>
            </a:r>
            <a:r>
              <a:rPr sz="18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1800" spc="-40" dirty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št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ruk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cia</a:t>
            </a:r>
            <a:r>
              <a:rPr sz="1800" spc="-6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mo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d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rn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iz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á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cia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-30" dirty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xist</a:t>
            </a:r>
            <a:r>
              <a:rPr sz="18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u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j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ú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cich</a:t>
            </a:r>
            <a:endParaRPr sz="1800" dirty="0">
              <a:latin typeface="Franklin Gothic Book"/>
              <a:cs typeface="Franklin Gothic Book"/>
            </a:endParaRPr>
          </a:p>
          <a:p>
            <a:pPr marL="356870">
              <a:lnSpc>
                <a:spcPts val="2050"/>
              </a:lnSpc>
            </a:pP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d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om</a:t>
            </a:r>
            <a:r>
              <a:rPr sz="18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s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m</a:t>
            </a:r>
            <a:r>
              <a:rPr sz="18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ú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1800" spc="-40" dirty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u</a:t>
            </a:r>
            <a:r>
              <a:rPr sz="1800" spc="-3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vrá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an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1800" spc="-4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ich</a:t>
            </a:r>
            <a:r>
              <a:rPr sz="1800" spc="2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spc="-35" dirty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olia</a:t>
            </a:r>
            <a:endParaRPr sz="1800" dirty="0">
              <a:latin typeface="Franklin Gothic Book"/>
              <a:cs typeface="Franklin Gothic Book"/>
            </a:endParaRPr>
          </a:p>
          <a:p>
            <a:pPr marL="12700">
              <a:lnSpc>
                <a:spcPct val="100000"/>
              </a:lnSpc>
              <a:spcBef>
                <a:spcPts val="215"/>
              </a:spcBef>
              <a:tabLst>
                <a:tab pos="356870" algn="l"/>
              </a:tabLst>
            </a:pPr>
            <a:r>
              <a:rPr sz="1250" spc="10" dirty="0">
                <a:solidFill>
                  <a:srgbClr val="F0A12D"/>
                </a:solidFill>
                <a:latin typeface="Times New Roman"/>
                <a:cs typeface="Times New Roman"/>
              </a:rPr>
              <a:t>	</a:t>
            </a:r>
            <a:r>
              <a:rPr sz="18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i</a:t>
            </a:r>
            <a:r>
              <a:rPr sz="1800" spc="-40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s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tície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 s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poje</a:t>
            </a:r>
            <a:r>
              <a:rPr sz="18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é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s</a:t>
            </a:r>
            <a:r>
              <a:rPr sz="18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spc="-1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d</a:t>
            </a:r>
            <a:r>
              <a:rPr sz="1800" spc="5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s</a:t>
            </a:r>
            <a:r>
              <a:rPr sz="180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1800" spc="5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ra</a:t>
            </a:r>
            <a:r>
              <a:rPr lang="sk-SK" sz="1800" spc="5" dirty="0" smtClean="0">
                <a:solidFill>
                  <a:srgbClr val="4E3A2F"/>
                </a:solidFill>
                <a:latin typeface="Franklin Gothic Book"/>
                <a:cs typeface="Franklin Gothic Book"/>
              </a:rPr>
              <a:t>ň</a:t>
            </a:r>
            <a:r>
              <a:rPr sz="1800" spc="-25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spc="-2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spc="5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an</a:t>
            </a:r>
            <a:r>
              <a:rPr sz="180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ím</a:t>
            </a:r>
            <a:r>
              <a:rPr sz="1800" spc="-40" dirty="0" smtClean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m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lých</a:t>
            </a:r>
            <a:r>
              <a:rPr sz="1800" spc="1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d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i</a:t>
            </a:r>
            <a:r>
              <a:rPr sz="18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ých 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s</a:t>
            </a:r>
            <a:r>
              <a:rPr sz="18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l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á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d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ok</a:t>
            </a:r>
            <a:r>
              <a:rPr sz="18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d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d</a:t>
            </a:r>
            <a:r>
              <a:rPr sz="1800" spc="-25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endParaRPr sz="1800" dirty="0">
              <a:latin typeface="Franklin Gothic Book"/>
              <a:cs typeface="Franklin Gothic Book"/>
            </a:endParaRPr>
          </a:p>
          <a:p>
            <a:pPr marL="12700">
              <a:lnSpc>
                <a:spcPts val="2050"/>
              </a:lnSpc>
              <a:spcBef>
                <a:spcPts val="219"/>
              </a:spcBef>
              <a:tabLst>
                <a:tab pos="356870" algn="l"/>
              </a:tabLst>
            </a:pPr>
            <a:r>
              <a:rPr sz="1250" spc="10" dirty="0">
                <a:solidFill>
                  <a:srgbClr val="F0A12D"/>
                </a:solidFill>
                <a:latin typeface="Times New Roman"/>
                <a:cs typeface="Times New Roman"/>
              </a:rPr>
              <a:t>	</a:t>
            </a:r>
            <a:r>
              <a:rPr sz="18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i</a:t>
            </a:r>
            <a:r>
              <a:rPr sz="1800" spc="-45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estície 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súv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isi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ce</a:t>
            </a:r>
            <a:r>
              <a:rPr sz="18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so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 zv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ýše</a:t>
            </a:r>
            <a:r>
              <a:rPr sz="18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ím</a:t>
            </a:r>
            <a:r>
              <a:rPr sz="18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b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z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peč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s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ti</a:t>
            </a:r>
            <a:r>
              <a:rPr sz="18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spc="-30" dirty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18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cie</a:t>
            </a:r>
            <a:r>
              <a:rPr sz="1800" spc="-4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18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spc="-25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ti </a:t>
            </a:r>
            <a:r>
              <a:rPr sz="18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an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d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l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i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z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mu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endParaRPr sz="1800" dirty="0">
              <a:latin typeface="Franklin Gothic Book"/>
              <a:cs typeface="Franklin Gothic Book"/>
            </a:endParaRPr>
          </a:p>
          <a:p>
            <a:pPr marL="356870">
              <a:lnSpc>
                <a:spcPts val="2050"/>
              </a:lnSpc>
            </a:pPr>
            <a:r>
              <a:rPr sz="18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ej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ých p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ies</a:t>
            </a:r>
            <a:r>
              <a:rPr sz="1800" spc="-25" dirty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och</a:t>
            </a:r>
            <a:r>
              <a:rPr sz="1800" spc="-3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(m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on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á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ž</a:t>
            </a:r>
            <a:r>
              <a:rPr sz="1800" spc="-3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me</a:t>
            </a:r>
            <a:r>
              <a:rPr sz="18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spc="-25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ých</a:t>
            </a:r>
            <a:r>
              <a:rPr sz="1800" spc="-2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s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y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s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tém</a:t>
            </a:r>
            <a:r>
              <a:rPr sz="18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spc="1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i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ých bez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eč</a:t>
            </a:r>
            <a:r>
              <a:rPr sz="18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.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1800" spc="55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spc="-40" dirty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800" spc="-25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)</a:t>
            </a:r>
            <a:endParaRPr sz="1800" dirty="0">
              <a:latin typeface="Franklin Gothic Book"/>
              <a:cs typeface="Franklin Gothic Book"/>
            </a:endParaRPr>
          </a:p>
          <a:p>
            <a:pPr marL="356870" marR="80645" indent="-344805">
              <a:lnSpc>
                <a:spcPts val="1939"/>
              </a:lnSpc>
              <a:spcBef>
                <a:spcPts val="465"/>
              </a:spcBef>
              <a:tabLst>
                <a:tab pos="356870" algn="l"/>
              </a:tabLst>
            </a:pPr>
            <a:r>
              <a:rPr sz="1250" spc="10" dirty="0">
                <a:solidFill>
                  <a:srgbClr val="F0A12D"/>
                </a:solidFill>
                <a:latin typeface="Times New Roman"/>
                <a:cs typeface="Times New Roman"/>
              </a:rPr>
              <a:t>	</a:t>
            </a:r>
            <a:r>
              <a:rPr sz="18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i</a:t>
            </a:r>
            <a:r>
              <a:rPr sz="1800" spc="-45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estície 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súv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isi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ce</a:t>
            </a:r>
            <a:r>
              <a:rPr sz="18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s</a:t>
            </a:r>
            <a:r>
              <a:rPr sz="18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ytv</a:t>
            </a:r>
            <a:r>
              <a:rPr sz="18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á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ran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ím</a:t>
            </a:r>
            <a:r>
              <a:rPr sz="1800" spc="-4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po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d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mienok</a:t>
            </a:r>
            <a:r>
              <a:rPr sz="1800" spc="1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z</a:t>
            </a:r>
            <a:r>
              <a:rPr sz="18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oj</a:t>
            </a:r>
            <a:r>
              <a:rPr sz="18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po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d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i</a:t>
            </a:r>
            <a:r>
              <a:rPr sz="18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an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ia</a:t>
            </a:r>
            <a:r>
              <a:rPr sz="1800" spc="-114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–</a:t>
            </a:r>
            <a:r>
              <a:rPr sz="18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1800" spc="-40" dirty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št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ruk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cie 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spc="-25" dirty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y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už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í</a:t>
            </a:r>
            <a:r>
              <a:rPr sz="18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an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ých</a:t>
            </a:r>
            <a:r>
              <a:rPr sz="1800" spc="-2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obje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800" spc="-25" dirty="0">
                <a:solidFill>
                  <a:srgbClr val="4E3A2F"/>
                </a:solidFill>
                <a:latin typeface="Franklin Gothic Book"/>
                <a:cs typeface="Franklin Gothic Book"/>
              </a:rPr>
              <a:t>to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obci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18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pod</a:t>
            </a:r>
            <a:r>
              <a:rPr sz="1800" spc="5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i</a:t>
            </a:r>
            <a:r>
              <a:rPr sz="1800" spc="-15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800" spc="5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spc="-25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1800" spc="2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lang="sk-SK" sz="1800" spc="2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ľs</a:t>
            </a:r>
            <a:r>
              <a:rPr sz="1800" spc="1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80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ú</a:t>
            </a:r>
            <a:r>
              <a:rPr sz="1800" spc="110" dirty="0" smtClean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či</a:t>
            </a:r>
            <a:r>
              <a:rPr sz="1800" spc="1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spc="5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spc="5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s</a:t>
            </a:r>
            <a:r>
              <a:rPr lang="sk-SK" sz="1800" spc="5" dirty="0" smtClean="0">
                <a:solidFill>
                  <a:srgbClr val="4E3A2F"/>
                </a:solidFill>
                <a:latin typeface="Franklin Gothic Book"/>
                <a:cs typeface="Franklin Gothic Book"/>
              </a:rPr>
              <a:t>ť</a:t>
            </a:r>
            <a:r>
              <a:rPr sz="1800" dirty="0" smtClean="0">
                <a:solidFill>
                  <a:srgbClr val="4E3A2F"/>
                </a:solidFill>
                <a:latin typeface="Franklin Gothic Book"/>
                <a:cs typeface="Franklin Gothic Book"/>
              </a:rPr>
              <a:t>,</a:t>
            </a:r>
            <a:r>
              <a:rPr sz="1800" spc="-35" dirty="0" smtClean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ý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s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1800" spc="-40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ba/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1800" spc="-35" dirty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š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ru</a:t>
            </a:r>
            <a:r>
              <a:rPr sz="18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cia t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ržn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íc</a:t>
            </a:r>
            <a:r>
              <a:rPr sz="18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18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podpo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u</a:t>
            </a:r>
            <a:r>
              <a:rPr sz="1800" spc="1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d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ja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mie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s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1800" spc="-40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spc="-30" dirty="0">
                <a:solidFill>
                  <a:srgbClr val="4E3A2F"/>
                </a:solidFill>
                <a:latin typeface="Franklin Gothic Book"/>
                <a:cs typeface="Franklin Gothic Book"/>
              </a:rPr>
              <a:t>y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ch</a:t>
            </a:r>
            <a:r>
              <a:rPr sz="1800" spc="2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18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d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u</a:t>
            </a:r>
            <a:r>
              <a:rPr sz="18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800" spc="-25" dirty="0">
                <a:solidFill>
                  <a:srgbClr val="4E3A2F"/>
                </a:solidFill>
                <a:latin typeface="Franklin Gothic Book"/>
                <a:cs typeface="Franklin Gothic Book"/>
              </a:rPr>
              <a:t>to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spc="-3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pod.</a:t>
            </a:r>
            <a:endParaRPr sz="1800" dirty="0">
              <a:latin typeface="Franklin Gothic Book"/>
              <a:cs typeface="Franklin Gothic Book"/>
            </a:endParaRPr>
          </a:p>
          <a:p>
            <a:pPr marL="12700">
              <a:lnSpc>
                <a:spcPts val="2050"/>
              </a:lnSpc>
              <a:spcBef>
                <a:spcPts val="190"/>
              </a:spcBef>
              <a:tabLst>
                <a:tab pos="356870" algn="l"/>
              </a:tabLst>
            </a:pPr>
            <a:r>
              <a:rPr sz="1250" spc="10" dirty="0">
                <a:solidFill>
                  <a:srgbClr val="F0A12D"/>
                </a:solidFill>
                <a:latin typeface="Times New Roman"/>
                <a:cs typeface="Times New Roman"/>
              </a:rPr>
              <a:t>	</a:t>
            </a:r>
            <a:r>
              <a:rPr sz="18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i</a:t>
            </a:r>
            <a:r>
              <a:rPr sz="1800" spc="-45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estície do 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y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už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í</a:t>
            </a:r>
            <a:r>
              <a:rPr sz="18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an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ia</a:t>
            </a:r>
            <a:r>
              <a:rPr sz="18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ZE 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vrá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an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1800" spc="-4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i</a:t>
            </a:r>
            <a:r>
              <a:rPr sz="1800" spc="-45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estícií 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s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poje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ými s</a:t>
            </a:r>
            <a:r>
              <a:rPr sz="1800" spc="-8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ú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spo</a:t>
            </a:r>
            <a:r>
              <a:rPr sz="18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ou</a:t>
            </a:r>
            <a:r>
              <a:rPr sz="1800" spc="-3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gie</a:t>
            </a:r>
            <a:r>
              <a:rPr sz="1800" spc="-4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–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len</a:t>
            </a:r>
            <a:endParaRPr sz="1800" dirty="0">
              <a:latin typeface="Franklin Gothic Book"/>
              <a:cs typeface="Franklin Gothic Book"/>
            </a:endParaRPr>
          </a:p>
          <a:p>
            <a:pPr marL="356870">
              <a:lnSpc>
                <a:spcPts val="2050"/>
              </a:lnSpc>
            </a:pPr>
            <a:r>
              <a:rPr sz="1800" spc="5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spc="-40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800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5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sú</a:t>
            </a:r>
            <a:r>
              <a:rPr sz="180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č</a:t>
            </a:r>
            <a:r>
              <a:rPr sz="1800" spc="1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spc="5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s</a:t>
            </a:r>
            <a:r>
              <a:rPr lang="sk-SK" sz="1800" spc="5" dirty="0" smtClean="0">
                <a:solidFill>
                  <a:srgbClr val="4E3A2F"/>
                </a:solidFill>
                <a:latin typeface="Franklin Gothic Book"/>
                <a:cs typeface="Franklin Gothic Book"/>
              </a:rPr>
              <a:t>ť</a:t>
            </a:r>
            <a:r>
              <a:rPr sz="1800" spc="-30" dirty="0" smtClean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i</a:t>
            </a:r>
            <a:r>
              <a:rPr sz="1800" spc="-40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s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tícií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d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spc="3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mie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s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1800" spc="-40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spc="-30" dirty="0">
                <a:solidFill>
                  <a:srgbClr val="4E3A2F"/>
                </a:solidFill>
                <a:latin typeface="Franklin Gothic Book"/>
                <a:cs typeface="Franklin Gothic Book"/>
              </a:rPr>
              <a:t>y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ch</a:t>
            </a:r>
            <a:r>
              <a:rPr sz="1800" spc="2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s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l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už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ieb</a:t>
            </a:r>
            <a:endParaRPr sz="1800" dirty="0">
              <a:latin typeface="Franklin Gothic Book"/>
              <a:cs typeface="Franklin Gothic Book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/>
          <p:nvPr/>
        </p:nvSpPr>
        <p:spPr>
          <a:xfrm>
            <a:off x="1164336" y="786383"/>
            <a:ext cx="530352" cy="32613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7034783" y="786383"/>
            <a:ext cx="536448" cy="32613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572000" y="1213103"/>
            <a:ext cx="536448" cy="32613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xfrm>
            <a:off x="529039" y="514397"/>
            <a:ext cx="8229600" cy="86177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800" b="1" spc="30" dirty="0">
                <a:solidFill>
                  <a:schemeClr val="accent5">
                    <a:lumMod val="50000"/>
                  </a:schemeClr>
                </a:solidFill>
                <a:latin typeface="Franklin Gothic Medium"/>
                <a:cs typeface="Franklin Gothic Medium"/>
              </a:rPr>
              <a:t>M</a:t>
            </a:r>
            <a:r>
              <a:rPr sz="2800" b="1" spc="-90" dirty="0">
                <a:solidFill>
                  <a:schemeClr val="accent5">
                    <a:lumMod val="50000"/>
                  </a:schemeClr>
                </a:solidFill>
                <a:latin typeface="Franklin Gothic Medium"/>
                <a:cs typeface="Franklin Gothic Medium"/>
              </a:rPr>
              <a:t>0</a:t>
            </a:r>
            <a:r>
              <a:rPr sz="2800" b="1" dirty="0">
                <a:solidFill>
                  <a:schemeClr val="accent5">
                    <a:lumMod val="50000"/>
                  </a:schemeClr>
                </a:solidFill>
                <a:latin typeface="Franklin Gothic Medium"/>
                <a:cs typeface="Franklin Gothic Medium"/>
              </a:rPr>
              <a:t>7</a:t>
            </a:r>
            <a:r>
              <a:rPr sz="2800" b="1" spc="-70" dirty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2800" b="1" dirty="0">
                <a:solidFill>
                  <a:schemeClr val="accent5">
                    <a:lumMod val="50000"/>
                  </a:schemeClr>
                </a:solidFill>
              </a:rPr>
              <a:t>–</a:t>
            </a:r>
            <a:r>
              <a:rPr sz="2800" b="1" spc="5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sz="2800" b="1" spc="10" dirty="0">
                <a:solidFill>
                  <a:schemeClr val="accent5">
                    <a:lumMod val="50000"/>
                  </a:schemeClr>
                </a:solidFill>
              </a:rPr>
              <a:t>Z</a:t>
            </a:r>
            <a:r>
              <a:rPr sz="2800" b="1" spc="30" dirty="0">
                <a:solidFill>
                  <a:schemeClr val="accent5">
                    <a:lumMod val="50000"/>
                  </a:schemeClr>
                </a:solidFill>
              </a:rPr>
              <a:t>Á</a:t>
            </a:r>
            <a:r>
              <a:rPr sz="2800" b="1" dirty="0">
                <a:solidFill>
                  <a:schemeClr val="accent5">
                    <a:lumMod val="50000"/>
                  </a:schemeClr>
                </a:solidFill>
              </a:rPr>
              <a:t>KL</a:t>
            </a:r>
            <a:r>
              <a:rPr sz="2800" b="1" spc="-15" dirty="0">
                <a:solidFill>
                  <a:schemeClr val="accent5">
                    <a:lumMod val="50000"/>
                  </a:schemeClr>
                </a:solidFill>
              </a:rPr>
              <a:t>A</a:t>
            </a:r>
            <a:r>
              <a:rPr sz="2800" b="1" spc="5" dirty="0">
                <a:solidFill>
                  <a:schemeClr val="accent5">
                    <a:lumMod val="50000"/>
                  </a:schemeClr>
                </a:solidFill>
              </a:rPr>
              <a:t>D</a:t>
            </a:r>
            <a:r>
              <a:rPr sz="2800" b="1" dirty="0">
                <a:solidFill>
                  <a:schemeClr val="accent5">
                    <a:lumMod val="50000"/>
                  </a:schemeClr>
                </a:solidFill>
              </a:rPr>
              <a:t>NÉ</a:t>
            </a:r>
            <a:r>
              <a:rPr sz="2800" b="1" spc="-7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sz="2800" b="1" spc="25" dirty="0">
                <a:solidFill>
                  <a:schemeClr val="accent5">
                    <a:lumMod val="50000"/>
                  </a:schemeClr>
                </a:solidFill>
              </a:rPr>
              <a:t>S</a:t>
            </a:r>
            <a:r>
              <a:rPr sz="2800" b="1" dirty="0">
                <a:solidFill>
                  <a:schemeClr val="accent5">
                    <a:lumMod val="50000"/>
                  </a:schemeClr>
                </a:solidFill>
              </a:rPr>
              <a:t>LUŽ</a:t>
            </a:r>
            <a:r>
              <a:rPr sz="2800" b="1" spc="-75" dirty="0">
                <a:solidFill>
                  <a:schemeClr val="accent5">
                    <a:lumMod val="50000"/>
                  </a:schemeClr>
                </a:solidFill>
              </a:rPr>
              <a:t>B</a:t>
            </a:r>
            <a:r>
              <a:rPr sz="2800" b="1" dirty="0">
                <a:solidFill>
                  <a:schemeClr val="accent5">
                    <a:lumMod val="50000"/>
                  </a:schemeClr>
                </a:solidFill>
              </a:rPr>
              <a:t>Y</a:t>
            </a:r>
            <a:r>
              <a:rPr sz="2800" b="1" spc="-65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sz="2800" b="1" dirty="0">
                <a:solidFill>
                  <a:schemeClr val="accent5">
                    <a:lumMod val="50000"/>
                  </a:schemeClr>
                </a:solidFill>
              </a:rPr>
              <a:t>A</a:t>
            </a:r>
            <a:r>
              <a:rPr sz="2800" b="1" spc="-15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sz="2800" b="1" spc="10" dirty="0">
                <a:solidFill>
                  <a:schemeClr val="accent5">
                    <a:lumMod val="50000"/>
                  </a:schemeClr>
                </a:solidFill>
              </a:rPr>
              <a:t>O</a:t>
            </a:r>
            <a:r>
              <a:rPr sz="2800" b="1" spc="20" dirty="0">
                <a:solidFill>
                  <a:schemeClr val="accent5">
                    <a:lumMod val="50000"/>
                  </a:schemeClr>
                </a:solidFill>
              </a:rPr>
              <a:t>BN</a:t>
            </a:r>
            <a:r>
              <a:rPr sz="2800" b="1" spc="-55" dirty="0">
                <a:solidFill>
                  <a:schemeClr val="accent5">
                    <a:lumMod val="50000"/>
                  </a:schemeClr>
                </a:solidFill>
              </a:rPr>
              <a:t>O</a:t>
            </a:r>
            <a:r>
              <a:rPr sz="2800" b="1" spc="-105" dirty="0">
                <a:solidFill>
                  <a:schemeClr val="accent5">
                    <a:lumMod val="50000"/>
                  </a:schemeClr>
                </a:solidFill>
              </a:rPr>
              <a:t>V</a:t>
            </a:r>
            <a:r>
              <a:rPr sz="2800" b="1" dirty="0">
                <a:solidFill>
                  <a:schemeClr val="accent5">
                    <a:lumMod val="50000"/>
                  </a:schemeClr>
                </a:solidFill>
              </a:rPr>
              <a:t>A</a:t>
            </a:r>
            <a:r>
              <a:rPr sz="2800" b="1" spc="-6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sz="2800" b="1" spc="30" dirty="0">
                <a:solidFill>
                  <a:schemeClr val="accent5">
                    <a:lumMod val="50000"/>
                  </a:schemeClr>
                </a:solidFill>
              </a:rPr>
              <a:t>D</a:t>
            </a:r>
            <a:r>
              <a:rPr sz="2800" b="1" dirty="0">
                <a:solidFill>
                  <a:schemeClr val="accent5">
                    <a:lumMod val="50000"/>
                  </a:schemeClr>
                </a:solidFill>
              </a:rPr>
              <a:t>E</a:t>
            </a:r>
            <a:r>
              <a:rPr sz="2800" b="1" spc="10" dirty="0">
                <a:solidFill>
                  <a:schemeClr val="accent5">
                    <a:lumMod val="50000"/>
                  </a:schemeClr>
                </a:solidFill>
              </a:rPr>
              <a:t>D</a:t>
            </a:r>
            <a:r>
              <a:rPr sz="2800" b="1" dirty="0">
                <a:solidFill>
                  <a:schemeClr val="accent5">
                    <a:lumMod val="50000"/>
                  </a:schemeClr>
                </a:solidFill>
              </a:rPr>
              <a:t>ÍN</a:t>
            </a:r>
            <a:endParaRPr sz="2800" b="1" dirty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800" b="1" spc="-30" dirty="0">
                <a:solidFill>
                  <a:schemeClr val="accent5">
                    <a:lumMod val="50000"/>
                  </a:schemeClr>
                </a:solidFill>
                <a:latin typeface="Franklin Gothic Medium"/>
                <a:cs typeface="Franklin Gothic Medium"/>
              </a:rPr>
              <a:t>V</a:t>
            </a:r>
            <a:r>
              <a:rPr sz="2800" b="1" dirty="0">
                <a:solidFill>
                  <a:schemeClr val="accent5">
                    <a:lumMod val="50000"/>
                  </a:schemeClr>
                </a:solidFill>
                <a:latin typeface="Franklin Gothic Medium"/>
                <a:cs typeface="Franklin Gothic Medium"/>
              </a:rPr>
              <a:t>O</a:t>
            </a:r>
            <a:r>
              <a:rPr sz="2800" b="1" spc="-40" dirty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2800" b="1" spc="15" dirty="0">
                <a:solidFill>
                  <a:schemeClr val="accent5">
                    <a:lumMod val="50000"/>
                  </a:schemeClr>
                </a:solidFill>
                <a:latin typeface="Franklin Gothic Medium"/>
                <a:cs typeface="Franklin Gothic Medium"/>
              </a:rPr>
              <a:t>VI</a:t>
            </a:r>
            <a:r>
              <a:rPr sz="2800" b="1" spc="30" dirty="0">
                <a:solidFill>
                  <a:schemeClr val="accent5">
                    <a:lumMod val="50000"/>
                  </a:schemeClr>
                </a:solidFill>
                <a:latin typeface="Franklin Gothic Medium"/>
                <a:cs typeface="Franklin Gothic Medium"/>
              </a:rPr>
              <a:t>D</a:t>
            </a:r>
            <a:r>
              <a:rPr sz="2800" b="1" dirty="0">
                <a:solidFill>
                  <a:schemeClr val="accent5">
                    <a:lumMod val="50000"/>
                  </a:schemeClr>
                </a:solidFill>
                <a:latin typeface="Franklin Gothic Medium"/>
                <a:cs typeface="Franklin Gothic Medium"/>
              </a:rPr>
              <a:t>IE</a:t>
            </a:r>
            <a:r>
              <a:rPr sz="2800" b="1" spc="-20" dirty="0">
                <a:solidFill>
                  <a:schemeClr val="accent5">
                    <a:lumMod val="50000"/>
                  </a:schemeClr>
                </a:solidFill>
                <a:latin typeface="Franklin Gothic Medium"/>
                <a:cs typeface="Franklin Gothic Medium"/>
              </a:rPr>
              <a:t>C</a:t>
            </a:r>
            <a:r>
              <a:rPr sz="2800" b="1" dirty="0">
                <a:solidFill>
                  <a:schemeClr val="accent5">
                    <a:lumMod val="50000"/>
                  </a:schemeClr>
                </a:solidFill>
                <a:latin typeface="Franklin Gothic Medium"/>
                <a:cs typeface="Franklin Gothic Medium"/>
              </a:rPr>
              <a:t>K</a:t>
            </a:r>
            <a:r>
              <a:rPr sz="2800" b="1" spc="-80" dirty="0">
                <a:solidFill>
                  <a:schemeClr val="accent5">
                    <a:lumMod val="50000"/>
                  </a:schemeClr>
                </a:solidFill>
                <a:latin typeface="Franklin Gothic Medium"/>
                <a:cs typeface="Franklin Gothic Medium"/>
              </a:rPr>
              <a:t>Y</a:t>
            </a:r>
            <a:r>
              <a:rPr sz="2800" b="1" spc="-5" dirty="0">
                <a:solidFill>
                  <a:schemeClr val="accent5">
                    <a:lumMod val="50000"/>
                  </a:schemeClr>
                </a:solidFill>
                <a:latin typeface="Franklin Gothic Medium"/>
                <a:cs typeface="Franklin Gothic Medium"/>
              </a:rPr>
              <a:t>C</a:t>
            </a:r>
            <a:r>
              <a:rPr sz="2800" b="1" dirty="0">
                <a:solidFill>
                  <a:schemeClr val="accent5">
                    <a:lumMod val="50000"/>
                  </a:schemeClr>
                </a:solidFill>
                <a:latin typeface="Franklin Gothic Medium"/>
                <a:cs typeface="Franklin Gothic Medium"/>
              </a:rPr>
              <a:t>H</a:t>
            </a:r>
            <a:r>
              <a:rPr sz="2800" b="1" spc="-65" dirty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2800" b="1" spc="15" dirty="0">
                <a:solidFill>
                  <a:schemeClr val="accent5">
                    <a:lumMod val="50000"/>
                  </a:schemeClr>
                </a:solidFill>
                <a:latin typeface="Franklin Gothic Medium"/>
                <a:cs typeface="Franklin Gothic Medium"/>
              </a:rPr>
              <a:t>O</a:t>
            </a:r>
            <a:r>
              <a:rPr sz="2800" b="1" spc="20" dirty="0">
                <a:solidFill>
                  <a:schemeClr val="accent5">
                    <a:lumMod val="50000"/>
                  </a:schemeClr>
                </a:solidFill>
                <a:latin typeface="Franklin Gothic Medium"/>
                <a:cs typeface="Franklin Gothic Medium"/>
              </a:rPr>
              <a:t>B</a:t>
            </a:r>
            <a:r>
              <a:rPr sz="2800" b="1" spc="15" dirty="0">
                <a:solidFill>
                  <a:schemeClr val="accent5">
                    <a:lumMod val="50000"/>
                  </a:schemeClr>
                </a:solidFill>
                <a:latin typeface="Franklin Gothic Medium"/>
                <a:cs typeface="Franklin Gothic Medium"/>
              </a:rPr>
              <a:t>L</a:t>
            </a:r>
            <a:r>
              <a:rPr sz="2800" b="1" spc="5" dirty="0">
                <a:solidFill>
                  <a:schemeClr val="accent5">
                    <a:lumMod val="50000"/>
                  </a:schemeClr>
                </a:solidFill>
                <a:latin typeface="Franklin Gothic Medium"/>
                <a:cs typeface="Franklin Gothic Medium"/>
              </a:rPr>
              <a:t>A</a:t>
            </a:r>
            <a:r>
              <a:rPr sz="2800" b="1" spc="-25" dirty="0">
                <a:solidFill>
                  <a:schemeClr val="accent5">
                    <a:lumMod val="50000"/>
                  </a:schemeClr>
                </a:solidFill>
                <a:latin typeface="Franklin Gothic Medium"/>
                <a:cs typeface="Franklin Gothic Medium"/>
              </a:rPr>
              <a:t>S</a:t>
            </a:r>
            <a:r>
              <a:rPr sz="2800" b="1" spc="10" dirty="0">
                <a:solidFill>
                  <a:schemeClr val="accent5">
                    <a:lumMod val="50000"/>
                  </a:schemeClr>
                </a:solidFill>
                <a:latin typeface="Franklin Gothic Medium"/>
                <a:cs typeface="Franklin Gothic Medium"/>
              </a:rPr>
              <a:t>T</a:t>
            </a:r>
            <a:r>
              <a:rPr sz="2800" b="1" dirty="0">
                <a:solidFill>
                  <a:schemeClr val="accent5">
                    <a:lumMod val="50000"/>
                  </a:schemeClr>
                </a:solidFill>
                <a:latin typeface="Franklin Gothic Medium"/>
                <a:cs typeface="Franklin Gothic Medium"/>
              </a:rPr>
              <a:t>I</a:t>
            </a:r>
            <a:r>
              <a:rPr sz="2800" b="1" spc="-65" dirty="0">
                <a:solidFill>
                  <a:schemeClr val="accent5">
                    <a:lumMod val="50000"/>
                  </a:schemeClr>
                </a:solidFill>
                <a:latin typeface="Franklin Gothic Medium"/>
                <a:cs typeface="Franklin Gothic Medium"/>
              </a:rPr>
              <a:t>A</a:t>
            </a:r>
            <a:r>
              <a:rPr sz="2800" b="1" spc="-20" dirty="0">
                <a:solidFill>
                  <a:schemeClr val="accent5">
                    <a:lumMod val="50000"/>
                  </a:schemeClr>
                </a:solidFill>
                <a:latin typeface="Franklin Gothic Medium"/>
                <a:cs typeface="Franklin Gothic Medium"/>
              </a:rPr>
              <a:t>C</a:t>
            </a:r>
            <a:r>
              <a:rPr sz="2800" b="1" dirty="0">
                <a:solidFill>
                  <a:schemeClr val="accent5">
                    <a:lumMod val="50000"/>
                  </a:schemeClr>
                </a:solidFill>
                <a:latin typeface="Franklin Gothic Medium"/>
                <a:cs typeface="Franklin Gothic Medium"/>
              </a:rPr>
              <a:t>H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418605" y="2286000"/>
            <a:ext cx="8384540" cy="40741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6870" marR="5080" indent="-344805">
              <a:lnSpc>
                <a:spcPct val="100000"/>
              </a:lnSpc>
              <a:tabLst>
                <a:tab pos="356870" algn="l"/>
              </a:tabLst>
            </a:pPr>
            <a:r>
              <a:rPr sz="1400" spc="-15" dirty="0">
                <a:solidFill>
                  <a:srgbClr val="F0A12D"/>
                </a:solidFill>
                <a:latin typeface="Times New Roman"/>
                <a:cs typeface="Times New Roman"/>
              </a:rPr>
              <a:t>	</a:t>
            </a:r>
            <a:r>
              <a:rPr sz="2000" b="1" dirty="0">
                <a:solidFill>
                  <a:srgbClr val="0070C0"/>
                </a:solidFill>
                <a:latin typeface="Franklin Gothic Book"/>
                <a:cs typeface="Franklin Gothic Book"/>
              </a:rPr>
              <a:t>p</a:t>
            </a:r>
            <a:r>
              <a:rPr sz="2000" b="1" spc="0" dirty="0">
                <a:solidFill>
                  <a:srgbClr val="0070C0"/>
                </a:solidFill>
                <a:latin typeface="Franklin Gothic Book"/>
                <a:cs typeface="Franklin Gothic Book"/>
              </a:rPr>
              <a:t>o</a:t>
            </a:r>
            <a:r>
              <a:rPr sz="2000" b="1" spc="15" dirty="0">
                <a:solidFill>
                  <a:srgbClr val="0070C0"/>
                </a:solidFill>
                <a:latin typeface="Franklin Gothic Book"/>
                <a:cs typeface="Franklin Gothic Book"/>
              </a:rPr>
              <a:t>d</a:t>
            </a:r>
            <a:r>
              <a:rPr sz="2000" b="1" spc="0" dirty="0">
                <a:solidFill>
                  <a:srgbClr val="0070C0"/>
                </a:solidFill>
                <a:latin typeface="Franklin Gothic Book"/>
                <a:cs typeface="Franklin Gothic Book"/>
              </a:rPr>
              <a:t>o</a:t>
            </a:r>
            <a:r>
              <a:rPr sz="2000" b="1" dirty="0">
                <a:solidFill>
                  <a:srgbClr val="0070C0"/>
                </a:solidFill>
                <a:latin typeface="Franklin Gothic Book"/>
                <a:cs typeface="Franklin Gothic Book"/>
              </a:rPr>
              <a:t>p</a:t>
            </a:r>
            <a:r>
              <a:rPr sz="2000" b="1" spc="-15" dirty="0">
                <a:solidFill>
                  <a:srgbClr val="0070C0"/>
                </a:solidFill>
                <a:latin typeface="Franklin Gothic Book"/>
                <a:cs typeface="Franklin Gothic Book"/>
              </a:rPr>
              <a:t>a</a:t>
            </a:r>
            <a:r>
              <a:rPr sz="2000" b="1" dirty="0">
                <a:solidFill>
                  <a:srgbClr val="0070C0"/>
                </a:solidFill>
                <a:latin typeface="Franklin Gothic Book"/>
                <a:cs typeface="Franklin Gothic Book"/>
              </a:rPr>
              <a:t>t</a:t>
            </a:r>
            <a:r>
              <a:rPr sz="2000" b="1" spc="-20" dirty="0">
                <a:solidFill>
                  <a:srgbClr val="0070C0"/>
                </a:solidFill>
                <a:latin typeface="Franklin Gothic Book"/>
                <a:cs typeface="Franklin Gothic Book"/>
              </a:rPr>
              <a:t>r</a:t>
            </a:r>
            <a:r>
              <a:rPr sz="2000" b="1" spc="-15" dirty="0">
                <a:solidFill>
                  <a:srgbClr val="0070C0"/>
                </a:solidFill>
                <a:latin typeface="Franklin Gothic Book"/>
                <a:cs typeface="Franklin Gothic Book"/>
              </a:rPr>
              <a:t>e</a:t>
            </a:r>
            <a:r>
              <a:rPr sz="2000" b="1" dirty="0">
                <a:solidFill>
                  <a:srgbClr val="0070C0"/>
                </a:solidFill>
                <a:latin typeface="Franklin Gothic Book"/>
                <a:cs typeface="Franklin Gothic Book"/>
              </a:rPr>
              <a:t>n</a:t>
            </a:r>
            <a:r>
              <a:rPr sz="2000" b="1" spc="-10" dirty="0">
                <a:solidFill>
                  <a:srgbClr val="0070C0"/>
                </a:solidFill>
                <a:latin typeface="Franklin Gothic Book"/>
                <a:cs typeface="Franklin Gothic Book"/>
              </a:rPr>
              <a:t>i</a:t>
            </a:r>
            <a:r>
              <a:rPr sz="2000" b="1" spc="-15" dirty="0">
                <a:solidFill>
                  <a:srgbClr val="0070C0"/>
                </a:solidFill>
                <a:latin typeface="Franklin Gothic Book"/>
                <a:cs typeface="Franklin Gothic Book"/>
              </a:rPr>
              <a:t>e</a:t>
            </a:r>
            <a:r>
              <a:rPr sz="2000" b="1" spc="-70" dirty="0">
                <a:solidFill>
                  <a:srgbClr val="0070C0"/>
                </a:solidFill>
                <a:latin typeface="Times New Roman"/>
                <a:cs typeface="Times New Roman"/>
              </a:rPr>
              <a:t> </a:t>
            </a:r>
            <a:r>
              <a:rPr sz="2000" b="1" spc="-200" dirty="0">
                <a:solidFill>
                  <a:srgbClr val="0070C0"/>
                </a:solidFill>
                <a:latin typeface="Franklin Gothic Book"/>
                <a:cs typeface="Franklin Gothic Book"/>
              </a:rPr>
              <a:t>7</a:t>
            </a:r>
            <a:r>
              <a:rPr sz="2000" b="1" spc="20" dirty="0">
                <a:solidFill>
                  <a:srgbClr val="0070C0"/>
                </a:solidFill>
                <a:latin typeface="Franklin Gothic Book"/>
                <a:cs typeface="Franklin Gothic Book"/>
              </a:rPr>
              <a:t>.</a:t>
            </a:r>
            <a:r>
              <a:rPr sz="2000" b="1" spc="15" dirty="0">
                <a:solidFill>
                  <a:srgbClr val="0070C0"/>
                </a:solidFill>
                <a:latin typeface="Franklin Gothic Book"/>
                <a:cs typeface="Franklin Gothic Book"/>
              </a:rPr>
              <a:t>4</a:t>
            </a:r>
            <a:r>
              <a:rPr sz="2000" b="1" spc="-5" dirty="0">
                <a:solidFill>
                  <a:srgbClr val="0070C0"/>
                </a:solidFill>
                <a:latin typeface="Franklin Gothic Book"/>
                <a:cs typeface="Franklin Gothic Book"/>
              </a:rPr>
              <a:t>.</a:t>
            </a:r>
            <a:r>
              <a:rPr sz="2000" b="1" spc="-110" dirty="0">
                <a:solidFill>
                  <a:srgbClr val="0070C0"/>
                </a:solidFill>
                <a:latin typeface="Times New Roman"/>
                <a:cs typeface="Times New Roman"/>
              </a:rPr>
              <a:t> </a:t>
            </a:r>
            <a:r>
              <a:rPr sz="2000" b="1" spc="-15" dirty="0">
                <a:solidFill>
                  <a:srgbClr val="0070C0"/>
                </a:solidFill>
                <a:latin typeface="Franklin Gothic Book"/>
                <a:cs typeface="Franklin Gothic Book"/>
              </a:rPr>
              <a:t>–</a:t>
            </a:r>
            <a:r>
              <a:rPr sz="2000" b="1" spc="10" dirty="0">
                <a:solidFill>
                  <a:srgbClr val="0070C0"/>
                </a:solidFill>
                <a:latin typeface="Franklin Gothic Book"/>
                <a:cs typeface="Franklin Gothic Book"/>
              </a:rPr>
              <a:t> </a:t>
            </a:r>
            <a:r>
              <a:rPr sz="2000" b="1" spc="-25" dirty="0">
                <a:solidFill>
                  <a:srgbClr val="0070C0"/>
                </a:solidFill>
                <a:latin typeface="Franklin Gothic Book"/>
                <a:cs typeface="Franklin Gothic Book"/>
              </a:rPr>
              <a:t>P</a:t>
            </a:r>
            <a:r>
              <a:rPr sz="2000" b="1" spc="0" dirty="0">
                <a:solidFill>
                  <a:srgbClr val="0070C0"/>
                </a:solidFill>
                <a:latin typeface="Franklin Gothic Book"/>
                <a:cs typeface="Franklin Gothic Book"/>
              </a:rPr>
              <a:t>o</a:t>
            </a:r>
            <a:r>
              <a:rPr sz="2000" b="1" spc="15" dirty="0">
                <a:solidFill>
                  <a:srgbClr val="0070C0"/>
                </a:solidFill>
                <a:latin typeface="Franklin Gothic Book"/>
                <a:cs typeface="Franklin Gothic Book"/>
              </a:rPr>
              <a:t>d</a:t>
            </a:r>
            <a:r>
              <a:rPr sz="2000" b="1" dirty="0">
                <a:solidFill>
                  <a:srgbClr val="0070C0"/>
                </a:solidFill>
                <a:latin typeface="Franklin Gothic Book"/>
                <a:cs typeface="Franklin Gothic Book"/>
              </a:rPr>
              <a:t>p</a:t>
            </a:r>
            <a:r>
              <a:rPr sz="2000" b="1" spc="0" dirty="0">
                <a:solidFill>
                  <a:srgbClr val="0070C0"/>
                </a:solidFill>
                <a:latin typeface="Franklin Gothic Book"/>
                <a:cs typeface="Franklin Gothic Book"/>
              </a:rPr>
              <a:t>o</a:t>
            </a:r>
            <a:r>
              <a:rPr sz="2000" b="1" dirty="0">
                <a:solidFill>
                  <a:srgbClr val="0070C0"/>
                </a:solidFill>
                <a:latin typeface="Franklin Gothic Book"/>
                <a:cs typeface="Franklin Gothic Book"/>
              </a:rPr>
              <a:t>r</a:t>
            </a:r>
            <a:r>
              <a:rPr sz="2000" b="1" spc="-15" dirty="0">
                <a:solidFill>
                  <a:srgbClr val="0070C0"/>
                </a:solidFill>
                <a:latin typeface="Franklin Gothic Book"/>
                <a:cs typeface="Franklin Gothic Book"/>
              </a:rPr>
              <a:t>a</a:t>
            </a:r>
            <a:r>
              <a:rPr sz="2000" b="1" spc="-65" dirty="0">
                <a:solidFill>
                  <a:srgbClr val="0070C0"/>
                </a:solidFill>
                <a:latin typeface="Franklin Gothic Book"/>
                <a:cs typeface="Franklin Gothic Book"/>
              </a:rPr>
              <a:t> </a:t>
            </a:r>
            <a:r>
              <a:rPr sz="2000" b="1" spc="0" dirty="0">
                <a:solidFill>
                  <a:srgbClr val="0070C0"/>
                </a:solidFill>
                <a:latin typeface="Franklin Gothic Book"/>
                <a:cs typeface="Franklin Gothic Book"/>
              </a:rPr>
              <a:t>n</a:t>
            </a:r>
            <a:r>
              <a:rPr sz="2000" b="1" spc="-15" dirty="0">
                <a:solidFill>
                  <a:srgbClr val="0070C0"/>
                </a:solidFill>
                <a:latin typeface="Franklin Gothic Book"/>
                <a:cs typeface="Franklin Gothic Book"/>
              </a:rPr>
              <a:t>a</a:t>
            </a:r>
            <a:r>
              <a:rPr sz="2000" b="1" spc="-20" dirty="0">
                <a:solidFill>
                  <a:srgbClr val="0070C0"/>
                </a:solidFill>
                <a:latin typeface="Franklin Gothic Book"/>
                <a:cs typeface="Franklin Gothic Book"/>
              </a:rPr>
              <a:t> </a:t>
            </a:r>
            <a:r>
              <a:rPr sz="2000" b="1" spc="10" dirty="0">
                <a:solidFill>
                  <a:srgbClr val="0070C0"/>
                </a:solidFill>
                <a:latin typeface="Franklin Gothic Book"/>
                <a:cs typeface="Franklin Gothic Book"/>
              </a:rPr>
              <a:t>i</a:t>
            </a:r>
            <a:r>
              <a:rPr sz="2000" b="1" spc="-40" dirty="0">
                <a:solidFill>
                  <a:srgbClr val="0070C0"/>
                </a:solidFill>
                <a:latin typeface="Franklin Gothic Book"/>
                <a:cs typeface="Franklin Gothic Book"/>
              </a:rPr>
              <a:t>n</a:t>
            </a:r>
            <a:r>
              <a:rPr sz="2000" b="1" spc="-20" dirty="0">
                <a:solidFill>
                  <a:srgbClr val="0070C0"/>
                </a:solidFill>
                <a:latin typeface="Franklin Gothic Book"/>
                <a:cs typeface="Franklin Gothic Book"/>
              </a:rPr>
              <a:t>v</a:t>
            </a:r>
            <a:r>
              <a:rPr sz="2000" b="1" dirty="0">
                <a:solidFill>
                  <a:srgbClr val="0070C0"/>
                </a:solidFill>
                <a:latin typeface="Franklin Gothic Book"/>
                <a:cs typeface="Franklin Gothic Book"/>
              </a:rPr>
              <a:t>es</a:t>
            </a:r>
            <a:r>
              <a:rPr sz="2000" b="1" spc="-25" dirty="0">
                <a:solidFill>
                  <a:srgbClr val="0070C0"/>
                </a:solidFill>
                <a:latin typeface="Franklin Gothic Book"/>
                <a:cs typeface="Franklin Gothic Book"/>
              </a:rPr>
              <a:t>t</a:t>
            </a:r>
            <a:r>
              <a:rPr sz="2000" b="1" spc="10" dirty="0">
                <a:solidFill>
                  <a:srgbClr val="0070C0"/>
                </a:solidFill>
                <a:latin typeface="Franklin Gothic Book"/>
                <a:cs typeface="Franklin Gothic Book"/>
              </a:rPr>
              <a:t>í</a:t>
            </a:r>
            <a:r>
              <a:rPr sz="2000" b="1" spc="-5" dirty="0">
                <a:solidFill>
                  <a:srgbClr val="0070C0"/>
                </a:solidFill>
                <a:latin typeface="Franklin Gothic Book"/>
                <a:cs typeface="Franklin Gothic Book"/>
              </a:rPr>
              <a:t>c</a:t>
            </a:r>
            <a:r>
              <a:rPr sz="2000" b="1" spc="-10" dirty="0">
                <a:solidFill>
                  <a:srgbClr val="0070C0"/>
                </a:solidFill>
                <a:latin typeface="Franklin Gothic Book"/>
                <a:cs typeface="Franklin Gothic Book"/>
              </a:rPr>
              <a:t>ie</a:t>
            </a:r>
            <a:r>
              <a:rPr sz="2000" b="1" spc="-70" dirty="0">
                <a:solidFill>
                  <a:srgbClr val="0070C0"/>
                </a:solidFill>
                <a:latin typeface="Franklin Gothic Book"/>
                <a:cs typeface="Franklin Gothic Book"/>
              </a:rPr>
              <a:t> </a:t>
            </a:r>
            <a:r>
              <a:rPr sz="2000" b="1" spc="15" dirty="0">
                <a:solidFill>
                  <a:srgbClr val="0070C0"/>
                </a:solidFill>
                <a:latin typeface="Franklin Gothic Book"/>
                <a:cs typeface="Franklin Gothic Book"/>
              </a:rPr>
              <a:t>d</a:t>
            </a:r>
            <a:r>
              <a:rPr sz="2000" b="1" spc="-15" dirty="0">
                <a:solidFill>
                  <a:srgbClr val="0070C0"/>
                </a:solidFill>
                <a:latin typeface="Franklin Gothic Book"/>
                <a:cs typeface="Franklin Gothic Book"/>
              </a:rPr>
              <a:t>o</a:t>
            </a:r>
            <a:r>
              <a:rPr sz="2000" b="1" spc="-25" dirty="0">
                <a:solidFill>
                  <a:srgbClr val="0070C0"/>
                </a:solidFill>
                <a:latin typeface="Franklin Gothic Book"/>
                <a:cs typeface="Franklin Gothic Book"/>
              </a:rPr>
              <a:t> </a:t>
            </a:r>
            <a:r>
              <a:rPr sz="2000" b="1" dirty="0">
                <a:solidFill>
                  <a:srgbClr val="0070C0"/>
                </a:solidFill>
                <a:latin typeface="Franklin Gothic Book"/>
                <a:cs typeface="Franklin Gothic Book"/>
              </a:rPr>
              <a:t>vy</a:t>
            </a:r>
            <a:r>
              <a:rPr sz="2000" b="1" spc="20" dirty="0">
                <a:solidFill>
                  <a:srgbClr val="0070C0"/>
                </a:solidFill>
                <a:latin typeface="Franklin Gothic Book"/>
                <a:cs typeface="Franklin Gothic Book"/>
              </a:rPr>
              <a:t>t</a:t>
            </a:r>
            <a:r>
              <a:rPr sz="2000" b="1" dirty="0">
                <a:solidFill>
                  <a:srgbClr val="0070C0"/>
                </a:solidFill>
                <a:latin typeface="Franklin Gothic Book"/>
                <a:cs typeface="Franklin Gothic Book"/>
              </a:rPr>
              <a:t>v</a:t>
            </a:r>
            <a:r>
              <a:rPr sz="2000" b="1" spc="-15" dirty="0">
                <a:solidFill>
                  <a:srgbClr val="0070C0"/>
                </a:solidFill>
                <a:latin typeface="Franklin Gothic Book"/>
                <a:cs typeface="Franklin Gothic Book"/>
              </a:rPr>
              <a:t>á</a:t>
            </a:r>
            <a:r>
              <a:rPr sz="2000" b="1" spc="0" dirty="0">
                <a:solidFill>
                  <a:srgbClr val="0070C0"/>
                </a:solidFill>
                <a:latin typeface="Franklin Gothic Book"/>
                <a:cs typeface="Franklin Gothic Book"/>
              </a:rPr>
              <a:t>r</a:t>
            </a:r>
            <a:r>
              <a:rPr sz="2000" b="1" spc="-10" dirty="0">
                <a:solidFill>
                  <a:srgbClr val="0070C0"/>
                </a:solidFill>
                <a:latin typeface="Franklin Gothic Book"/>
                <a:cs typeface="Franklin Gothic Book"/>
              </a:rPr>
              <a:t>ani</a:t>
            </a:r>
            <a:r>
              <a:rPr sz="2000" b="1" spc="10" dirty="0">
                <a:solidFill>
                  <a:srgbClr val="0070C0"/>
                </a:solidFill>
                <a:latin typeface="Franklin Gothic Book"/>
                <a:cs typeface="Franklin Gothic Book"/>
              </a:rPr>
              <a:t>a</a:t>
            </a:r>
            <a:r>
              <a:rPr sz="2000" b="1" spc="-5" dirty="0">
                <a:solidFill>
                  <a:srgbClr val="0070C0"/>
                </a:solidFill>
                <a:latin typeface="Franklin Gothic Book"/>
                <a:cs typeface="Franklin Gothic Book"/>
              </a:rPr>
              <a:t>,</a:t>
            </a:r>
            <a:r>
              <a:rPr sz="2000" b="1" spc="-85" dirty="0">
                <a:solidFill>
                  <a:srgbClr val="0070C0"/>
                </a:solidFill>
                <a:latin typeface="Franklin Gothic Book"/>
                <a:cs typeface="Franklin Gothic Book"/>
              </a:rPr>
              <a:t> </a:t>
            </a:r>
            <a:r>
              <a:rPr sz="2000" b="1" spc="5" dirty="0">
                <a:solidFill>
                  <a:srgbClr val="0070C0"/>
                </a:solidFill>
                <a:latin typeface="Franklin Gothic Book"/>
                <a:cs typeface="Franklin Gothic Book"/>
              </a:rPr>
              <a:t>zl</a:t>
            </a:r>
            <a:r>
              <a:rPr sz="2000" b="1" dirty="0">
                <a:solidFill>
                  <a:srgbClr val="0070C0"/>
                </a:solidFill>
                <a:latin typeface="Franklin Gothic Book"/>
                <a:cs typeface="Franklin Gothic Book"/>
              </a:rPr>
              <a:t>epš</a:t>
            </a:r>
            <a:r>
              <a:rPr sz="2000" b="1" spc="-45" dirty="0">
                <a:solidFill>
                  <a:srgbClr val="0070C0"/>
                </a:solidFill>
                <a:latin typeface="Franklin Gothic Book"/>
                <a:cs typeface="Franklin Gothic Book"/>
              </a:rPr>
              <a:t>o</a:t>
            </a:r>
            <a:r>
              <a:rPr sz="2000" b="1" spc="-20" dirty="0">
                <a:solidFill>
                  <a:srgbClr val="0070C0"/>
                </a:solidFill>
                <a:latin typeface="Franklin Gothic Book"/>
                <a:cs typeface="Franklin Gothic Book"/>
              </a:rPr>
              <a:t>v</a:t>
            </a:r>
            <a:r>
              <a:rPr sz="2000" b="1" spc="-15" dirty="0">
                <a:solidFill>
                  <a:srgbClr val="0070C0"/>
                </a:solidFill>
                <a:latin typeface="Franklin Gothic Book"/>
                <a:cs typeface="Franklin Gothic Book"/>
              </a:rPr>
              <a:t>a</a:t>
            </a:r>
            <a:r>
              <a:rPr sz="2000" b="1" spc="10" dirty="0">
                <a:solidFill>
                  <a:srgbClr val="0070C0"/>
                </a:solidFill>
                <a:latin typeface="Franklin Gothic Book"/>
                <a:cs typeface="Franklin Gothic Book"/>
              </a:rPr>
              <a:t>n</a:t>
            </a:r>
            <a:r>
              <a:rPr sz="2000" b="1" spc="-10" dirty="0">
                <a:solidFill>
                  <a:srgbClr val="0070C0"/>
                </a:solidFill>
                <a:latin typeface="Franklin Gothic Book"/>
                <a:cs typeface="Franklin Gothic Book"/>
              </a:rPr>
              <a:t>ia</a:t>
            </a:r>
            <a:r>
              <a:rPr sz="2000" b="1" spc="-65" dirty="0">
                <a:solidFill>
                  <a:srgbClr val="0070C0"/>
                </a:solidFill>
                <a:latin typeface="Franklin Gothic Book"/>
                <a:cs typeface="Franklin Gothic Book"/>
              </a:rPr>
              <a:t> </a:t>
            </a:r>
            <a:r>
              <a:rPr sz="2000" b="1" spc="10" dirty="0">
                <a:solidFill>
                  <a:srgbClr val="0070C0"/>
                </a:solidFill>
                <a:latin typeface="Franklin Gothic Book"/>
                <a:cs typeface="Franklin Gothic Book"/>
              </a:rPr>
              <a:t>al</a:t>
            </a:r>
            <a:r>
              <a:rPr sz="2000" b="1" dirty="0">
                <a:solidFill>
                  <a:srgbClr val="0070C0"/>
                </a:solidFill>
                <a:latin typeface="Franklin Gothic Book"/>
                <a:cs typeface="Franklin Gothic Book"/>
              </a:rPr>
              <a:t>e</a:t>
            </a:r>
            <a:r>
              <a:rPr sz="2000" b="1" spc="15" dirty="0">
                <a:solidFill>
                  <a:srgbClr val="0070C0"/>
                </a:solidFill>
                <a:latin typeface="Franklin Gothic Book"/>
                <a:cs typeface="Franklin Gothic Book"/>
              </a:rPr>
              <a:t>b</a:t>
            </a:r>
            <a:r>
              <a:rPr sz="2000" b="1" spc="-15" dirty="0">
                <a:solidFill>
                  <a:srgbClr val="0070C0"/>
                </a:solidFill>
                <a:latin typeface="Franklin Gothic Book"/>
                <a:cs typeface="Franklin Gothic Book"/>
              </a:rPr>
              <a:t>o</a:t>
            </a:r>
            <a:r>
              <a:rPr sz="2000" b="1" spc="-5" dirty="0">
                <a:solidFill>
                  <a:srgbClr val="0070C0"/>
                </a:solidFill>
                <a:latin typeface="Franklin Gothic Book"/>
                <a:cs typeface="Franklin Gothic Book"/>
              </a:rPr>
              <a:t> </a:t>
            </a:r>
            <a:r>
              <a:rPr sz="2000" b="1" spc="-45" dirty="0">
                <a:solidFill>
                  <a:srgbClr val="0070C0"/>
                </a:solidFill>
                <a:latin typeface="Franklin Gothic Book"/>
                <a:cs typeface="Franklin Gothic Book"/>
              </a:rPr>
              <a:t>r</a:t>
            </a:r>
            <a:r>
              <a:rPr sz="2000" b="1" dirty="0">
                <a:solidFill>
                  <a:srgbClr val="0070C0"/>
                </a:solidFill>
                <a:latin typeface="Franklin Gothic Book"/>
                <a:cs typeface="Franklin Gothic Book"/>
              </a:rPr>
              <a:t>o</a:t>
            </a:r>
            <a:r>
              <a:rPr sz="2000" b="1" spc="5" dirty="0">
                <a:solidFill>
                  <a:srgbClr val="0070C0"/>
                </a:solidFill>
                <a:latin typeface="Franklin Gothic Book"/>
                <a:cs typeface="Franklin Gothic Book"/>
              </a:rPr>
              <a:t>z</a:t>
            </a:r>
            <a:r>
              <a:rPr sz="2000" b="1" spc="25" dirty="0">
                <a:solidFill>
                  <a:srgbClr val="0070C0"/>
                </a:solidFill>
                <a:latin typeface="Franklin Gothic Book"/>
                <a:cs typeface="Franklin Gothic Book"/>
              </a:rPr>
              <a:t>š</a:t>
            </a:r>
            <a:r>
              <a:rPr sz="2000" b="1" spc="10" dirty="0">
                <a:solidFill>
                  <a:srgbClr val="0070C0"/>
                </a:solidFill>
                <a:latin typeface="Franklin Gothic Book"/>
                <a:cs typeface="Franklin Gothic Book"/>
              </a:rPr>
              <a:t>i</a:t>
            </a:r>
            <a:r>
              <a:rPr sz="2000" b="1" spc="-70" dirty="0">
                <a:solidFill>
                  <a:srgbClr val="0070C0"/>
                </a:solidFill>
                <a:latin typeface="Franklin Gothic Book"/>
                <a:cs typeface="Franklin Gothic Book"/>
              </a:rPr>
              <a:t>r</a:t>
            </a:r>
            <a:r>
              <a:rPr sz="2000" b="1" spc="-45" dirty="0">
                <a:solidFill>
                  <a:srgbClr val="0070C0"/>
                </a:solidFill>
                <a:latin typeface="Franklin Gothic Book"/>
                <a:cs typeface="Franklin Gothic Book"/>
              </a:rPr>
              <a:t>o</a:t>
            </a:r>
            <a:r>
              <a:rPr sz="2000" b="1" spc="-20" dirty="0">
                <a:solidFill>
                  <a:srgbClr val="0070C0"/>
                </a:solidFill>
                <a:latin typeface="Franklin Gothic Book"/>
                <a:cs typeface="Franklin Gothic Book"/>
              </a:rPr>
              <a:t>v</a:t>
            </a:r>
            <a:r>
              <a:rPr sz="2000" b="1" spc="-15" dirty="0">
                <a:solidFill>
                  <a:srgbClr val="0070C0"/>
                </a:solidFill>
                <a:latin typeface="Franklin Gothic Book"/>
                <a:cs typeface="Franklin Gothic Book"/>
              </a:rPr>
              <a:t>a</a:t>
            </a:r>
            <a:r>
              <a:rPr sz="2000" b="1" spc="15" dirty="0">
                <a:solidFill>
                  <a:srgbClr val="0070C0"/>
                </a:solidFill>
                <a:latin typeface="Franklin Gothic Book"/>
                <a:cs typeface="Franklin Gothic Book"/>
              </a:rPr>
              <a:t>n</a:t>
            </a:r>
            <a:r>
              <a:rPr sz="2000" b="1" spc="-10" dirty="0">
                <a:solidFill>
                  <a:srgbClr val="0070C0"/>
                </a:solidFill>
                <a:latin typeface="Franklin Gothic Book"/>
                <a:cs typeface="Franklin Gothic Book"/>
              </a:rPr>
              <a:t>ia</a:t>
            </a:r>
            <a:r>
              <a:rPr sz="2000" b="1" spc="-65" dirty="0">
                <a:solidFill>
                  <a:srgbClr val="0070C0"/>
                </a:solidFill>
                <a:latin typeface="Franklin Gothic Book"/>
                <a:cs typeface="Franklin Gothic Book"/>
              </a:rPr>
              <a:t> </a:t>
            </a:r>
            <a:r>
              <a:rPr sz="2000" b="1" spc="15" dirty="0">
                <a:solidFill>
                  <a:srgbClr val="0070C0"/>
                </a:solidFill>
                <a:latin typeface="Franklin Gothic Book"/>
                <a:cs typeface="Franklin Gothic Book"/>
              </a:rPr>
              <a:t>m</a:t>
            </a:r>
            <a:r>
              <a:rPr sz="2000" b="1" spc="10" dirty="0">
                <a:solidFill>
                  <a:srgbClr val="0070C0"/>
                </a:solidFill>
                <a:latin typeface="Franklin Gothic Book"/>
                <a:cs typeface="Franklin Gothic Book"/>
              </a:rPr>
              <a:t>i</a:t>
            </a:r>
            <a:r>
              <a:rPr sz="2000" b="1" dirty="0">
                <a:solidFill>
                  <a:srgbClr val="0070C0"/>
                </a:solidFill>
                <a:latin typeface="Franklin Gothic Book"/>
                <a:cs typeface="Franklin Gothic Book"/>
              </a:rPr>
              <a:t>es</a:t>
            </a:r>
            <a:r>
              <a:rPr sz="2000" b="1" spc="-25" dirty="0">
                <a:solidFill>
                  <a:srgbClr val="0070C0"/>
                </a:solidFill>
                <a:latin typeface="Franklin Gothic Book"/>
                <a:cs typeface="Franklin Gothic Book"/>
              </a:rPr>
              <a:t>t</a:t>
            </a:r>
            <a:r>
              <a:rPr sz="2000" b="1" spc="-40" dirty="0">
                <a:solidFill>
                  <a:srgbClr val="0070C0"/>
                </a:solidFill>
                <a:latin typeface="Franklin Gothic Book"/>
                <a:cs typeface="Franklin Gothic Book"/>
              </a:rPr>
              <a:t>n</a:t>
            </a:r>
            <a:r>
              <a:rPr sz="2000" b="1" spc="-45" dirty="0">
                <a:solidFill>
                  <a:srgbClr val="0070C0"/>
                </a:solidFill>
                <a:latin typeface="Franklin Gothic Book"/>
                <a:cs typeface="Franklin Gothic Book"/>
              </a:rPr>
              <a:t>y</a:t>
            </a:r>
            <a:r>
              <a:rPr sz="2000" b="1" spc="-5" dirty="0">
                <a:solidFill>
                  <a:srgbClr val="0070C0"/>
                </a:solidFill>
                <a:latin typeface="Franklin Gothic Book"/>
                <a:cs typeface="Franklin Gothic Book"/>
              </a:rPr>
              <a:t>c</a:t>
            </a:r>
            <a:r>
              <a:rPr sz="2000" b="1" spc="-15" dirty="0">
                <a:solidFill>
                  <a:srgbClr val="0070C0"/>
                </a:solidFill>
                <a:latin typeface="Franklin Gothic Book"/>
                <a:cs typeface="Franklin Gothic Book"/>
              </a:rPr>
              <a:t>h</a:t>
            </a:r>
            <a:r>
              <a:rPr sz="2000" b="1" spc="-65" dirty="0">
                <a:solidFill>
                  <a:srgbClr val="0070C0"/>
                </a:solidFill>
                <a:latin typeface="Franklin Gothic Book"/>
                <a:cs typeface="Franklin Gothic Book"/>
              </a:rPr>
              <a:t> </a:t>
            </a:r>
            <a:r>
              <a:rPr sz="2000" b="1" spc="5" dirty="0">
                <a:solidFill>
                  <a:srgbClr val="0070C0"/>
                </a:solidFill>
                <a:latin typeface="Franklin Gothic Book"/>
                <a:cs typeface="Franklin Gothic Book"/>
              </a:rPr>
              <a:t>z</a:t>
            </a:r>
            <a:r>
              <a:rPr sz="2000" b="1" spc="10" dirty="0">
                <a:solidFill>
                  <a:srgbClr val="0070C0"/>
                </a:solidFill>
                <a:latin typeface="Franklin Gothic Book"/>
                <a:cs typeface="Franklin Gothic Book"/>
              </a:rPr>
              <a:t>á</a:t>
            </a:r>
            <a:r>
              <a:rPr sz="2000" b="1" spc="20" dirty="0">
                <a:solidFill>
                  <a:srgbClr val="0070C0"/>
                </a:solidFill>
                <a:latin typeface="Franklin Gothic Book"/>
                <a:cs typeface="Franklin Gothic Book"/>
              </a:rPr>
              <a:t>k</a:t>
            </a:r>
            <a:r>
              <a:rPr sz="2000" b="1" spc="10" dirty="0">
                <a:solidFill>
                  <a:srgbClr val="0070C0"/>
                </a:solidFill>
                <a:latin typeface="Franklin Gothic Book"/>
                <a:cs typeface="Franklin Gothic Book"/>
              </a:rPr>
              <a:t>l</a:t>
            </a:r>
            <a:r>
              <a:rPr sz="2000" b="1" spc="-15" dirty="0">
                <a:solidFill>
                  <a:srgbClr val="0070C0"/>
                </a:solidFill>
                <a:latin typeface="Franklin Gothic Book"/>
                <a:cs typeface="Franklin Gothic Book"/>
              </a:rPr>
              <a:t>a</a:t>
            </a:r>
            <a:r>
              <a:rPr sz="2000" b="1" spc="-5" dirty="0">
                <a:solidFill>
                  <a:srgbClr val="0070C0"/>
                </a:solidFill>
                <a:latin typeface="Franklin Gothic Book"/>
                <a:cs typeface="Franklin Gothic Book"/>
              </a:rPr>
              <a:t>d</a:t>
            </a:r>
            <a:r>
              <a:rPr sz="2000" b="1" spc="-10" dirty="0">
                <a:solidFill>
                  <a:srgbClr val="0070C0"/>
                </a:solidFill>
                <a:latin typeface="Franklin Gothic Book"/>
                <a:cs typeface="Franklin Gothic Book"/>
              </a:rPr>
              <a:t>ných</a:t>
            </a:r>
            <a:r>
              <a:rPr sz="2000" b="1" spc="-60" dirty="0">
                <a:solidFill>
                  <a:srgbClr val="0070C0"/>
                </a:solidFill>
                <a:latin typeface="Franklin Gothic Book"/>
                <a:cs typeface="Franklin Gothic Book"/>
              </a:rPr>
              <a:t> </a:t>
            </a:r>
            <a:r>
              <a:rPr sz="2000" b="1" spc="25" dirty="0">
                <a:solidFill>
                  <a:srgbClr val="0070C0"/>
                </a:solidFill>
                <a:latin typeface="Franklin Gothic Book"/>
                <a:cs typeface="Franklin Gothic Book"/>
              </a:rPr>
              <a:t>s</a:t>
            </a:r>
            <a:r>
              <a:rPr sz="2000" b="1" spc="5" dirty="0">
                <a:solidFill>
                  <a:srgbClr val="0070C0"/>
                </a:solidFill>
                <a:latin typeface="Franklin Gothic Book"/>
                <a:cs typeface="Franklin Gothic Book"/>
              </a:rPr>
              <a:t>luž</a:t>
            </a:r>
            <a:r>
              <a:rPr sz="2000" b="1" spc="-10" dirty="0">
                <a:solidFill>
                  <a:srgbClr val="0070C0"/>
                </a:solidFill>
                <a:latin typeface="Franklin Gothic Book"/>
                <a:cs typeface="Franklin Gothic Book"/>
              </a:rPr>
              <a:t>ieb</a:t>
            </a:r>
            <a:r>
              <a:rPr sz="2000" b="1" spc="-60" dirty="0">
                <a:solidFill>
                  <a:srgbClr val="0070C0"/>
                </a:solidFill>
                <a:latin typeface="Franklin Gothic Book"/>
                <a:cs typeface="Franklin Gothic Book"/>
              </a:rPr>
              <a:t> </a:t>
            </a:r>
            <a:r>
              <a:rPr sz="2000" b="1" spc="0" dirty="0">
                <a:solidFill>
                  <a:srgbClr val="0070C0"/>
                </a:solidFill>
                <a:latin typeface="Franklin Gothic Book"/>
                <a:cs typeface="Franklin Gothic Book"/>
              </a:rPr>
              <a:t>pr</a:t>
            </a:r>
            <a:r>
              <a:rPr sz="2000" b="1" spc="-15" dirty="0">
                <a:solidFill>
                  <a:srgbClr val="0070C0"/>
                </a:solidFill>
                <a:latin typeface="Franklin Gothic Book"/>
                <a:cs typeface="Franklin Gothic Book"/>
              </a:rPr>
              <a:t>e</a:t>
            </a:r>
            <a:r>
              <a:rPr sz="2000" b="1" spc="-25" dirty="0">
                <a:solidFill>
                  <a:srgbClr val="0070C0"/>
                </a:solidFill>
                <a:latin typeface="Franklin Gothic Book"/>
                <a:cs typeface="Franklin Gothic Book"/>
              </a:rPr>
              <a:t> </a:t>
            </a:r>
            <a:r>
              <a:rPr sz="2000" b="1" spc="0" dirty="0" err="1">
                <a:solidFill>
                  <a:srgbClr val="0070C0"/>
                </a:solidFill>
                <a:latin typeface="Franklin Gothic Book"/>
                <a:cs typeface="Franklin Gothic Book"/>
              </a:rPr>
              <a:t>v</a:t>
            </a:r>
            <a:r>
              <a:rPr sz="2000" b="1" spc="10" dirty="0" err="1">
                <a:solidFill>
                  <a:srgbClr val="0070C0"/>
                </a:solidFill>
                <a:latin typeface="Franklin Gothic Book"/>
                <a:cs typeface="Franklin Gothic Book"/>
              </a:rPr>
              <a:t>idi</a:t>
            </a:r>
            <a:r>
              <a:rPr sz="2000" b="1" spc="-10" dirty="0" err="1">
                <a:solidFill>
                  <a:srgbClr val="0070C0"/>
                </a:solidFill>
                <a:latin typeface="Franklin Gothic Book"/>
                <a:cs typeface="Franklin Gothic Book"/>
              </a:rPr>
              <a:t>ec</a:t>
            </a:r>
            <a:r>
              <a:rPr sz="2000" b="1" spc="-50" dirty="0" err="1">
                <a:solidFill>
                  <a:srgbClr val="0070C0"/>
                </a:solidFill>
                <a:latin typeface="Franklin Gothic Book"/>
                <a:cs typeface="Franklin Gothic Book"/>
              </a:rPr>
              <a:t>k</a:t>
            </a:r>
            <a:r>
              <a:rPr sz="2000" b="1" spc="-15" dirty="0" err="1">
                <a:solidFill>
                  <a:srgbClr val="0070C0"/>
                </a:solidFill>
                <a:latin typeface="Franklin Gothic Book"/>
                <a:cs typeface="Franklin Gothic Book"/>
              </a:rPr>
              <a:t>e</a:t>
            </a:r>
            <a:r>
              <a:rPr sz="2000" b="1" spc="-70" dirty="0">
                <a:solidFill>
                  <a:srgbClr val="0070C0"/>
                </a:solidFill>
                <a:latin typeface="Franklin Gothic Book"/>
                <a:cs typeface="Franklin Gothic Book"/>
              </a:rPr>
              <a:t> </a:t>
            </a:r>
            <a:r>
              <a:rPr sz="2000" b="1" dirty="0" err="1" smtClean="0">
                <a:solidFill>
                  <a:srgbClr val="0070C0"/>
                </a:solidFill>
                <a:latin typeface="Franklin Gothic Book"/>
                <a:cs typeface="Franklin Gothic Book"/>
              </a:rPr>
              <a:t>oby</a:t>
            </a:r>
            <a:r>
              <a:rPr sz="2000" b="1" spc="-20" dirty="0" err="1" smtClean="0">
                <a:solidFill>
                  <a:srgbClr val="0070C0"/>
                </a:solidFill>
                <a:latin typeface="Franklin Gothic Book"/>
                <a:cs typeface="Franklin Gothic Book"/>
              </a:rPr>
              <a:t>v</a:t>
            </a:r>
            <a:r>
              <a:rPr sz="2000" b="1" spc="-15" dirty="0" err="1" smtClean="0">
                <a:solidFill>
                  <a:srgbClr val="0070C0"/>
                </a:solidFill>
                <a:latin typeface="Franklin Gothic Book"/>
                <a:cs typeface="Franklin Gothic Book"/>
              </a:rPr>
              <a:t>a</a:t>
            </a:r>
            <a:r>
              <a:rPr sz="2000" b="1" spc="-40" dirty="0" err="1" smtClean="0">
                <a:solidFill>
                  <a:srgbClr val="0070C0"/>
                </a:solidFill>
                <a:latin typeface="Franklin Gothic Book"/>
                <a:cs typeface="Franklin Gothic Book"/>
              </a:rPr>
              <a:t>t</a:t>
            </a:r>
            <a:r>
              <a:rPr sz="2000" b="1" dirty="0" err="1" smtClean="0">
                <a:solidFill>
                  <a:srgbClr val="0070C0"/>
                </a:solidFill>
                <a:latin typeface="Franklin Gothic Book"/>
                <a:cs typeface="Franklin Gothic Book"/>
              </a:rPr>
              <a:t>e</a:t>
            </a:r>
            <a:r>
              <a:rPr lang="sk-SK" sz="2000" b="1" dirty="0" err="1" smtClean="0">
                <a:solidFill>
                  <a:srgbClr val="0070C0"/>
                </a:solidFill>
                <a:latin typeface="Franklin Gothic Book"/>
                <a:cs typeface="Franklin Gothic Book"/>
              </a:rPr>
              <a:t>ľs</a:t>
            </a:r>
            <a:r>
              <a:rPr sz="2000" b="1" spc="25" dirty="0" err="1" smtClean="0">
                <a:solidFill>
                  <a:srgbClr val="0070C0"/>
                </a:solidFill>
                <a:latin typeface="Franklin Gothic Book"/>
                <a:cs typeface="Franklin Gothic Book"/>
              </a:rPr>
              <a:t>t</a:t>
            </a:r>
            <a:r>
              <a:rPr sz="2000" b="1" spc="-20" dirty="0" err="1" smtClean="0">
                <a:solidFill>
                  <a:srgbClr val="0070C0"/>
                </a:solidFill>
                <a:latin typeface="Franklin Gothic Book"/>
                <a:cs typeface="Franklin Gothic Book"/>
              </a:rPr>
              <a:t>v</a:t>
            </a:r>
            <a:r>
              <a:rPr sz="2000" b="1" spc="-15" dirty="0" err="1" smtClean="0">
                <a:solidFill>
                  <a:srgbClr val="0070C0"/>
                </a:solidFill>
                <a:latin typeface="Franklin Gothic Book"/>
                <a:cs typeface="Franklin Gothic Book"/>
              </a:rPr>
              <a:t>o</a:t>
            </a:r>
            <a:r>
              <a:rPr sz="2000" b="1" spc="-5" dirty="0" smtClean="0">
                <a:solidFill>
                  <a:srgbClr val="0070C0"/>
                </a:solidFill>
                <a:latin typeface="Franklin Gothic Book"/>
                <a:cs typeface="Franklin Gothic Book"/>
              </a:rPr>
              <a:t> </a:t>
            </a:r>
            <a:r>
              <a:rPr sz="2000" b="1" dirty="0" err="1">
                <a:solidFill>
                  <a:srgbClr val="0070C0"/>
                </a:solidFill>
                <a:latin typeface="Franklin Gothic Book"/>
                <a:cs typeface="Franklin Gothic Book"/>
              </a:rPr>
              <a:t>vr</a:t>
            </a:r>
            <a:r>
              <a:rPr sz="2000" b="1" spc="10" dirty="0" err="1">
                <a:solidFill>
                  <a:srgbClr val="0070C0"/>
                </a:solidFill>
                <a:latin typeface="Franklin Gothic Book"/>
                <a:cs typeface="Franklin Gothic Book"/>
              </a:rPr>
              <a:t>á</a:t>
            </a:r>
            <a:r>
              <a:rPr sz="2000" b="1" spc="20" dirty="0" err="1">
                <a:solidFill>
                  <a:srgbClr val="0070C0"/>
                </a:solidFill>
                <a:latin typeface="Franklin Gothic Book"/>
                <a:cs typeface="Franklin Gothic Book"/>
              </a:rPr>
              <a:t>t</a:t>
            </a:r>
            <a:r>
              <a:rPr sz="2000" b="1" spc="-15" dirty="0" err="1">
                <a:solidFill>
                  <a:srgbClr val="0070C0"/>
                </a:solidFill>
                <a:latin typeface="Franklin Gothic Book"/>
                <a:cs typeface="Franklin Gothic Book"/>
              </a:rPr>
              <a:t>ane</a:t>
            </a:r>
            <a:r>
              <a:rPr sz="2000" b="1" spc="-45" dirty="0">
                <a:solidFill>
                  <a:srgbClr val="0070C0"/>
                </a:solidFill>
                <a:latin typeface="Franklin Gothic Book"/>
                <a:cs typeface="Franklin Gothic Book"/>
              </a:rPr>
              <a:t> </a:t>
            </a:r>
            <a:r>
              <a:rPr sz="2000" b="1" spc="-20" dirty="0" err="1" smtClean="0">
                <a:solidFill>
                  <a:srgbClr val="0070C0"/>
                </a:solidFill>
                <a:latin typeface="Franklin Gothic Book"/>
                <a:cs typeface="Franklin Gothic Book"/>
              </a:rPr>
              <a:t>v</a:t>
            </a:r>
            <a:r>
              <a:rPr sz="2000" b="1" spc="0" dirty="0" err="1" smtClean="0">
                <a:solidFill>
                  <a:srgbClr val="0070C0"/>
                </a:solidFill>
                <a:latin typeface="Franklin Gothic Book"/>
                <a:cs typeface="Franklin Gothic Book"/>
              </a:rPr>
              <a:t>o</a:t>
            </a:r>
            <a:r>
              <a:rPr lang="sk-SK" sz="2000" b="1" spc="0" dirty="0" err="1" smtClean="0">
                <a:solidFill>
                  <a:srgbClr val="0070C0"/>
                </a:solidFill>
                <a:latin typeface="Franklin Gothic Book"/>
                <a:cs typeface="Franklin Gothic Book"/>
              </a:rPr>
              <a:t>ľn</a:t>
            </a:r>
            <a:r>
              <a:rPr sz="2000" b="1" dirty="0" err="1" smtClean="0">
                <a:solidFill>
                  <a:srgbClr val="0070C0"/>
                </a:solidFill>
                <a:latin typeface="Franklin Gothic Book"/>
                <a:cs typeface="Franklin Gothic Book"/>
              </a:rPr>
              <a:t>é</a:t>
            </a:r>
            <a:r>
              <a:rPr sz="2000" b="1" spc="10" dirty="0" err="1" smtClean="0">
                <a:solidFill>
                  <a:srgbClr val="0070C0"/>
                </a:solidFill>
                <a:latin typeface="Franklin Gothic Book"/>
                <a:cs typeface="Franklin Gothic Book"/>
              </a:rPr>
              <a:t>h</a:t>
            </a:r>
            <a:r>
              <a:rPr sz="2000" b="1" spc="-15" dirty="0" err="1" smtClean="0">
                <a:solidFill>
                  <a:srgbClr val="0070C0"/>
                </a:solidFill>
                <a:latin typeface="Franklin Gothic Book"/>
                <a:cs typeface="Franklin Gothic Book"/>
              </a:rPr>
              <a:t>o</a:t>
            </a:r>
            <a:r>
              <a:rPr sz="2000" b="1" spc="45" dirty="0" smtClean="0">
                <a:solidFill>
                  <a:srgbClr val="0070C0"/>
                </a:solidFill>
                <a:latin typeface="Franklin Gothic Book"/>
                <a:cs typeface="Franklin Gothic Book"/>
              </a:rPr>
              <a:t> </a:t>
            </a:r>
            <a:r>
              <a:rPr sz="2000" b="1" spc="20" dirty="0">
                <a:solidFill>
                  <a:srgbClr val="0070C0"/>
                </a:solidFill>
                <a:latin typeface="Franklin Gothic Book"/>
                <a:cs typeface="Franklin Gothic Book"/>
              </a:rPr>
              <a:t>č</a:t>
            </a:r>
            <a:r>
              <a:rPr sz="2000" b="1" spc="10" dirty="0">
                <a:solidFill>
                  <a:srgbClr val="0070C0"/>
                </a:solidFill>
                <a:latin typeface="Franklin Gothic Book"/>
                <a:cs typeface="Franklin Gothic Book"/>
              </a:rPr>
              <a:t>a</a:t>
            </a:r>
            <a:r>
              <a:rPr sz="2000" b="1" dirty="0">
                <a:solidFill>
                  <a:srgbClr val="0070C0"/>
                </a:solidFill>
                <a:latin typeface="Franklin Gothic Book"/>
                <a:cs typeface="Franklin Gothic Book"/>
              </a:rPr>
              <a:t>s</a:t>
            </a:r>
            <a:r>
              <a:rPr sz="2000" b="1" spc="-15" dirty="0">
                <a:solidFill>
                  <a:srgbClr val="0070C0"/>
                </a:solidFill>
                <a:latin typeface="Franklin Gothic Book"/>
                <a:cs typeface="Franklin Gothic Book"/>
              </a:rPr>
              <a:t>u</a:t>
            </a:r>
            <a:r>
              <a:rPr sz="2000" b="1" spc="-45" dirty="0">
                <a:solidFill>
                  <a:srgbClr val="0070C0"/>
                </a:solidFill>
                <a:latin typeface="Franklin Gothic Book"/>
                <a:cs typeface="Franklin Gothic Book"/>
              </a:rPr>
              <a:t> </a:t>
            </a:r>
            <a:r>
              <a:rPr sz="2000" b="1" spc="-15" dirty="0">
                <a:solidFill>
                  <a:srgbClr val="0070C0"/>
                </a:solidFill>
                <a:latin typeface="Franklin Gothic Book"/>
                <a:cs typeface="Franklin Gothic Book"/>
              </a:rPr>
              <a:t>a</a:t>
            </a:r>
            <a:r>
              <a:rPr sz="2000" b="1" spc="5" dirty="0">
                <a:solidFill>
                  <a:srgbClr val="0070C0"/>
                </a:solidFill>
                <a:latin typeface="Franklin Gothic Book"/>
                <a:cs typeface="Franklin Gothic Book"/>
              </a:rPr>
              <a:t> </a:t>
            </a:r>
            <a:r>
              <a:rPr sz="2000" b="1" spc="-25" dirty="0">
                <a:solidFill>
                  <a:srgbClr val="0070C0"/>
                </a:solidFill>
                <a:latin typeface="Franklin Gothic Book"/>
                <a:cs typeface="Franklin Gothic Book"/>
              </a:rPr>
              <a:t>k</a:t>
            </a:r>
            <a:r>
              <a:rPr sz="2000" b="1" spc="0" dirty="0">
                <a:solidFill>
                  <a:srgbClr val="0070C0"/>
                </a:solidFill>
                <a:latin typeface="Franklin Gothic Book"/>
                <a:cs typeface="Franklin Gothic Book"/>
              </a:rPr>
              <a:t>u</a:t>
            </a:r>
            <a:r>
              <a:rPr sz="2000" b="1" spc="-5" dirty="0">
                <a:solidFill>
                  <a:srgbClr val="0070C0"/>
                </a:solidFill>
                <a:latin typeface="Franklin Gothic Book"/>
                <a:cs typeface="Franklin Gothic Book"/>
              </a:rPr>
              <a:t>l</a:t>
            </a:r>
            <a:r>
              <a:rPr sz="2000" b="1" dirty="0">
                <a:solidFill>
                  <a:srgbClr val="0070C0"/>
                </a:solidFill>
                <a:latin typeface="Franklin Gothic Book"/>
                <a:cs typeface="Franklin Gothic Book"/>
              </a:rPr>
              <a:t>t</a:t>
            </a:r>
            <a:r>
              <a:rPr sz="2000" b="1" spc="0" dirty="0">
                <a:solidFill>
                  <a:srgbClr val="0070C0"/>
                </a:solidFill>
                <a:latin typeface="Franklin Gothic Book"/>
                <a:cs typeface="Franklin Gothic Book"/>
              </a:rPr>
              <a:t>ú</a:t>
            </a:r>
            <a:r>
              <a:rPr sz="2000" b="1" spc="50" dirty="0">
                <a:solidFill>
                  <a:srgbClr val="0070C0"/>
                </a:solidFill>
                <a:latin typeface="Franklin Gothic Book"/>
                <a:cs typeface="Franklin Gothic Book"/>
              </a:rPr>
              <a:t>r</a:t>
            </a:r>
            <a:r>
              <a:rPr sz="2000" b="1" spc="-10" dirty="0">
                <a:solidFill>
                  <a:srgbClr val="0070C0"/>
                </a:solidFill>
                <a:latin typeface="Franklin Gothic Book"/>
                <a:cs typeface="Franklin Gothic Book"/>
              </a:rPr>
              <a:t>y</a:t>
            </a:r>
            <a:r>
              <a:rPr sz="2000" b="1" spc="-80" dirty="0">
                <a:solidFill>
                  <a:srgbClr val="0070C0"/>
                </a:solidFill>
                <a:latin typeface="Franklin Gothic Book"/>
                <a:cs typeface="Franklin Gothic Book"/>
              </a:rPr>
              <a:t> </a:t>
            </a:r>
            <a:r>
              <a:rPr sz="2000" b="1" spc="-15" dirty="0">
                <a:solidFill>
                  <a:srgbClr val="0070C0"/>
                </a:solidFill>
                <a:latin typeface="Franklin Gothic Book"/>
                <a:cs typeface="Franklin Gothic Book"/>
              </a:rPr>
              <a:t>a</a:t>
            </a:r>
            <a:r>
              <a:rPr sz="2000" b="1" spc="5" dirty="0">
                <a:solidFill>
                  <a:srgbClr val="0070C0"/>
                </a:solidFill>
                <a:latin typeface="Franklin Gothic Book"/>
                <a:cs typeface="Franklin Gothic Book"/>
              </a:rPr>
              <a:t> </a:t>
            </a:r>
            <a:r>
              <a:rPr sz="2000" b="1" spc="25" dirty="0">
                <a:solidFill>
                  <a:srgbClr val="0070C0"/>
                </a:solidFill>
                <a:latin typeface="Franklin Gothic Book"/>
                <a:cs typeface="Franklin Gothic Book"/>
              </a:rPr>
              <a:t>s</a:t>
            </a:r>
            <a:r>
              <a:rPr sz="2000" b="1" spc="0" dirty="0">
                <a:solidFill>
                  <a:srgbClr val="0070C0"/>
                </a:solidFill>
                <a:latin typeface="Franklin Gothic Book"/>
                <a:cs typeface="Franklin Gothic Book"/>
              </a:rPr>
              <a:t>ú</a:t>
            </a:r>
            <a:r>
              <a:rPr sz="2000" b="1" dirty="0">
                <a:solidFill>
                  <a:srgbClr val="0070C0"/>
                </a:solidFill>
                <a:latin typeface="Franklin Gothic Book"/>
                <a:cs typeface="Franklin Gothic Book"/>
              </a:rPr>
              <a:t>v</a:t>
            </a:r>
            <a:r>
              <a:rPr sz="2000" b="1" spc="-5" dirty="0">
                <a:solidFill>
                  <a:srgbClr val="0070C0"/>
                </a:solidFill>
                <a:latin typeface="Franklin Gothic Book"/>
                <a:cs typeface="Franklin Gothic Book"/>
              </a:rPr>
              <a:t>i</a:t>
            </a:r>
            <a:r>
              <a:rPr sz="2000" b="1" dirty="0">
                <a:solidFill>
                  <a:srgbClr val="0070C0"/>
                </a:solidFill>
                <a:latin typeface="Franklin Gothic Book"/>
                <a:cs typeface="Franklin Gothic Book"/>
              </a:rPr>
              <a:t>s</a:t>
            </a:r>
            <a:r>
              <a:rPr sz="2000" b="1" spc="-5" dirty="0">
                <a:solidFill>
                  <a:srgbClr val="0070C0"/>
                </a:solidFill>
                <a:latin typeface="Franklin Gothic Book"/>
                <a:cs typeface="Franklin Gothic Book"/>
              </a:rPr>
              <a:t>i</a:t>
            </a:r>
            <a:r>
              <a:rPr sz="2000" b="1" spc="10" dirty="0">
                <a:solidFill>
                  <a:srgbClr val="0070C0"/>
                </a:solidFill>
                <a:latin typeface="Franklin Gothic Book"/>
                <a:cs typeface="Franklin Gothic Book"/>
              </a:rPr>
              <a:t>a</a:t>
            </a:r>
            <a:r>
              <a:rPr sz="2000" b="1" spc="-5" dirty="0">
                <a:solidFill>
                  <a:srgbClr val="0070C0"/>
                </a:solidFill>
                <a:latin typeface="Franklin Gothic Book"/>
                <a:cs typeface="Franklin Gothic Book"/>
              </a:rPr>
              <a:t>c</a:t>
            </a:r>
            <a:r>
              <a:rPr sz="2000" b="1" spc="-10" dirty="0">
                <a:solidFill>
                  <a:srgbClr val="0070C0"/>
                </a:solidFill>
                <a:latin typeface="Franklin Gothic Book"/>
                <a:cs typeface="Franklin Gothic Book"/>
              </a:rPr>
              <a:t>ej</a:t>
            </a:r>
            <a:r>
              <a:rPr sz="2000" b="1" spc="-70" dirty="0">
                <a:solidFill>
                  <a:srgbClr val="0070C0"/>
                </a:solidFill>
                <a:latin typeface="Franklin Gothic Book"/>
                <a:cs typeface="Franklin Gothic Book"/>
              </a:rPr>
              <a:t> </a:t>
            </a:r>
            <a:r>
              <a:rPr sz="2000" b="1" spc="5" dirty="0">
                <a:solidFill>
                  <a:srgbClr val="0070C0"/>
                </a:solidFill>
                <a:latin typeface="Franklin Gothic Book"/>
                <a:cs typeface="Franklin Gothic Book"/>
              </a:rPr>
              <a:t>in</a:t>
            </a:r>
            <a:r>
              <a:rPr sz="2000" b="1" spc="15" dirty="0">
                <a:solidFill>
                  <a:srgbClr val="0070C0"/>
                </a:solidFill>
                <a:latin typeface="Franklin Gothic Book"/>
                <a:cs typeface="Franklin Gothic Book"/>
              </a:rPr>
              <a:t>f</a:t>
            </a:r>
            <a:r>
              <a:rPr sz="2000" b="1" dirty="0">
                <a:solidFill>
                  <a:srgbClr val="0070C0"/>
                </a:solidFill>
                <a:latin typeface="Franklin Gothic Book"/>
                <a:cs typeface="Franklin Gothic Book"/>
              </a:rPr>
              <a:t>r</a:t>
            </a:r>
            <a:r>
              <a:rPr sz="2000" b="1" spc="-15" dirty="0">
                <a:solidFill>
                  <a:srgbClr val="0070C0"/>
                </a:solidFill>
                <a:latin typeface="Franklin Gothic Book"/>
                <a:cs typeface="Franklin Gothic Book"/>
              </a:rPr>
              <a:t>a</a:t>
            </a:r>
            <a:r>
              <a:rPr sz="2000" b="1" dirty="0">
                <a:solidFill>
                  <a:srgbClr val="0070C0"/>
                </a:solidFill>
                <a:latin typeface="Franklin Gothic Book"/>
                <a:cs typeface="Franklin Gothic Book"/>
              </a:rPr>
              <a:t>št</a:t>
            </a:r>
            <a:r>
              <a:rPr sz="2000" b="1" spc="-20" dirty="0">
                <a:solidFill>
                  <a:srgbClr val="0070C0"/>
                </a:solidFill>
                <a:latin typeface="Franklin Gothic Book"/>
                <a:cs typeface="Franklin Gothic Book"/>
              </a:rPr>
              <a:t>r</a:t>
            </a:r>
            <a:r>
              <a:rPr sz="2000" b="1" spc="-15" dirty="0">
                <a:solidFill>
                  <a:srgbClr val="0070C0"/>
                </a:solidFill>
                <a:latin typeface="Franklin Gothic Book"/>
                <a:cs typeface="Franklin Gothic Book"/>
              </a:rPr>
              <a:t>u</a:t>
            </a:r>
            <a:r>
              <a:rPr sz="2000" b="1" dirty="0">
                <a:solidFill>
                  <a:srgbClr val="0070C0"/>
                </a:solidFill>
                <a:latin typeface="Franklin Gothic Book"/>
                <a:cs typeface="Franklin Gothic Book"/>
              </a:rPr>
              <a:t>kt</a:t>
            </a:r>
            <a:r>
              <a:rPr sz="2000" b="1" spc="-15" dirty="0">
                <a:solidFill>
                  <a:srgbClr val="0070C0"/>
                </a:solidFill>
                <a:latin typeface="Franklin Gothic Book"/>
                <a:cs typeface="Franklin Gothic Book"/>
              </a:rPr>
              <a:t>ú</a:t>
            </a:r>
            <a:r>
              <a:rPr sz="2000" b="1" spc="50" dirty="0">
                <a:solidFill>
                  <a:srgbClr val="0070C0"/>
                </a:solidFill>
                <a:latin typeface="Franklin Gothic Book"/>
                <a:cs typeface="Franklin Gothic Book"/>
              </a:rPr>
              <a:t>r</a:t>
            </a:r>
            <a:r>
              <a:rPr sz="2000" b="1" spc="-10" dirty="0">
                <a:solidFill>
                  <a:srgbClr val="0070C0"/>
                </a:solidFill>
                <a:latin typeface="Franklin Gothic Book"/>
                <a:cs typeface="Franklin Gothic Book"/>
              </a:rPr>
              <a:t>y</a:t>
            </a:r>
            <a:endParaRPr sz="2000" b="1" dirty="0">
              <a:solidFill>
                <a:srgbClr val="0070C0"/>
              </a:solidFill>
              <a:latin typeface="Franklin Gothic Book"/>
              <a:cs typeface="Franklin Gothic Book"/>
            </a:endParaRPr>
          </a:p>
          <a:p>
            <a:pPr marL="12700">
              <a:lnSpc>
                <a:spcPct val="100000"/>
              </a:lnSpc>
              <a:spcBef>
                <a:spcPts val="439"/>
              </a:spcBef>
              <a:tabLst>
                <a:tab pos="356870" algn="l"/>
              </a:tabLst>
            </a:pPr>
            <a:r>
              <a:rPr sz="1250" spc="10" dirty="0">
                <a:solidFill>
                  <a:srgbClr val="F0A12D"/>
                </a:solidFill>
                <a:latin typeface="Times New Roman"/>
                <a:cs typeface="Times New Roman"/>
              </a:rPr>
              <a:t>	</a:t>
            </a:r>
            <a:r>
              <a:rPr sz="1800" b="1" u="heavy" spc="25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b="1" u="heavy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1800" b="1" u="heavy" spc="30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b="1" u="heavy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á</a:t>
            </a:r>
            <a:r>
              <a:rPr sz="1800" b="1" u="heavy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b="1" u="heavy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b="1" u="heavy" dirty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1800" b="1" u="heavy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b="1" u="heavy" dirty="0">
                <a:solidFill>
                  <a:srgbClr val="4E3A2F"/>
                </a:solidFill>
                <a:latin typeface="Franklin Gothic Book"/>
                <a:cs typeface="Franklin Gothic Book"/>
              </a:rPr>
              <a:t>é</a:t>
            </a:r>
            <a:r>
              <a:rPr sz="1800" b="1" u="heavy" spc="-65" dirty="0">
                <a:solidFill>
                  <a:srgbClr val="4E3A2F"/>
                </a:solidFill>
                <a:latin typeface="Times New Roman"/>
                <a:cs typeface="Times New Roman"/>
              </a:rPr>
              <a:t> </a:t>
            </a:r>
            <a:r>
              <a:rPr sz="1800" b="1" u="heavy" spc="20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b="1" u="heavy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ý</a:t>
            </a:r>
            <a:r>
              <a:rPr sz="1800" b="1" u="heavy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d</a:t>
            </a:r>
            <a:r>
              <a:rPr sz="1800" b="1" u="heavy" spc="-40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b="1" u="heavy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b="1" u="heavy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800" b="1" u="heavy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y</a:t>
            </a:r>
            <a:r>
              <a:rPr sz="1800" b="1" u="heavy" dirty="0">
                <a:solidFill>
                  <a:srgbClr val="4E3A2F"/>
                </a:solidFill>
                <a:latin typeface="Franklin Gothic Book"/>
                <a:cs typeface="Franklin Gothic Book"/>
              </a:rPr>
              <a:t>:</a:t>
            </a:r>
            <a:endParaRPr sz="1800" dirty="0">
              <a:latin typeface="Franklin Gothic Book"/>
              <a:cs typeface="Franklin Gothic Book"/>
            </a:endParaRPr>
          </a:p>
          <a:p>
            <a:pPr marL="12700">
              <a:lnSpc>
                <a:spcPct val="100000"/>
              </a:lnSpc>
              <a:spcBef>
                <a:spcPts val="434"/>
              </a:spcBef>
              <a:tabLst>
                <a:tab pos="356870" algn="l"/>
              </a:tabLst>
            </a:pPr>
            <a:r>
              <a:rPr sz="1250" spc="10" dirty="0">
                <a:solidFill>
                  <a:srgbClr val="F0A12D"/>
                </a:solidFill>
                <a:latin typeface="Times New Roman"/>
                <a:cs typeface="Times New Roman"/>
              </a:rPr>
              <a:t>	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ý</a:t>
            </a:r>
            <a:r>
              <a:rPr sz="18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d</a:t>
            </a:r>
            <a:r>
              <a:rPr sz="1800" spc="-40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vk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y 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h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m</a:t>
            </a:r>
            <a:r>
              <a:rPr sz="1800" spc="-25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é</a:t>
            </a:r>
            <a:r>
              <a:rPr sz="18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18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h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m</a:t>
            </a:r>
            <a:r>
              <a:rPr sz="1800" spc="-25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é</a:t>
            </a:r>
            <a:r>
              <a:rPr sz="18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i</a:t>
            </a:r>
            <a:r>
              <a:rPr sz="1800" spc="-45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estície 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vrá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an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1800" spc="-6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nák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lad</a:t>
            </a:r>
            <a:r>
              <a:rPr sz="1800" spc="-30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s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úv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isi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cich</a:t>
            </a:r>
            <a:r>
              <a:rPr sz="1800" spc="-2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s</a:t>
            </a:r>
            <a:endParaRPr sz="1800" dirty="0">
              <a:latin typeface="Franklin Gothic Book"/>
              <a:cs typeface="Franklin Gothic Book"/>
            </a:endParaRPr>
          </a:p>
          <a:p>
            <a:pPr marL="46355" algn="ctr">
              <a:lnSpc>
                <a:spcPct val="100000"/>
              </a:lnSpc>
            </a:pP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i</a:t>
            </a:r>
            <a:r>
              <a:rPr sz="1800" spc="-40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s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tíci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mi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d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 v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y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už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í</a:t>
            </a:r>
            <a:r>
              <a:rPr sz="18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an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ia</a:t>
            </a:r>
            <a:r>
              <a:rPr sz="1800" spc="-3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OZE</a:t>
            </a:r>
            <a:r>
              <a:rPr sz="1800" spc="2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 d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spc="3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ús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por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rg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ie,</a:t>
            </a:r>
            <a:r>
              <a:rPr sz="1800" spc="-3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súv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isi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ce</a:t>
            </a:r>
            <a:r>
              <a:rPr sz="18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vš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eobec</a:t>
            </a:r>
            <a:r>
              <a:rPr sz="18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é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 ná</a:t>
            </a:r>
            <a:r>
              <a:rPr sz="18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l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d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y</a:t>
            </a:r>
            <a:endParaRPr sz="1800" dirty="0">
              <a:latin typeface="Franklin Gothic Book"/>
              <a:cs typeface="Franklin Gothic Book"/>
            </a:endParaRPr>
          </a:p>
          <a:p>
            <a:pPr marL="12700">
              <a:lnSpc>
                <a:spcPct val="100000"/>
              </a:lnSpc>
              <a:spcBef>
                <a:spcPts val="434"/>
              </a:spcBef>
              <a:tabLst>
                <a:tab pos="356870" algn="l"/>
              </a:tabLst>
            </a:pPr>
            <a:r>
              <a:rPr sz="1250" spc="10" dirty="0">
                <a:solidFill>
                  <a:srgbClr val="F0A12D"/>
                </a:solidFill>
                <a:latin typeface="Times New Roman"/>
                <a:cs typeface="Times New Roman"/>
              </a:rPr>
              <a:t>	</a:t>
            </a:r>
            <a:r>
              <a:rPr sz="1800" b="1" u="heavy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1800" b="1" u="heavy" spc="30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b="1" u="heavy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i</a:t>
            </a:r>
            <a:r>
              <a:rPr sz="1800" b="1" u="heavy" dirty="0">
                <a:solidFill>
                  <a:srgbClr val="4E3A2F"/>
                </a:solidFill>
                <a:latin typeface="Franklin Gothic Book"/>
                <a:cs typeface="Franklin Gothic Book"/>
              </a:rPr>
              <a:t>j</a:t>
            </a:r>
            <a:r>
              <a:rPr sz="1800" b="1" u="heavy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í</a:t>
            </a:r>
            <a:r>
              <a:rPr sz="1800" b="1" u="heavy" dirty="0">
                <a:solidFill>
                  <a:srgbClr val="4E3A2F"/>
                </a:solidFill>
                <a:latin typeface="Franklin Gothic Book"/>
                <a:cs typeface="Franklin Gothic Book"/>
              </a:rPr>
              <a:t>m</a:t>
            </a:r>
            <a:r>
              <a:rPr sz="1800" b="1" u="heavy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b="1" u="heavy" spc="-30" dirty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1800" b="1" u="heavy" dirty="0">
                <a:solidFill>
                  <a:srgbClr val="4E3A2F"/>
                </a:solidFill>
                <a:latin typeface="Franklin Gothic Book"/>
                <a:cs typeface="Franklin Gothic Book"/>
              </a:rPr>
              <a:t>el</a:t>
            </a:r>
            <a:r>
              <a:rPr sz="1800" b="1" u="heavy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i</a:t>
            </a:r>
            <a:r>
              <a:rPr sz="1800" b="1" u="heavy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b="1" u="heavy" spc="-60" dirty="0">
                <a:solidFill>
                  <a:srgbClr val="4E3A2F"/>
                </a:solidFill>
                <a:latin typeface="Times New Roman"/>
                <a:cs typeface="Times New Roman"/>
              </a:rPr>
              <a:t> </a:t>
            </a:r>
            <a:r>
              <a:rPr sz="1800" b="1" u="heavy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1800" b="1" u="heavy" spc="20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b="1" u="heavy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d</a:t>
            </a:r>
            <a:r>
              <a:rPr sz="1800" b="1" u="heavy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1800" b="1" u="heavy" spc="20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b="1" u="heavy" spc="50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b="1" u="heavy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y</a:t>
            </a:r>
            <a:r>
              <a:rPr sz="1800" b="1" u="heavy" dirty="0">
                <a:solidFill>
                  <a:srgbClr val="4E3A2F"/>
                </a:solidFill>
                <a:latin typeface="Franklin Gothic Book"/>
                <a:cs typeface="Franklin Gothic Book"/>
              </a:rPr>
              <a:t>:</a:t>
            </a:r>
            <a:endParaRPr sz="1800" dirty="0">
              <a:latin typeface="Franklin Gothic Book"/>
              <a:cs typeface="Franklin Gothic Book"/>
            </a:endParaRPr>
          </a:p>
          <a:p>
            <a:pPr marL="12700">
              <a:lnSpc>
                <a:spcPct val="100000"/>
              </a:lnSpc>
              <a:spcBef>
                <a:spcPts val="430"/>
              </a:spcBef>
              <a:tabLst>
                <a:tab pos="356870" algn="l"/>
              </a:tabLst>
            </a:pPr>
            <a:r>
              <a:rPr sz="1250" spc="10" dirty="0">
                <a:solidFill>
                  <a:srgbClr val="F0A12D"/>
                </a:solidFill>
                <a:latin typeface="Times New Roman"/>
                <a:cs typeface="Times New Roman"/>
              </a:rPr>
              <a:t>	</a:t>
            </a:r>
            <a:r>
              <a:rPr sz="18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obce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i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d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iec</a:t>
            </a:r>
            <a:r>
              <a:rPr sz="18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800" spc="-30" dirty="0">
                <a:solidFill>
                  <a:srgbClr val="4E3A2F"/>
                </a:solidFill>
                <a:latin typeface="Franklin Gothic Book"/>
                <a:cs typeface="Franklin Gothic Book"/>
              </a:rPr>
              <a:t>y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ch</a:t>
            </a:r>
            <a:r>
              <a:rPr sz="1800" spc="2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obla</a:t>
            </a:r>
            <a:r>
              <a:rPr sz="18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s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ti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ch s</a:t>
            </a:r>
            <a:r>
              <a:rPr sz="18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po</a:t>
            </a:r>
            <a:r>
              <a:rPr sz="1800" spc="5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č</a:t>
            </a:r>
            <a:r>
              <a:rPr sz="1800" spc="-25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1800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om</a:t>
            </a:r>
            <a:r>
              <a:rPr sz="18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spc="-3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b</a:t>
            </a:r>
            <a:r>
              <a:rPr sz="180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y</a:t>
            </a:r>
            <a:r>
              <a:rPr sz="1800" spc="-2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spc="5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spc="-25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1800" spc="2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lang="sk-SK" sz="1800" spc="2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ľo</a:t>
            </a:r>
            <a:r>
              <a:rPr sz="1800" dirty="0" smtClean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spc="105" dirty="0" smtClean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d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1</a:t>
            </a:r>
            <a:r>
              <a:rPr sz="18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0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0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0</a:t>
            </a:r>
            <a:r>
              <a:rPr sz="18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(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vrá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an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e)</a:t>
            </a:r>
            <a:endParaRPr sz="1800" dirty="0">
              <a:latin typeface="Franklin Gothic Book"/>
              <a:cs typeface="Franklin Gothic Book"/>
            </a:endParaRPr>
          </a:p>
          <a:p>
            <a:pPr marL="12700">
              <a:lnSpc>
                <a:spcPct val="100000"/>
              </a:lnSpc>
              <a:spcBef>
                <a:spcPts val="434"/>
              </a:spcBef>
              <a:tabLst>
                <a:tab pos="356870" algn="l"/>
              </a:tabLst>
            </a:pPr>
            <a:r>
              <a:rPr sz="1250" spc="10" dirty="0">
                <a:solidFill>
                  <a:srgbClr val="F0A12D"/>
                </a:solidFill>
                <a:latin typeface="Times New Roman"/>
                <a:cs typeface="Times New Roman"/>
              </a:rPr>
              <a:t>	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z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d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ruž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ia</a:t>
            </a:r>
            <a:r>
              <a:rPr sz="1800" spc="-3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obcí s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rávn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ou</a:t>
            </a:r>
            <a:r>
              <a:rPr sz="1800" spc="-3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s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u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b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je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tivi</a:t>
            </a:r>
            <a:r>
              <a:rPr sz="1800" spc="-25" dirty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ou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(s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iemer</a:t>
            </a:r>
            <a:r>
              <a:rPr sz="18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ým</a:t>
            </a:r>
            <a:r>
              <a:rPr sz="18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poč</a:t>
            </a:r>
            <a:r>
              <a:rPr sz="1800" spc="-25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1800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om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spc="-3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b</a:t>
            </a:r>
            <a:r>
              <a:rPr sz="180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y</a:t>
            </a:r>
            <a:r>
              <a:rPr sz="1800" spc="-2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spc="5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spc="-3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1800" spc="2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lang="sk-SK" sz="1800" spc="2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ľo</a:t>
            </a:r>
            <a:r>
              <a:rPr sz="1800" dirty="0" smtClean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spc="105" dirty="0" smtClean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d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spc="3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1</a:t>
            </a:r>
            <a:r>
              <a:rPr sz="18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00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0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)</a:t>
            </a:r>
            <a:endParaRPr sz="1800" dirty="0">
              <a:latin typeface="Franklin Gothic Book"/>
              <a:cs typeface="Franklin Gothic Book"/>
            </a:endParaRPr>
          </a:p>
          <a:p>
            <a:pPr marL="12700">
              <a:lnSpc>
                <a:spcPct val="100000"/>
              </a:lnSpc>
              <a:spcBef>
                <a:spcPts val="430"/>
              </a:spcBef>
              <a:tabLst>
                <a:tab pos="356870" algn="l"/>
              </a:tabLst>
            </a:pPr>
            <a:r>
              <a:rPr sz="1250" spc="10" dirty="0">
                <a:solidFill>
                  <a:srgbClr val="F0A12D"/>
                </a:solidFill>
                <a:latin typeface="Times New Roman"/>
                <a:cs typeface="Times New Roman"/>
              </a:rPr>
              <a:t>	</a:t>
            </a:r>
            <a:r>
              <a:rPr sz="1800" b="1" u="heavy" spc="20" dirty="0">
                <a:solidFill>
                  <a:srgbClr val="4E3A2F"/>
                </a:solidFill>
                <a:latin typeface="Franklin Gothic Book"/>
                <a:cs typeface="Franklin Gothic Book"/>
              </a:rPr>
              <a:t>m</a:t>
            </a:r>
            <a:r>
              <a:rPr sz="1800" b="1" u="heavy" spc="30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b="1" u="heavy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x</a:t>
            </a:r>
            <a:r>
              <a:rPr sz="1800" b="1" u="heavy" dirty="0">
                <a:solidFill>
                  <a:srgbClr val="4E3A2F"/>
                </a:solidFill>
                <a:latin typeface="Franklin Gothic Book"/>
                <a:cs typeface="Franklin Gothic Book"/>
              </a:rPr>
              <a:t>.</a:t>
            </a:r>
            <a:r>
              <a:rPr sz="1800" b="1" u="heavy" spc="-60" dirty="0">
                <a:solidFill>
                  <a:srgbClr val="4E3A2F"/>
                </a:solidFill>
                <a:latin typeface="Times New Roman"/>
                <a:cs typeface="Times New Roman"/>
              </a:rPr>
              <a:t> </a:t>
            </a:r>
            <a:r>
              <a:rPr sz="1800" b="1" u="heavy" spc="20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b="1" u="heavy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ý</a:t>
            </a:r>
            <a:r>
              <a:rPr sz="1800" b="1" u="heavy" spc="25" dirty="0">
                <a:solidFill>
                  <a:srgbClr val="4E3A2F"/>
                </a:solidFill>
                <a:latin typeface="Franklin Gothic Book"/>
                <a:cs typeface="Franklin Gothic Book"/>
              </a:rPr>
              <a:t>š</a:t>
            </a:r>
            <a:r>
              <a:rPr sz="1800" b="1" u="heavy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800" b="1" u="heavy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b="1" u="heavy" spc="-80" dirty="0">
                <a:solidFill>
                  <a:srgbClr val="4E3A2F"/>
                </a:solidFill>
                <a:latin typeface="Times New Roman"/>
                <a:cs typeface="Times New Roman"/>
              </a:rPr>
              <a:t> </a:t>
            </a:r>
            <a:r>
              <a:rPr sz="1800" b="1" u="heavy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1800" b="1" u="heavy" spc="25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b="1" u="heavy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d</a:t>
            </a:r>
            <a:r>
              <a:rPr sz="1800" b="1" u="heavy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1800" b="1" u="heavy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b="1" u="heavy" spc="55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b="1" u="heavy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y</a:t>
            </a:r>
            <a:r>
              <a:rPr sz="1800" b="1" u="heavy" spc="-65" dirty="0">
                <a:solidFill>
                  <a:srgbClr val="4E3A2F"/>
                </a:solidFill>
                <a:latin typeface="Times New Roman"/>
                <a:cs typeface="Times New Roman"/>
              </a:rPr>
              <a:t> </a:t>
            </a:r>
            <a:r>
              <a:rPr sz="1800" b="1" u="heavy" spc="30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b="1" u="heavy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b="1" u="heavy" spc="-35" dirty="0">
                <a:solidFill>
                  <a:srgbClr val="4E3A2F"/>
                </a:solidFill>
                <a:latin typeface="Times New Roman"/>
                <a:cs typeface="Times New Roman"/>
              </a:rPr>
              <a:t> </a:t>
            </a:r>
            <a:r>
              <a:rPr sz="1800" b="1" u="heavy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1</a:t>
            </a:r>
            <a:r>
              <a:rPr sz="1800" b="1" u="heavy" spc="5" dirty="0">
                <a:solidFill>
                  <a:srgbClr val="4E3A2F"/>
                </a:solidFill>
                <a:latin typeface="Times New Roman"/>
                <a:cs typeface="Times New Roman"/>
              </a:rPr>
              <a:t> </a:t>
            </a:r>
            <a:r>
              <a:rPr sz="1800" b="1" u="heavy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pr</a:t>
            </a:r>
            <a:r>
              <a:rPr sz="1800" b="1" u="heavy" spc="25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b="1" u="heavy" dirty="0">
                <a:solidFill>
                  <a:srgbClr val="4E3A2F"/>
                </a:solidFill>
                <a:latin typeface="Franklin Gothic Book"/>
                <a:cs typeface="Franklin Gothic Book"/>
              </a:rPr>
              <a:t>je</a:t>
            </a:r>
            <a:r>
              <a:rPr sz="1800" b="1" u="heavy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800" b="1" u="heavy" dirty="0">
                <a:solidFill>
                  <a:srgbClr val="4E3A2F"/>
                </a:solidFill>
                <a:latin typeface="Franklin Gothic Book"/>
                <a:cs typeface="Franklin Gothic Book"/>
              </a:rPr>
              <a:t>t:</a:t>
            </a:r>
            <a:endParaRPr sz="1800" dirty="0">
              <a:latin typeface="Franklin Gothic Book"/>
              <a:cs typeface="Franklin Gothic Book"/>
            </a:endParaRPr>
          </a:p>
          <a:p>
            <a:pPr marL="12700">
              <a:lnSpc>
                <a:spcPct val="100000"/>
              </a:lnSpc>
              <a:spcBef>
                <a:spcPts val="434"/>
              </a:spcBef>
              <a:tabLst>
                <a:tab pos="356870" algn="l"/>
              </a:tabLst>
            </a:pPr>
            <a:r>
              <a:rPr sz="1250" spc="10" dirty="0">
                <a:solidFill>
                  <a:srgbClr val="F0A12D"/>
                </a:solidFill>
                <a:latin typeface="Times New Roman"/>
                <a:cs typeface="Times New Roman"/>
              </a:rPr>
              <a:t>	</a:t>
            </a:r>
            <a:r>
              <a:rPr sz="1800" b="1" spc="20" dirty="0">
                <a:solidFill>
                  <a:srgbClr val="0070C0"/>
                </a:solidFill>
                <a:latin typeface="Franklin Gothic Book"/>
                <a:cs typeface="Franklin Gothic Book"/>
              </a:rPr>
              <a:t>30</a:t>
            </a:r>
            <a:r>
              <a:rPr sz="1800" b="1" dirty="0">
                <a:solidFill>
                  <a:srgbClr val="0070C0"/>
                </a:solidFill>
                <a:latin typeface="Franklin Gothic Book"/>
                <a:cs typeface="Franklin Gothic Book"/>
              </a:rPr>
              <a:t>0</a:t>
            </a:r>
            <a:r>
              <a:rPr sz="1800" b="1" spc="-15" dirty="0">
                <a:solidFill>
                  <a:srgbClr val="0070C0"/>
                </a:solidFill>
                <a:latin typeface="Times New Roman"/>
                <a:cs typeface="Times New Roman"/>
              </a:rPr>
              <a:t> </a:t>
            </a:r>
            <a:r>
              <a:rPr sz="1800" b="1" spc="20" dirty="0">
                <a:solidFill>
                  <a:srgbClr val="0070C0"/>
                </a:solidFill>
                <a:latin typeface="Franklin Gothic Book"/>
                <a:cs typeface="Franklin Gothic Book"/>
              </a:rPr>
              <a:t>00</a:t>
            </a:r>
            <a:r>
              <a:rPr sz="1800" b="1" dirty="0">
                <a:solidFill>
                  <a:srgbClr val="0070C0"/>
                </a:solidFill>
                <a:latin typeface="Franklin Gothic Book"/>
                <a:cs typeface="Franklin Gothic Book"/>
              </a:rPr>
              <a:t>0</a:t>
            </a:r>
            <a:r>
              <a:rPr sz="1800" b="1" spc="-40" dirty="0">
                <a:solidFill>
                  <a:srgbClr val="0070C0"/>
                </a:solidFill>
                <a:latin typeface="Times New Roman"/>
                <a:cs typeface="Times New Roman"/>
              </a:rPr>
              <a:t> </a:t>
            </a:r>
            <a:r>
              <a:rPr sz="1800" b="1" spc="20" dirty="0">
                <a:solidFill>
                  <a:srgbClr val="0070C0"/>
                </a:solidFill>
                <a:latin typeface="Franklin Gothic Book"/>
                <a:cs typeface="Franklin Gothic Book"/>
              </a:rPr>
              <a:t>E</a:t>
            </a:r>
            <a:r>
              <a:rPr sz="1800" b="1" spc="10" dirty="0">
                <a:solidFill>
                  <a:srgbClr val="0070C0"/>
                </a:solidFill>
                <a:latin typeface="Franklin Gothic Book"/>
                <a:cs typeface="Franklin Gothic Book"/>
              </a:rPr>
              <a:t>U</a:t>
            </a:r>
            <a:r>
              <a:rPr sz="1800" b="1" dirty="0">
                <a:solidFill>
                  <a:srgbClr val="0070C0"/>
                </a:solidFill>
                <a:latin typeface="Franklin Gothic Book"/>
                <a:cs typeface="Franklin Gothic Book"/>
              </a:rPr>
              <a:t>R</a:t>
            </a:r>
          </a:p>
          <a:p>
            <a:pPr marR="5715" algn="ctr">
              <a:lnSpc>
                <a:spcPct val="100000"/>
              </a:lnSpc>
            </a:pP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s</a:t>
            </a:r>
            <a:r>
              <a:rPr sz="18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mo</a:t>
            </a:r>
            <a:r>
              <a:rPr sz="18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ž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s</a:t>
            </a:r>
            <a:r>
              <a:rPr sz="1800" spc="-280" dirty="0">
                <a:solidFill>
                  <a:srgbClr val="4E3A2F"/>
                </a:solidFill>
                <a:latin typeface="Franklin Gothic Book"/>
                <a:cs typeface="Franklin Gothic Book"/>
              </a:rPr>
              <a:t>Ŧ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ou</a:t>
            </a:r>
            <a:r>
              <a:rPr sz="1800" spc="-3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po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s</a:t>
            </a:r>
            <a:r>
              <a:rPr sz="18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yt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nu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tia</a:t>
            </a:r>
            <a:r>
              <a:rPr sz="1800" spc="-3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zá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lo</a:t>
            </a:r>
            <a:r>
              <a:rPr sz="18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h</a:t>
            </a:r>
            <a:r>
              <a:rPr sz="1800" spc="-25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ej</a:t>
            </a:r>
            <a:r>
              <a:rPr sz="18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pl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1800" spc="-30" dirty="0">
                <a:solidFill>
                  <a:srgbClr val="4E3A2F"/>
                </a:solidFill>
                <a:latin typeface="Franklin Gothic Book"/>
                <a:cs typeface="Franklin Gothic Book"/>
              </a:rPr>
              <a:t>b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y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d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 v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ý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š</a:t>
            </a:r>
            <a:r>
              <a:rPr sz="18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y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50</a:t>
            </a:r>
            <a:r>
              <a:rPr sz="18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%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op</a:t>
            </a:r>
            <a:r>
              <a:rPr sz="18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ávn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ých</a:t>
            </a:r>
            <a:r>
              <a:rPr sz="1800" spc="-2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ná</a:t>
            </a:r>
            <a:r>
              <a:rPr sz="18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l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d</a:t>
            </a:r>
            <a:r>
              <a:rPr sz="1800" spc="-25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endParaRPr sz="1800" dirty="0">
              <a:latin typeface="Franklin Gothic Book"/>
              <a:cs typeface="Franklin Gothic Book"/>
            </a:endParaRPr>
          </a:p>
          <a:p>
            <a:pPr marL="12700">
              <a:lnSpc>
                <a:spcPct val="100000"/>
              </a:lnSpc>
              <a:spcBef>
                <a:spcPts val="434"/>
              </a:spcBef>
              <a:tabLst>
                <a:tab pos="356870" algn="l"/>
              </a:tabLst>
            </a:pPr>
            <a:r>
              <a:rPr sz="1250" spc="10" dirty="0">
                <a:solidFill>
                  <a:srgbClr val="F0A12D"/>
                </a:solidFill>
                <a:latin typeface="Times New Roman"/>
                <a:cs typeface="Times New Roman"/>
              </a:rPr>
              <a:t>	</a:t>
            </a:r>
            <a:r>
              <a:rPr sz="1800" b="1" spc="20" dirty="0">
                <a:solidFill>
                  <a:srgbClr val="4E3A2F"/>
                </a:solidFill>
                <a:latin typeface="Franklin Gothic Book"/>
                <a:cs typeface="Franklin Gothic Book"/>
              </a:rPr>
              <a:t>m</a:t>
            </a:r>
            <a:r>
              <a:rPr sz="1800" b="1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i</a:t>
            </a:r>
            <a:r>
              <a:rPr sz="1800" b="1" spc="20" dirty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1800" b="1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b="1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b="1" spc="-6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b="1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1800" b="1" spc="20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b="1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d</a:t>
            </a:r>
            <a:r>
              <a:rPr sz="1800" b="1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1800" b="1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b="1" spc="75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b="1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y</a:t>
            </a:r>
            <a:r>
              <a:rPr sz="1800" b="1" spc="-7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b="1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z </a:t>
            </a:r>
            <a:r>
              <a:rPr sz="1800" b="1" spc="25" dirty="0">
                <a:solidFill>
                  <a:srgbClr val="4E3A2F"/>
                </a:solidFill>
                <a:latin typeface="Franklin Gothic Book"/>
                <a:cs typeface="Franklin Gothic Book"/>
              </a:rPr>
              <a:t>c</a:t>
            </a:r>
            <a:r>
              <a:rPr sz="1800" b="1" spc="20" dirty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1800" b="1" spc="15" dirty="0">
                <a:solidFill>
                  <a:srgbClr val="4E3A2F"/>
                </a:solidFill>
                <a:latin typeface="Franklin Gothic Book"/>
                <a:cs typeface="Franklin Gothic Book"/>
              </a:rPr>
              <a:t>l</a:t>
            </a:r>
            <a:r>
              <a:rPr sz="1800" b="1" spc="-40" dirty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800" b="1" spc="-25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b="1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b="1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ý</a:t>
            </a:r>
            <a:r>
              <a:rPr sz="1800" b="1" dirty="0">
                <a:solidFill>
                  <a:srgbClr val="4E3A2F"/>
                </a:solidFill>
                <a:latin typeface="Franklin Gothic Book"/>
                <a:cs typeface="Franklin Gothic Book"/>
              </a:rPr>
              <a:t>c</a:t>
            </a:r>
            <a:r>
              <a:rPr sz="1800" b="1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h</a:t>
            </a:r>
            <a:r>
              <a:rPr sz="1800" b="1" spc="-8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b="1" spc="20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b="1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1800" b="1" spc="30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b="1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á</a:t>
            </a:r>
            <a:r>
              <a:rPr sz="1800" b="1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b="1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b="1" dirty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1800" b="1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b="1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ý</a:t>
            </a:r>
            <a:r>
              <a:rPr sz="1800" b="1" dirty="0">
                <a:solidFill>
                  <a:srgbClr val="4E3A2F"/>
                </a:solidFill>
                <a:latin typeface="Franklin Gothic Book"/>
                <a:cs typeface="Franklin Gothic Book"/>
              </a:rPr>
              <a:t>c</a:t>
            </a:r>
            <a:r>
              <a:rPr sz="1800" b="1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h</a:t>
            </a:r>
            <a:r>
              <a:rPr sz="1800" b="1" spc="-7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b="1" spc="15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b="1" spc="0" dirty="0">
                <a:solidFill>
                  <a:srgbClr val="4E3A2F"/>
                </a:solidFill>
                <a:latin typeface="Franklin Gothic Book"/>
                <a:cs typeface="Franklin Gothic Book"/>
              </a:rPr>
              <a:t>ý</a:t>
            </a:r>
            <a:r>
              <a:rPr sz="1800" b="1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d</a:t>
            </a:r>
            <a:r>
              <a:rPr sz="1800" b="1" spc="-40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b="1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b="1" spc="-40" dirty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800" b="1" spc="-25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b="1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b="1" dirty="0">
                <a:solidFill>
                  <a:srgbClr val="4E3A2F"/>
                </a:solidFill>
                <a:latin typeface="Franklin Gothic Book"/>
                <a:cs typeface="Franklin Gothic Book"/>
              </a:rPr>
              <a:t>:</a:t>
            </a:r>
            <a:r>
              <a:rPr sz="1800" b="1" spc="-13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-50" dirty="0">
                <a:solidFill>
                  <a:srgbClr val="4E3A2F"/>
                </a:solidFill>
                <a:latin typeface="Franklin Gothic Book"/>
                <a:cs typeface="Franklin Gothic Book"/>
              </a:rPr>
              <a:t>1</a:t>
            </a:r>
            <a:r>
              <a:rPr sz="18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0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0</a:t>
            </a:r>
            <a:r>
              <a:rPr sz="1800" spc="-15" dirty="0">
                <a:solidFill>
                  <a:srgbClr val="4E3A2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%</a:t>
            </a:r>
            <a:endParaRPr sz="1800" dirty="0">
              <a:latin typeface="Franklin Gothic Book"/>
              <a:cs typeface="Franklin Gothic Book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/>
          <p:nvPr/>
        </p:nvSpPr>
        <p:spPr>
          <a:xfrm>
            <a:off x="1176527" y="786383"/>
            <a:ext cx="527304" cy="32613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6123432" y="1213103"/>
            <a:ext cx="536448" cy="32613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479107" y="457200"/>
            <a:ext cx="8229600" cy="86177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800" b="1" spc="30" dirty="0">
                <a:solidFill>
                  <a:srgbClr val="4E3A2F"/>
                </a:solidFill>
                <a:latin typeface="Franklin Gothic Medium"/>
                <a:cs typeface="Franklin Gothic Medium"/>
              </a:rPr>
              <a:t>M</a:t>
            </a:r>
            <a:r>
              <a:rPr sz="2800" b="1" spc="10" dirty="0">
                <a:solidFill>
                  <a:srgbClr val="4E3A2F"/>
                </a:solidFill>
                <a:latin typeface="Franklin Gothic Medium"/>
                <a:cs typeface="Franklin Gothic Medium"/>
              </a:rPr>
              <a:t>0</a:t>
            </a:r>
            <a:r>
              <a:rPr sz="2800" b="1" dirty="0">
                <a:solidFill>
                  <a:srgbClr val="4E3A2F"/>
                </a:solidFill>
                <a:latin typeface="Franklin Gothic Medium"/>
                <a:cs typeface="Franklin Gothic Medium"/>
              </a:rPr>
              <a:t>8</a:t>
            </a:r>
            <a:r>
              <a:rPr sz="2800" b="1" spc="-65" dirty="0">
                <a:solidFill>
                  <a:srgbClr val="4E3A2F"/>
                </a:solidFill>
                <a:latin typeface="Times New Roman"/>
                <a:cs typeface="Times New Roman"/>
              </a:rPr>
              <a:t> </a:t>
            </a:r>
            <a:r>
              <a:rPr sz="2800" b="1" dirty="0">
                <a:solidFill>
                  <a:srgbClr val="4E3A2F"/>
                </a:solidFill>
              </a:rPr>
              <a:t>–</a:t>
            </a:r>
            <a:r>
              <a:rPr sz="2800" b="1" spc="-20" dirty="0">
                <a:solidFill>
                  <a:srgbClr val="4E3A2F"/>
                </a:solidFill>
              </a:rPr>
              <a:t> </a:t>
            </a:r>
            <a:r>
              <a:rPr sz="2800" b="1" spc="15" dirty="0">
                <a:solidFill>
                  <a:srgbClr val="4E3A2F"/>
                </a:solidFill>
              </a:rPr>
              <a:t>I</a:t>
            </a:r>
            <a:r>
              <a:rPr sz="2800" b="1" spc="20" dirty="0">
                <a:solidFill>
                  <a:srgbClr val="4E3A2F"/>
                </a:solidFill>
              </a:rPr>
              <a:t>N</a:t>
            </a:r>
            <a:r>
              <a:rPr sz="2800" b="1" spc="15" dirty="0">
                <a:solidFill>
                  <a:srgbClr val="4E3A2F"/>
                </a:solidFill>
              </a:rPr>
              <a:t>V</a:t>
            </a:r>
            <a:r>
              <a:rPr sz="2800" b="1" dirty="0">
                <a:solidFill>
                  <a:srgbClr val="4E3A2F"/>
                </a:solidFill>
              </a:rPr>
              <a:t>E</a:t>
            </a:r>
            <a:r>
              <a:rPr sz="2800" b="1" spc="10" dirty="0">
                <a:solidFill>
                  <a:srgbClr val="4E3A2F"/>
                </a:solidFill>
              </a:rPr>
              <a:t>S</a:t>
            </a:r>
            <a:r>
              <a:rPr sz="2800" b="1" spc="-15" dirty="0">
                <a:solidFill>
                  <a:srgbClr val="4E3A2F"/>
                </a:solidFill>
              </a:rPr>
              <a:t>T</a:t>
            </a:r>
            <a:r>
              <a:rPr sz="2800" b="1" dirty="0">
                <a:solidFill>
                  <a:srgbClr val="4E3A2F"/>
                </a:solidFill>
              </a:rPr>
              <a:t>ÍCIE</a:t>
            </a:r>
            <a:r>
              <a:rPr sz="2800" b="1" spc="-70" dirty="0">
                <a:solidFill>
                  <a:srgbClr val="4E3A2F"/>
                </a:solidFill>
              </a:rPr>
              <a:t> </a:t>
            </a:r>
            <a:r>
              <a:rPr sz="2800" b="1" spc="30" dirty="0">
                <a:solidFill>
                  <a:srgbClr val="4E3A2F"/>
                </a:solidFill>
              </a:rPr>
              <a:t>D</a:t>
            </a:r>
            <a:r>
              <a:rPr sz="2800" b="1" dirty="0">
                <a:solidFill>
                  <a:srgbClr val="4E3A2F"/>
                </a:solidFill>
              </a:rPr>
              <a:t>O</a:t>
            </a:r>
            <a:r>
              <a:rPr sz="2800" b="1" spc="-35" dirty="0">
                <a:solidFill>
                  <a:srgbClr val="4E3A2F"/>
                </a:solidFill>
              </a:rPr>
              <a:t> </a:t>
            </a:r>
            <a:r>
              <a:rPr sz="2800" b="1" dirty="0">
                <a:solidFill>
                  <a:srgbClr val="4E3A2F"/>
                </a:solidFill>
              </a:rPr>
              <a:t>R</a:t>
            </a:r>
            <a:r>
              <a:rPr sz="2800" b="1" spc="10" dirty="0">
                <a:solidFill>
                  <a:srgbClr val="4E3A2F"/>
                </a:solidFill>
              </a:rPr>
              <a:t>O</a:t>
            </a:r>
            <a:r>
              <a:rPr sz="2800" b="1" dirty="0">
                <a:solidFill>
                  <a:srgbClr val="4E3A2F"/>
                </a:solidFill>
              </a:rPr>
              <a:t>Z</a:t>
            </a:r>
            <a:r>
              <a:rPr sz="2800" b="1" spc="-60" dirty="0">
                <a:solidFill>
                  <a:srgbClr val="4E3A2F"/>
                </a:solidFill>
              </a:rPr>
              <a:t>V</a:t>
            </a:r>
            <a:r>
              <a:rPr sz="2800" b="1" dirty="0">
                <a:solidFill>
                  <a:srgbClr val="4E3A2F"/>
                </a:solidFill>
              </a:rPr>
              <a:t>O</a:t>
            </a:r>
            <a:r>
              <a:rPr sz="2800" b="1" spc="-65" dirty="0">
                <a:solidFill>
                  <a:srgbClr val="4E3A2F"/>
                </a:solidFill>
              </a:rPr>
              <a:t>J</a:t>
            </a:r>
            <a:r>
              <a:rPr sz="2800" b="1" dirty="0">
                <a:solidFill>
                  <a:srgbClr val="4E3A2F"/>
                </a:solidFill>
              </a:rPr>
              <a:t>A</a:t>
            </a:r>
            <a:r>
              <a:rPr sz="2800" b="1" spc="-65" dirty="0">
                <a:solidFill>
                  <a:srgbClr val="4E3A2F"/>
                </a:solidFill>
              </a:rPr>
              <a:t> </a:t>
            </a:r>
            <a:r>
              <a:rPr sz="2800" b="1" spc="10" dirty="0">
                <a:solidFill>
                  <a:srgbClr val="4E3A2F"/>
                </a:solidFill>
              </a:rPr>
              <a:t>L</a:t>
            </a:r>
            <a:r>
              <a:rPr sz="2800" b="1" spc="25" dirty="0">
                <a:solidFill>
                  <a:srgbClr val="4E3A2F"/>
                </a:solidFill>
              </a:rPr>
              <a:t>ES</a:t>
            </a:r>
            <a:r>
              <a:rPr sz="2800" b="1" dirty="0">
                <a:solidFill>
                  <a:srgbClr val="4E3A2F"/>
                </a:solidFill>
              </a:rPr>
              <a:t>N</a:t>
            </a:r>
            <a:r>
              <a:rPr sz="2800" b="1" spc="-10" dirty="0">
                <a:solidFill>
                  <a:srgbClr val="4E3A2F"/>
                </a:solidFill>
              </a:rPr>
              <a:t>Ý</a:t>
            </a:r>
            <a:r>
              <a:rPr sz="2800" b="1" spc="5" dirty="0">
                <a:solidFill>
                  <a:srgbClr val="4E3A2F"/>
                </a:solidFill>
              </a:rPr>
              <a:t>C</a:t>
            </a:r>
            <a:r>
              <a:rPr sz="2800" b="1" dirty="0">
                <a:solidFill>
                  <a:srgbClr val="4E3A2F"/>
                </a:solidFill>
              </a:rPr>
              <a:t>H</a:t>
            </a:r>
            <a:r>
              <a:rPr sz="2800" b="1" spc="-75" dirty="0">
                <a:solidFill>
                  <a:srgbClr val="4E3A2F"/>
                </a:solidFill>
              </a:rPr>
              <a:t> </a:t>
            </a:r>
            <a:r>
              <a:rPr sz="2800" b="1" spc="10" dirty="0">
                <a:solidFill>
                  <a:srgbClr val="4E3A2F"/>
                </a:solidFill>
              </a:rPr>
              <a:t>O</a:t>
            </a:r>
            <a:r>
              <a:rPr sz="2800" b="1" spc="20" dirty="0">
                <a:solidFill>
                  <a:srgbClr val="4E3A2F"/>
                </a:solidFill>
              </a:rPr>
              <a:t>B</a:t>
            </a:r>
            <a:r>
              <a:rPr sz="2800" b="1" spc="10" dirty="0">
                <a:solidFill>
                  <a:srgbClr val="4E3A2F"/>
                </a:solidFill>
              </a:rPr>
              <a:t>LA</a:t>
            </a:r>
            <a:r>
              <a:rPr sz="2800" b="1" spc="-20" dirty="0">
                <a:solidFill>
                  <a:srgbClr val="4E3A2F"/>
                </a:solidFill>
              </a:rPr>
              <a:t>S</a:t>
            </a:r>
            <a:r>
              <a:rPr sz="2800" b="1" spc="10" dirty="0">
                <a:solidFill>
                  <a:srgbClr val="4E3A2F"/>
                </a:solidFill>
              </a:rPr>
              <a:t>T</a:t>
            </a:r>
            <a:r>
              <a:rPr sz="2800" b="1" dirty="0">
                <a:solidFill>
                  <a:srgbClr val="4E3A2F"/>
                </a:solidFill>
              </a:rPr>
              <a:t>Í</a:t>
            </a:r>
            <a:r>
              <a:rPr sz="2800" b="1" spc="-80" dirty="0">
                <a:solidFill>
                  <a:srgbClr val="4E3A2F"/>
                </a:solidFill>
              </a:rPr>
              <a:t> </a:t>
            </a:r>
            <a:r>
              <a:rPr sz="2800" b="1" dirty="0">
                <a:solidFill>
                  <a:srgbClr val="4E3A2F"/>
                </a:solidFill>
              </a:rPr>
              <a:t>A</a:t>
            </a:r>
            <a:endParaRPr sz="2800" b="1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800" b="1" spc="10" dirty="0">
                <a:solidFill>
                  <a:srgbClr val="4E3A2F"/>
                </a:solidFill>
              </a:rPr>
              <a:t>ZL</a:t>
            </a:r>
            <a:r>
              <a:rPr sz="2800" b="1" spc="25" dirty="0">
                <a:solidFill>
                  <a:srgbClr val="4E3A2F"/>
                </a:solidFill>
              </a:rPr>
              <a:t>E</a:t>
            </a:r>
            <a:r>
              <a:rPr sz="2800" b="1" dirty="0">
                <a:solidFill>
                  <a:srgbClr val="4E3A2F"/>
                </a:solidFill>
              </a:rPr>
              <a:t>P</a:t>
            </a:r>
            <a:r>
              <a:rPr sz="2800" b="1" spc="-20" dirty="0">
                <a:solidFill>
                  <a:srgbClr val="4E3A2F"/>
                </a:solidFill>
              </a:rPr>
              <a:t>Š</a:t>
            </a:r>
            <a:r>
              <a:rPr sz="2800" b="1" dirty="0">
                <a:solidFill>
                  <a:srgbClr val="4E3A2F"/>
                </a:solidFill>
              </a:rPr>
              <a:t>ENIA</a:t>
            </a:r>
            <a:r>
              <a:rPr sz="2800" b="1" spc="-65" dirty="0">
                <a:solidFill>
                  <a:srgbClr val="4E3A2F"/>
                </a:solidFill>
              </a:rPr>
              <a:t> </a:t>
            </a:r>
            <a:r>
              <a:rPr sz="2800" b="1" spc="10" dirty="0">
                <a:solidFill>
                  <a:srgbClr val="4E3A2F"/>
                </a:solidFill>
              </a:rPr>
              <a:t>Ž</a:t>
            </a:r>
            <a:r>
              <a:rPr sz="2800" b="1" spc="15" dirty="0">
                <a:solidFill>
                  <a:srgbClr val="4E3A2F"/>
                </a:solidFill>
              </a:rPr>
              <a:t>I</a:t>
            </a:r>
            <a:r>
              <a:rPr sz="2800" b="1" spc="-55" dirty="0">
                <a:solidFill>
                  <a:srgbClr val="4E3A2F"/>
                </a:solidFill>
              </a:rPr>
              <a:t>V</a:t>
            </a:r>
            <a:r>
              <a:rPr sz="2800" b="1" spc="-35" dirty="0">
                <a:solidFill>
                  <a:srgbClr val="4E3A2F"/>
                </a:solidFill>
              </a:rPr>
              <a:t>O</a:t>
            </a:r>
            <a:r>
              <a:rPr sz="2800" b="1" spc="-155" dirty="0">
                <a:solidFill>
                  <a:srgbClr val="4E3A2F"/>
                </a:solidFill>
              </a:rPr>
              <a:t>T</a:t>
            </a:r>
            <a:r>
              <a:rPr sz="2800" b="1" spc="5" dirty="0">
                <a:solidFill>
                  <a:srgbClr val="4E3A2F"/>
                </a:solidFill>
              </a:rPr>
              <a:t>A</a:t>
            </a:r>
            <a:r>
              <a:rPr sz="2800" b="1" spc="-20" dirty="0">
                <a:solidFill>
                  <a:srgbClr val="4E3A2F"/>
                </a:solidFill>
              </a:rPr>
              <a:t>S</a:t>
            </a:r>
            <a:r>
              <a:rPr sz="2800" b="1" dirty="0">
                <a:solidFill>
                  <a:srgbClr val="4E3A2F"/>
                </a:solidFill>
              </a:rPr>
              <a:t>CHOPNOS</a:t>
            </a:r>
            <a:r>
              <a:rPr sz="2800" b="1" spc="-15" dirty="0">
                <a:solidFill>
                  <a:srgbClr val="4E3A2F"/>
                </a:solidFill>
              </a:rPr>
              <a:t>T</a:t>
            </a:r>
            <a:r>
              <a:rPr sz="2800" b="1" dirty="0">
                <a:solidFill>
                  <a:srgbClr val="4E3A2F"/>
                </a:solidFill>
              </a:rPr>
              <a:t>I</a:t>
            </a:r>
            <a:r>
              <a:rPr sz="2800" b="1" spc="-80" dirty="0">
                <a:solidFill>
                  <a:srgbClr val="4E3A2F"/>
                </a:solidFill>
              </a:rPr>
              <a:t> </a:t>
            </a:r>
            <a:r>
              <a:rPr sz="2800" b="1" spc="10" dirty="0">
                <a:solidFill>
                  <a:srgbClr val="4E3A2F"/>
                </a:solidFill>
              </a:rPr>
              <a:t>L</a:t>
            </a:r>
            <a:r>
              <a:rPr sz="2800" b="1" spc="25" dirty="0">
                <a:solidFill>
                  <a:srgbClr val="4E3A2F"/>
                </a:solidFill>
              </a:rPr>
              <a:t>ES</a:t>
            </a:r>
            <a:r>
              <a:rPr sz="2800" b="1" spc="-60" dirty="0">
                <a:solidFill>
                  <a:srgbClr val="4E3A2F"/>
                </a:solidFill>
              </a:rPr>
              <a:t>O</a:t>
            </a:r>
            <a:r>
              <a:rPr sz="2800" b="1" dirty="0">
                <a:solidFill>
                  <a:srgbClr val="4E3A2F"/>
                </a:solidFill>
              </a:rPr>
              <a:t>V</a:t>
            </a:r>
            <a:endParaRPr sz="2800" b="1" dirty="0"/>
          </a:p>
        </p:txBody>
      </p:sp>
      <p:sp>
        <p:nvSpPr>
          <p:cNvPr id="9" name="object 9"/>
          <p:cNvSpPr txBox="1"/>
          <p:nvPr/>
        </p:nvSpPr>
        <p:spPr>
          <a:xfrm>
            <a:off x="383539" y="2286000"/>
            <a:ext cx="8420735" cy="414472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356870" algn="l"/>
              </a:tabLst>
            </a:pPr>
            <a:r>
              <a:rPr sz="1400" spc="-15" dirty="0">
                <a:solidFill>
                  <a:srgbClr val="F0A12D"/>
                </a:solidFill>
                <a:latin typeface="Times New Roman"/>
                <a:cs typeface="Times New Roman"/>
              </a:rPr>
              <a:t>	</a:t>
            </a:r>
            <a:r>
              <a:rPr sz="2000" b="1" dirty="0">
                <a:solidFill>
                  <a:srgbClr val="0070C0"/>
                </a:solidFill>
                <a:latin typeface="Franklin Gothic Book"/>
                <a:cs typeface="Franklin Gothic Book"/>
              </a:rPr>
              <a:t>p</a:t>
            </a:r>
            <a:r>
              <a:rPr sz="2000" b="1" spc="0" dirty="0">
                <a:solidFill>
                  <a:srgbClr val="0070C0"/>
                </a:solidFill>
                <a:latin typeface="Franklin Gothic Book"/>
                <a:cs typeface="Franklin Gothic Book"/>
              </a:rPr>
              <a:t>o</a:t>
            </a:r>
            <a:r>
              <a:rPr sz="2000" b="1" spc="15" dirty="0">
                <a:solidFill>
                  <a:srgbClr val="0070C0"/>
                </a:solidFill>
                <a:latin typeface="Franklin Gothic Book"/>
                <a:cs typeface="Franklin Gothic Book"/>
              </a:rPr>
              <a:t>d</a:t>
            </a:r>
            <a:r>
              <a:rPr sz="2000" b="1" spc="0" dirty="0">
                <a:solidFill>
                  <a:srgbClr val="0070C0"/>
                </a:solidFill>
                <a:latin typeface="Franklin Gothic Book"/>
                <a:cs typeface="Franklin Gothic Book"/>
              </a:rPr>
              <a:t>o</a:t>
            </a:r>
            <a:r>
              <a:rPr sz="2000" b="1" dirty="0">
                <a:solidFill>
                  <a:srgbClr val="0070C0"/>
                </a:solidFill>
                <a:latin typeface="Franklin Gothic Book"/>
                <a:cs typeface="Franklin Gothic Book"/>
              </a:rPr>
              <a:t>p</a:t>
            </a:r>
            <a:r>
              <a:rPr sz="2000" b="1" spc="-15" dirty="0">
                <a:solidFill>
                  <a:srgbClr val="0070C0"/>
                </a:solidFill>
                <a:latin typeface="Franklin Gothic Book"/>
                <a:cs typeface="Franklin Gothic Book"/>
              </a:rPr>
              <a:t>a</a:t>
            </a:r>
            <a:r>
              <a:rPr sz="2000" b="1" dirty="0">
                <a:solidFill>
                  <a:srgbClr val="0070C0"/>
                </a:solidFill>
                <a:latin typeface="Franklin Gothic Book"/>
                <a:cs typeface="Franklin Gothic Book"/>
              </a:rPr>
              <a:t>t</a:t>
            </a:r>
            <a:r>
              <a:rPr sz="2000" b="1" spc="-20" dirty="0">
                <a:solidFill>
                  <a:srgbClr val="0070C0"/>
                </a:solidFill>
                <a:latin typeface="Franklin Gothic Book"/>
                <a:cs typeface="Franklin Gothic Book"/>
              </a:rPr>
              <a:t>r</a:t>
            </a:r>
            <a:r>
              <a:rPr sz="2000" b="1" spc="-15" dirty="0">
                <a:solidFill>
                  <a:srgbClr val="0070C0"/>
                </a:solidFill>
                <a:latin typeface="Franklin Gothic Book"/>
                <a:cs typeface="Franklin Gothic Book"/>
              </a:rPr>
              <a:t>e</a:t>
            </a:r>
            <a:r>
              <a:rPr sz="2000" b="1" dirty="0">
                <a:solidFill>
                  <a:srgbClr val="0070C0"/>
                </a:solidFill>
                <a:latin typeface="Franklin Gothic Book"/>
                <a:cs typeface="Franklin Gothic Book"/>
              </a:rPr>
              <a:t>n</a:t>
            </a:r>
            <a:r>
              <a:rPr sz="2000" b="1" spc="-10" dirty="0">
                <a:solidFill>
                  <a:srgbClr val="0070C0"/>
                </a:solidFill>
                <a:latin typeface="Franklin Gothic Book"/>
                <a:cs typeface="Franklin Gothic Book"/>
              </a:rPr>
              <a:t>i</a:t>
            </a:r>
            <a:r>
              <a:rPr sz="2000" b="1" spc="-15" dirty="0">
                <a:solidFill>
                  <a:srgbClr val="0070C0"/>
                </a:solidFill>
                <a:latin typeface="Franklin Gothic Book"/>
                <a:cs typeface="Franklin Gothic Book"/>
              </a:rPr>
              <a:t>e</a:t>
            </a:r>
            <a:r>
              <a:rPr sz="2000" b="1" spc="-70" dirty="0">
                <a:solidFill>
                  <a:srgbClr val="0070C0"/>
                </a:solidFill>
                <a:latin typeface="Times New Roman"/>
                <a:cs typeface="Times New Roman"/>
              </a:rPr>
              <a:t> </a:t>
            </a:r>
            <a:r>
              <a:rPr sz="2000" b="1" spc="20" dirty="0">
                <a:solidFill>
                  <a:srgbClr val="0070C0"/>
                </a:solidFill>
                <a:latin typeface="Franklin Gothic Book"/>
                <a:cs typeface="Franklin Gothic Book"/>
              </a:rPr>
              <a:t>8.3</a:t>
            </a:r>
            <a:r>
              <a:rPr sz="2000" b="1" spc="-5" dirty="0">
                <a:solidFill>
                  <a:srgbClr val="0070C0"/>
                </a:solidFill>
                <a:latin typeface="Franklin Gothic Book"/>
                <a:cs typeface="Franklin Gothic Book"/>
              </a:rPr>
              <a:t>.</a:t>
            </a:r>
            <a:r>
              <a:rPr sz="2000" b="1" spc="-80" dirty="0">
                <a:solidFill>
                  <a:srgbClr val="0070C0"/>
                </a:solidFill>
                <a:latin typeface="Times New Roman"/>
                <a:cs typeface="Times New Roman"/>
              </a:rPr>
              <a:t> </a:t>
            </a:r>
            <a:r>
              <a:rPr sz="2000" b="1" spc="-15" dirty="0">
                <a:solidFill>
                  <a:srgbClr val="0070C0"/>
                </a:solidFill>
                <a:latin typeface="Franklin Gothic Book"/>
                <a:cs typeface="Franklin Gothic Book"/>
              </a:rPr>
              <a:t>– </a:t>
            </a:r>
            <a:r>
              <a:rPr sz="2000" b="1" spc="-25" dirty="0">
                <a:solidFill>
                  <a:srgbClr val="0070C0"/>
                </a:solidFill>
                <a:latin typeface="Franklin Gothic Book"/>
                <a:cs typeface="Franklin Gothic Book"/>
              </a:rPr>
              <a:t>P</a:t>
            </a:r>
            <a:r>
              <a:rPr sz="2000" b="1" spc="0" dirty="0">
                <a:solidFill>
                  <a:srgbClr val="0070C0"/>
                </a:solidFill>
                <a:latin typeface="Franklin Gothic Book"/>
                <a:cs typeface="Franklin Gothic Book"/>
              </a:rPr>
              <a:t>o</a:t>
            </a:r>
            <a:r>
              <a:rPr sz="2000" b="1" spc="15" dirty="0">
                <a:solidFill>
                  <a:srgbClr val="0070C0"/>
                </a:solidFill>
                <a:latin typeface="Franklin Gothic Book"/>
                <a:cs typeface="Franklin Gothic Book"/>
              </a:rPr>
              <a:t>d</a:t>
            </a:r>
            <a:r>
              <a:rPr sz="2000" b="1" dirty="0">
                <a:solidFill>
                  <a:srgbClr val="0070C0"/>
                </a:solidFill>
                <a:latin typeface="Franklin Gothic Book"/>
                <a:cs typeface="Franklin Gothic Book"/>
              </a:rPr>
              <a:t>p</a:t>
            </a:r>
            <a:r>
              <a:rPr sz="2000" b="1" spc="0" dirty="0">
                <a:solidFill>
                  <a:srgbClr val="0070C0"/>
                </a:solidFill>
                <a:latin typeface="Franklin Gothic Book"/>
                <a:cs typeface="Franklin Gothic Book"/>
              </a:rPr>
              <a:t>o</a:t>
            </a:r>
            <a:r>
              <a:rPr sz="2000" b="1" dirty="0">
                <a:solidFill>
                  <a:srgbClr val="0070C0"/>
                </a:solidFill>
                <a:latin typeface="Franklin Gothic Book"/>
                <a:cs typeface="Franklin Gothic Book"/>
              </a:rPr>
              <a:t>r</a:t>
            </a:r>
            <a:r>
              <a:rPr sz="2000" b="1" spc="-15" dirty="0">
                <a:solidFill>
                  <a:srgbClr val="0070C0"/>
                </a:solidFill>
                <a:latin typeface="Franklin Gothic Book"/>
                <a:cs typeface="Franklin Gothic Book"/>
              </a:rPr>
              <a:t>a</a:t>
            </a:r>
            <a:r>
              <a:rPr sz="2000" b="1" spc="-65" dirty="0">
                <a:solidFill>
                  <a:srgbClr val="0070C0"/>
                </a:solidFill>
                <a:latin typeface="Franklin Gothic Book"/>
                <a:cs typeface="Franklin Gothic Book"/>
              </a:rPr>
              <a:t> </a:t>
            </a:r>
            <a:r>
              <a:rPr sz="2000" b="1" spc="0" dirty="0">
                <a:solidFill>
                  <a:srgbClr val="0070C0"/>
                </a:solidFill>
                <a:latin typeface="Franklin Gothic Book"/>
                <a:cs typeface="Franklin Gothic Book"/>
              </a:rPr>
              <a:t>n</a:t>
            </a:r>
            <a:r>
              <a:rPr sz="2000" b="1" spc="-15" dirty="0">
                <a:solidFill>
                  <a:srgbClr val="0070C0"/>
                </a:solidFill>
                <a:latin typeface="Franklin Gothic Book"/>
                <a:cs typeface="Franklin Gothic Book"/>
              </a:rPr>
              <a:t>a</a:t>
            </a:r>
            <a:r>
              <a:rPr sz="2000" b="1" spc="-20" dirty="0">
                <a:solidFill>
                  <a:srgbClr val="0070C0"/>
                </a:solidFill>
                <a:latin typeface="Franklin Gothic Book"/>
                <a:cs typeface="Franklin Gothic Book"/>
              </a:rPr>
              <a:t> </a:t>
            </a:r>
            <a:r>
              <a:rPr sz="2000" b="1" dirty="0">
                <a:solidFill>
                  <a:srgbClr val="0070C0"/>
                </a:solidFill>
                <a:latin typeface="Franklin Gothic Book"/>
                <a:cs typeface="Franklin Gothic Book"/>
              </a:rPr>
              <a:t>pr</a:t>
            </a:r>
            <a:r>
              <a:rPr sz="2000" b="1" spc="-45" dirty="0">
                <a:solidFill>
                  <a:srgbClr val="0070C0"/>
                </a:solidFill>
                <a:latin typeface="Franklin Gothic Book"/>
                <a:cs typeface="Franklin Gothic Book"/>
              </a:rPr>
              <a:t>e</a:t>
            </a:r>
            <a:r>
              <a:rPr sz="2000" b="1" spc="-20" dirty="0">
                <a:solidFill>
                  <a:srgbClr val="0070C0"/>
                </a:solidFill>
                <a:latin typeface="Franklin Gothic Book"/>
                <a:cs typeface="Franklin Gothic Book"/>
              </a:rPr>
              <a:t>v</a:t>
            </a:r>
            <a:r>
              <a:rPr sz="2000" b="1" dirty="0">
                <a:solidFill>
                  <a:srgbClr val="0070C0"/>
                </a:solidFill>
                <a:latin typeface="Franklin Gothic Book"/>
                <a:cs typeface="Franklin Gothic Book"/>
              </a:rPr>
              <a:t>e</a:t>
            </a:r>
            <a:r>
              <a:rPr sz="2000" b="1" spc="0" dirty="0">
                <a:solidFill>
                  <a:srgbClr val="0070C0"/>
                </a:solidFill>
                <a:latin typeface="Franklin Gothic Book"/>
                <a:cs typeface="Franklin Gothic Book"/>
              </a:rPr>
              <a:t>n</a:t>
            </a:r>
            <a:r>
              <a:rPr sz="2000" b="1" spc="-5" dirty="0">
                <a:solidFill>
                  <a:srgbClr val="0070C0"/>
                </a:solidFill>
                <a:latin typeface="Franklin Gothic Book"/>
                <a:cs typeface="Franklin Gothic Book"/>
              </a:rPr>
              <a:t>c</a:t>
            </a:r>
            <a:r>
              <a:rPr sz="2000" b="1" spc="-10" dirty="0">
                <a:solidFill>
                  <a:srgbClr val="0070C0"/>
                </a:solidFill>
                <a:latin typeface="Franklin Gothic Book"/>
                <a:cs typeface="Franklin Gothic Book"/>
              </a:rPr>
              <a:t>iu</a:t>
            </a:r>
            <a:r>
              <a:rPr sz="2000" b="1" spc="-40" dirty="0">
                <a:solidFill>
                  <a:srgbClr val="0070C0"/>
                </a:solidFill>
                <a:latin typeface="Franklin Gothic Book"/>
                <a:cs typeface="Franklin Gothic Book"/>
              </a:rPr>
              <a:t> </a:t>
            </a:r>
            <a:r>
              <a:rPr sz="2000" b="1" spc="25" dirty="0">
                <a:solidFill>
                  <a:srgbClr val="0070C0"/>
                </a:solidFill>
                <a:latin typeface="Franklin Gothic Book"/>
                <a:cs typeface="Franklin Gothic Book"/>
              </a:rPr>
              <a:t>š</a:t>
            </a:r>
            <a:r>
              <a:rPr sz="2000" b="1" spc="20" dirty="0">
                <a:solidFill>
                  <a:srgbClr val="0070C0"/>
                </a:solidFill>
                <a:latin typeface="Franklin Gothic Book"/>
                <a:cs typeface="Franklin Gothic Book"/>
              </a:rPr>
              <a:t>k</a:t>
            </a:r>
            <a:r>
              <a:rPr sz="2000" b="1" spc="-15" dirty="0">
                <a:solidFill>
                  <a:srgbClr val="0070C0"/>
                </a:solidFill>
                <a:latin typeface="Franklin Gothic Book"/>
                <a:cs typeface="Franklin Gothic Book"/>
              </a:rPr>
              <a:t>ôd</a:t>
            </a:r>
            <a:r>
              <a:rPr sz="2000" b="1" spc="-65" dirty="0">
                <a:solidFill>
                  <a:srgbClr val="0070C0"/>
                </a:solidFill>
                <a:latin typeface="Franklin Gothic Book"/>
                <a:cs typeface="Franklin Gothic Book"/>
              </a:rPr>
              <a:t> </a:t>
            </a:r>
            <a:r>
              <a:rPr sz="2000" b="1" spc="-10" dirty="0">
                <a:solidFill>
                  <a:srgbClr val="0070C0"/>
                </a:solidFill>
                <a:latin typeface="Franklin Gothic Book"/>
                <a:cs typeface="Franklin Gothic Book"/>
              </a:rPr>
              <a:t>v</a:t>
            </a:r>
            <a:r>
              <a:rPr sz="2000" b="1" spc="-5" dirty="0">
                <a:solidFill>
                  <a:srgbClr val="0070C0"/>
                </a:solidFill>
                <a:latin typeface="Franklin Gothic Book"/>
                <a:cs typeface="Franklin Gothic Book"/>
              </a:rPr>
              <a:t> </a:t>
            </a:r>
            <a:r>
              <a:rPr sz="2000" b="1" spc="10" dirty="0">
                <a:solidFill>
                  <a:srgbClr val="0070C0"/>
                </a:solidFill>
                <a:latin typeface="Franklin Gothic Book"/>
                <a:cs typeface="Franklin Gothic Book"/>
              </a:rPr>
              <a:t>l</a:t>
            </a:r>
            <a:r>
              <a:rPr sz="2000" b="1" dirty="0">
                <a:solidFill>
                  <a:srgbClr val="0070C0"/>
                </a:solidFill>
                <a:latin typeface="Franklin Gothic Book"/>
                <a:cs typeface="Franklin Gothic Book"/>
              </a:rPr>
              <a:t>e</a:t>
            </a:r>
            <a:r>
              <a:rPr sz="2000" b="1" spc="25" dirty="0">
                <a:solidFill>
                  <a:srgbClr val="0070C0"/>
                </a:solidFill>
                <a:latin typeface="Franklin Gothic Book"/>
                <a:cs typeface="Franklin Gothic Book"/>
              </a:rPr>
              <a:t>s</a:t>
            </a:r>
            <a:r>
              <a:rPr sz="2000" b="1" spc="-15" dirty="0">
                <a:solidFill>
                  <a:srgbClr val="0070C0"/>
                </a:solidFill>
                <a:latin typeface="Franklin Gothic Book"/>
                <a:cs typeface="Franklin Gothic Book"/>
              </a:rPr>
              <a:t>och</a:t>
            </a:r>
            <a:r>
              <a:rPr sz="2000" b="1" spc="-60" dirty="0">
                <a:solidFill>
                  <a:srgbClr val="0070C0"/>
                </a:solidFill>
                <a:latin typeface="Franklin Gothic Book"/>
                <a:cs typeface="Franklin Gothic Book"/>
              </a:rPr>
              <a:t> </a:t>
            </a:r>
            <a:r>
              <a:rPr sz="2000" b="1" spc="25" dirty="0">
                <a:solidFill>
                  <a:srgbClr val="0070C0"/>
                </a:solidFill>
                <a:latin typeface="Franklin Gothic Book"/>
                <a:cs typeface="Franklin Gothic Book"/>
              </a:rPr>
              <a:t>s</a:t>
            </a:r>
            <a:r>
              <a:rPr sz="2000" b="1" dirty="0">
                <a:solidFill>
                  <a:srgbClr val="0070C0"/>
                </a:solidFill>
                <a:latin typeface="Franklin Gothic Book"/>
                <a:cs typeface="Franklin Gothic Book"/>
              </a:rPr>
              <a:t>p</a:t>
            </a:r>
            <a:r>
              <a:rPr sz="2000" b="1" spc="0" dirty="0">
                <a:solidFill>
                  <a:srgbClr val="0070C0"/>
                </a:solidFill>
                <a:latin typeface="Franklin Gothic Book"/>
                <a:cs typeface="Franklin Gothic Book"/>
              </a:rPr>
              <a:t>ô</a:t>
            </a:r>
            <a:r>
              <a:rPr sz="2000" b="1" dirty="0">
                <a:solidFill>
                  <a:srgbClr val="0070C0"/>
                </a:solidFill>
                <a:latin typeface="Franklin Gothic Book"/>
                <a:cs typeface="Franklin Gothic Book"/>
              </a:rPr>
              <a:t>s</a:t>
            </a:r>
            <a:r>
              <a:rPr sz="2000" b="1" spc="-15" dirty="0">
                <a:solidFill>
                  <a:srgbClr val="0070C0"/>
                </a:solidFill>
                <a:latin typeface="Franklin Gothic Book"/>
                <a:cs typeface="Franklin Gothic Book"/>
              </a:rPr>
              <a:t>o</a:t>
            </a:r>
            <a:r>
              <a:rPr sz="2000" b="1" spc="-10" dirty="0">
                <a:solidFill>
                  <a:srgbClr val="0070C0"/>
                </a:solidFill>
                <a:latin typeface="Franklin Gothic Book"/>
                <a:cs typeface="Franklin Gothic Book"/>
              </a:rPr>
              <a:t>b</a:t>
            </a:r>
            <a:r>
              <a:rPr sz="2000" b="1" spc="-15" dirty="0">
                <a:solidFill>
                  <a:srgbClr val="0070C0"/>
                </a:solidFill>
                <a:latin typeface="Franklin Gothic Book"/>
                <a:cs typeface="Franklin Gothic Book"/>
              </a:rPr>
              <a:t>e</a:t>
            </a:r>
            <a:r>
              <a:rPr sz="2000" b="1" dirty="0">
                <a:solidFill>
                  <a:srgbClr val="0070C0"/>
                </a:solidFill>
                <a:latin typeface="Franklin Gothic Book"/>
                <a:cs typeface="Franklin Gothic Book"/>
              </a:rPr>
              <a:t>n</a:t>
            </a:r>
            <a:r>
              <a:rPr sz="2000" b="1" spc="-20" dirty="0">
                <a:solidFill>
                  <a:srgbClr val="0070C0"/>
                </a:solidFill>
                <a:latin typeface="Franklin Gothic Book"/>
                <a:cs typeface="Franklin Gothic Book"/>
              </a:rPr>
              <a:t>ý</a:t>
            </a:r>
            <a:r>
              <a:rPr sz="2000" b="1" spc="-5" dirty="0">
                <a:solidFill>
                  <a:srgbClr val="0070C0"/>
                </a:solidFill>
                <a:latin typeface="Franklin Gothic Book"/>
                <a:cs typeface="Franklin Gothic Book"/>
              </a:rPr>
              <a:t>c</a:t>
            </a:r>
            <a:r>
              <a:rPr sz="2000" b="1" spc="-15" dirty="0">
                <a:solidFill>
                  <a:srgbClr val="0070C0"/>
                </a:solidFill>
                <a:latin typeface="Franklin Gothic Book"/>
                <a:cs typeface="Franklin Gothic Book"/>
              </a:rPr>
              <a:t>h</a:t>
            </a:r>
            <a:endParaRPr sz="2000" b="1" dirty="0">
              <a:solidFill>
                <a:srgbClr val="0070C0"/>
              </a:solidFill>
              <a:latin typeface="Franklin Gothic Book"/>
              <a:cs typeface="Franklin Gothic Book"/>
            </a:endParaRPr>
          </a:p>
          <a:p>
            <a:pPr marL="356870">
              <a:lnSpc>
                <a:spcPct val="100000"/>
              </a:lnSpc>
            </a:pPr>
            <a:r>
              <a:rPr sz="2000" b="1" spc="10" dirty="0">
                <a:solidFill>
                  <a:srgbClr val="0070C0"/>
                </a:solidFill>
                <a:latin typeface="Franklin Gothic Book"/>
                <a:cs typeface="Franklin Gothic Book"/>
              </a:rPr>
              <a:t>l</a:t>
            </a:r>
            <a:r>
              <a:rPr sz="2000" b="1" dirty="0">
                <a:solidFill>
                  <a:srgbClr val="0070C0"/>
                </a:solidFill>
                <a:latin typeface="Franklin Gothic Book"/>
                <a:cs typeface="Franklin Gothic Book"/>
              </a:rPr>
              <a:t>e</a:t>
            </a:r>
            <a:r>
              <a:rPr sz="2000" b="1" spc="25" dirty="0">
                <a:solidFill>
                  <a:srgbClr val="0070C0"/>
                </a:solidFill>
                <a:latin typeface="Franklin Gothic Book"/>
                <a:cs typeface="Franklin Gothic Book"/>
              </a:rPr>
              <a:t>s</a:t>
            </a:r>
            <a:r>
              <a:rPr sz="2000" b="1" spc="-10" dirty="0">
                <a:solidFill>
                  <a:srgbClr val="0070C0"/>
                </a:solidFill>
                <a:latin typeface="Franklin Gothic Book"/>
                <a:cs typeface="Franklin Gothic Book"/>
              </a:rPr>
              <a:t>ný</a:t>
            </a:r>
            <a:r>
              <a:rPr sz="2000" b="1" spc="-15" dirty="0">
                <a:solidFill>
                  <a:srgbClr val="0070C0"/>
                </a:solidFill>
                <a:latin typeface="Franklin Gothic Book"/>
                <a:cs typeface="Franklin Gothic Book"/>
              </a:rPr>
              <a:t>m</a:t>
            </a:r>
            <a:r>
              <a:rPr sz="2000" b="1" spc="-5" dirty="0">
                <a:solidFill>
                  <a:srgbClr val="0070C0"/>
                </a:solidFill>
                <a:latin typeface="Franklin Gothic Book"/>
                <a:cs typeface="Franklin Gothic Book"/>
              </a:rPr>
              <a:t>i</a:t>
            </a:r>
            <a:r>
              <a:rPr sz="2000" b="1" spc="-45" dirty="0">
                <a:solidFill>
                  <a:srgbClr val="0070C0"/>
                </a:solidFill>
                <a:latin typeface="Franklin Gothic Book"/>
                <a:cs typeface="Franklin Gothic Book"/>
              </a:rPr>
              <a:t> </a:t>
            </a:r>
            <a:r>
              <a:rPr sz="2000" b="1" dirty="0">
                <a:solidFill>
                  <a:srgbClr val="0070C0"/>
                </a:solidFill>
                <a:latin typeface="Franklin Gothic Book"/>
                <a:cs typeface="Franklin Gothic Book"/>
              </a:rPr>
              <a:t>po</a:t>
            </a:r>
            <a:r>
              <a:rPr sz="2000" b="1" spc="5" dirty="0">
                <a:solidFill>
                  <a:srgbClr val="0070C0"/>
                </a:solidFill>
                <a:latin typeface="Franklin Gothic Book"/>
                <a:cs typeface="Franklin Gothic Book"/>
              </a:rPr>
              <a:t>ži</a:t>
            </a:r>
            <a:r>
              <a:rPr sz="2000" b="1" spc="10" dirty="0">
                <a:solidFill>
                  <a:srgbClr val="0070C0"/>
                </a:solidFill>
                <a:latin typeface="Franklin Gothic Book"/>
                <a:cs typeface="Franklin Gothic Book"/>
              </a:rPr>
              <a:t>a</a:t>
            </a:r>
            <a:r>
              <a:rPr sz="2000" b="1" spc="-20" dirty="0">
                <a:solidFill>
                  <a:srgbClr val="0070C0"/>
                </a:solidFill>
                <a:latin typeface="Franklin Gothic Book"/>
                <a:cs typeface="Franklin Gothic Book"/>
              </a:rPr>
              <a:t>r</a:t>
            </a:r>
            <a:r>
              <a:rPr sz="2000" b="1" spc="-10" dirty="0">
                <a:solidFill>
                  <a:srgbClr val="0070C0"/>
                </a:solidFill>
                <a:latin typeface="Franklin Gothic Book"/>
                <a:cs typeface="Franklin Gothic Book"/>
              </a:rPr>
              <a:t>m</a:t>
            </a:r>
            <a:r>
              <a:rPr sz="2000" b="1" spc="-5" dirty="0">
                <a:solidFill>
                  <a:srgbClr val="0070C0"/>
                </a:solidFill>
                <a:latin typeface="Franklin Gothic Book"/>
                <a:cs typeface="Franklin Gothic Book"/>
              </a:rPr>
              <a:t>i</a:t>
            </a:r>
            <a:r>
              <a:rPr sz="2000" b="1" spc="-65" dirty="0">
                <a:solidFill>
                  <a:srgbClr val="0070C0"/>
                </a:solidFill>
                <a:latin typeface="Franklin Gothic Book"/>
                <a:cs typeface="Franklin Gothic Book"/>
              </a:rPr>
              <a:t> </a:t>
            </a:r>
            <a:r>
              <a:rPr sz="2000" b="1" spc="-15" dirty="0">
                <a:solidFill>
                  <a:srgbClr val="0070C0"/>
                </a:solidFill>
                <a:latin typeface="Franklin Gothic Book"/>
                <a:cs typeface="Franklin Gothic Book"/>
              </a:rPr>
              <a:t>a</a:t>
            </a:r>
            <a:r>
              <a:rPr sz="2000" b="1" spc="5" dirty="0">
                <a:solidFill>
                  <a:srgbClr val="0070C0"/>
                </a:solidFill>
                <a:latin typeface="Franklin Gothic Book"/>
                <a:cs typeface="Franklin Gothic Book"/>
              </a:rPr>
              <a:t> </a:t>
            </a:r>
            <a:r>
              <a:rPr sz="2000" b="1" spc="0" dirty="0">
                <a:solidFill>
                  <a:srgbClr val="0070C0"/>
                </a:solidFill>
                <a:latin typeface="Franklin Gothic Book"/>
                <a:cs typeface="Franklin Gothic Book"/>
              </a:rPr>
              <a:t>pr</a:t>
            </a:r>
            <a:r>
              <a:rPr sz="2000" b="1" spc="10" dirty="0">
                <a:solidFill>
                  <a:srgbClr val="0070C0"/>
                </a:solidFill>
                <a:latin typeface="Franklin Gothic Book"/>
                <a:cs typeface="Franklin Gothic Book"/>
              </a:rPr>
              <a:t>í</a:t>
            </a:r>
            <a:r>
              <a:rPr sz="2000" b="1" spc="-45" dirty="0">
                <a:solidFill>
                  <a:srgbClr val="0070C0"/>
                </a:solidFill>
                <a:latin typeface="Franklin Gothic Book"/>
                <a:cs typeface="Franklin Gothic Book"/>
              </a:rPr>
              <a:t>r</a:t>
            </a:r>
            <a:r>
              <a:rPr sz="2000" b="1" dirty="0">
                <a:solidFill>
                  <a:srgbClr val="0070C0"/>
                </a:solidFill>
                <a:latin typeface="Franklin Gothic Book"/>
                <a:cs typeface="Franklin Gothic Book"/>
              </a:rPr>
              <a:t>o</a:t>
            </a:r>
            <a:r>
              <a:rPr sz="2000" b="1" spc="10" dirty="0">
                <a:solidFill>
                  <a:srgbClr val="0070C0"/>
                </a:solidFill>
                <a:latin typeface="Franklin Gothic Book"/>
                <a:cs typeface="Franklin Gothic Book"/>
              </a:rPr>
              <a:t>d</a:t>
            </a:r>
            <a:r>
              <a:rPr sz="2000" b="1" spc="-10" dirty="0">
                <a:solidFill>
                  <a:srgbClr val="0070C0"/>
                </a:solidFill>
                <a:latin typeface="Franklin Gothic Book"/>
                <a:cs typeface="Franklin Gothic Book"/>
              </a:rPr>
              <a:t>ný</a:t>
            </a:r>
            <a:r>
              <a:rPr sz="2000" b="1" spc="-15" dirty="0">
                <a:solidFill>
                  <a:srgbClr val="0070C0"/>
                </a:solidFill>
                <a:latin typeface="Franklin Gothic Book"/>
                <a:cs typeface="Franklin Gothic Book"/>
              </a:rPr>
              <a:t>m</a:t>
            </a:r>
            <a:r>
              <a:rPr sz="2000" b="1" spc="-5" dirty="0">
                <a:solidFill>
                  <a:srgbClr val="0070C0"/>
                </a:solidFill>
                <a:latin typeface="Franklin Gothic Book"/>
                <a:cs typeface="Franklin Gothic Book"/>
              </a:rPr>
              <a:t>i</a:t>
            </a:r>
            <a:r>
              <a:rPr sz="2000" b="1" spc="-70" dirty="0">
                <a:solidFill>
                  <a:srgbClr val="0070C0"/>
                </a:solidFill>
                <a:latin typeface="Franklin Gothic Book"/>
                <a:cs typeface="Franklin Gothic Book"/>
              </a:rPr>
              <a:t> </a:t>
            </a:r>
            <a:r>
              <a:rPr sz="2000" b="1" dirty="0">
                <a:solidFill>
                  <a:srgbClr val="0070C0"/>
                </a:solidFill>
                <a:latin typeface="Franklin Gothic Book"/>
                <a:cs typeface="Franklin Gothic Book"/>
              </a:rPr>
              <a:t>k</a:t>
            </a:r>
            <a:r>
              <a:rPr sz="2000" b="1" spc="10" dirty="0">
                <a:solidFill>
                  <a:srgbClr val="0070C0"/>
                </a:solidFill>
                <a:latin typeface="Franklin Gothic Book"/>
                <a:cs typeface="Franklin Gothic Book"/>
              </a:rPr>
              <a:t>a</a:t>
            </a:r>
            <a:r>
              <a:rPr sz="2000" b="1" spc="25" dirty="0">
                <a:solidFill>
                  <a:srgbClr val="0070C0"/>
                </a:solidFill>
                <a:latin typeface="Franklin Gothic Book"/>
                <a:cs typeface="Franklin Gothic Book"/>
              </a:rPr>
              <a:t>t</a:t>
            </a:r>
            <a:r>
              <a:rPr sz="2000" b="1" spc="-15" dirty="0">
                <a:solidFill>
                  <a:srgbClr val="0070C0"/>
                </a:solidFill>
                <a:latin typeface="Franklin Gothic Book"/>
                <a:cs typeface="Franklin Gothic Book"/>
              </a:rPr>
              <a:t>a</a:t>
            </a:r>
            <a:r>
              <a:rPr sz="2000" b="1" spc="0" dirty="0">
                <a:solidFill>
                  <a:srgbClr val="0070C0"/>
                </a:solidFill>
                <a:latin typeface="Franklin Gothic Book"/>
                <a:cs typeface="Franklin Gothic Book"/>
              </a:rPr>
              <a:t>s</a:t>
            </a:r>
            <a:r>
              <a:rPr sz="2000" b="1" spc="-25" dirty="0">
                <a:solidFill>
                  <a:srgbClr val="0070C0"/>
                </a:solidFill>
                <a:latin typeface="Franklin Gothic Book"/>
                <a:cs typeface="Franklin Gothic Book"/>
              </a:rPr>
              <a:t>t</a:t>
            </a:r>
            <a:r>
              <a:rPr sz="2000" b="1" spc="-45" dirty="0">
                <a:solidFill>
                  <a:srgbClr val="0070C0"/>
                </a:solidFill>
                <a:latin typeface="Franklin Gothic Book"/>
                <a:cs typeface="Franklin Gothic Book"/>
              </a:rPr>
              <a:t>r</a:t>
            </a:r>
            <a:r>
              <a:rPr sz="2000" b="1" dirty="0">
                <a:solidFill>
                  <a:srgbClr val="0070C0"/>
                </a:solidFill>
                <a:latin typeface="Franklin Gothic Book"/>
                <a:cs typeface="Franklin Gothic Book"/>
              </a:rPr>
              <a:t>o</a:t>
            </a:r>
            <a:r>
              <a:rPr sz="2000" b="1" spc="-30" dirty="0">
                <a:solidFill>
                  <a:srgbClr val="0070C0"/>
                </a:solidFill>
                <a:latin typeface="Franklin Gothic Book"/>
                <a:cs typeface="Franklin Gothic Book"/>
              </a:rPr>
              <a:t>f</a:t>
            </a:r>
            <a:r>
              <a:rPr sz="2000" b="1" spc="-15" dirty="0">
                <a:solidFill>
                  <a:srgbClr val="0070C0"/>
                </a:solidFill>
                <a:latin typeface="Franklin Gothic Book"/>
                <a:cs typeface="Franklin Gothic Book"/>
              </a:rPr>
              <a:t>a</a:t>
            </a:r>
            <a:r>
              <a:rPr sz="2000" b="1" spc="-5" dirty="0">
                <a:solidFill>
                  <a:srgbClr val="0070C0"/>
                </a:solidFill>
                <a:latin typeface="Franklin Gothic Book"/>
                <a:cs typeface="Franklin Gothic Book"/>
              </a:rPr>
              <a:t>mi</a:t>
            </a:r>
            <a:r>
              <a:rPr sz="2000" b="1" spc="-65" dirty="0">
                <a:solidFill>
                  <a:srgbClr val="0070C0"/>
                </a:solidFill>
                <a:latin typeface="Franklin Gothic Book"/>
                <a:cs typeface="Franklin Gothic Book"/>
              </a:rPr>
              <a:t> </a:t>
            </a:r>
            <a:r>
              <a:rPr sz="2000" b="1" spc="-15" dirty="0">
                <a:solidFill>
                  <a:srgbClr val="0070C0"/>
                </a:solidFill>
                <a:latin typeface="Franklin Gothic Book"/>
                <a:cs typeface="Franklin Gothic Book"/>
              </a:rPr>
              <a:t>a</a:t>
            </a:r>
            <a:r>
              <a:rPr sz="2000" b="1" spc="5" dirty="0">
                <a:solidFill>
                  <a:srgbClr val="0070C0"/>
                </a:solidFill>
                <a:latin typeface="Franklin Gothic Book"/>
                <a:cs typeface="Franklin Gothic Book"/>
              </a:rPr>
              <a:t> </a:t>
            </a:r>
            <a:r>
              <a:rPr sz="2000" b="1" dirty="0" err="1">
                <a:solidFill>
                  <a:srgbClr val="0070C0"/>
                </a:solidFill>
                <a:latin typeface="Franklin Gothic Book"/>
                <a:cs typeface="Franklin Gothic Book"/>
              </a:rPr>
              <a:t>k</a:t>
            </a:r>
            <a:r>
              <a:rPr sz="2000" b="1" spc="10" dirty="0" err="1">
                <a:solidFill>
                  <a:srgbClr val="0070C0"/>
                </a:solidFill>
                <a:latin typeface="Franklin Gothic Book"/>
                <a:cs typeface="Franklin Gothic Book"/>
              </a:rPr>
              <a:t>a</a:t>
            </a:r>
            <a:r>
              <a:rPr sz="2000" b="1" spc="25" dirty="0" err="1">
                <a:solidFill>
                  <a:srgbClr val="0070C0"/>
                </a:solidFill>
                <a:latin typeface="Franklin Gothic Book"/>
                <a:cs typeface="Franklin Gothic Book"/>
              </a:rPr>
              <a:t>t</a:t>
            </a:r>
            <a:r>
              <a:rPr sz="2000" b="1" spc="-15" dirty="0" err="1">
                <a:solidFill>
                  <a:srgbClr val="0070C0"/>
                </a:solidFill>
                <a:latin typeface="Franklin Gothic Book"/>
                <a:cs typeface="Franklin Gothic Book"/>
              </a:rPr>
              <a:t>a</a:t>
            </a:r>
            <a:r>
              <a:rPr sz="2000" b="1" spc="0" dirty="0" err="1">
                <a:solidFill>
                  <a:srgbClr val="0070C0"/>
                </a:solidFill>
                <a:latin typeface="Franklin Gothic Book"/>
                <a:cs typeface="Franklin Gothic Book"/>
              </a:rPr>
              <a:t>s</a:t>
            </a:r>
            <a:r>
              <a:rPr sz="2000" b="1" spc="-25" dirty="0" err="1">
                <a:solidFill>
                  <a:srgbClr val="0070C0"/>
                </a:solidFill>
                <a:latin typeface="Franklin Gothic Book"/>
                <a:cs typeface="Franklin Gothic Book"/>
              </a:rPr>
              <a:t>t</a:t>
            </a:r>
            <a:r>
              <a:rPr sz="2000" b="1" spc="-45" dirty="0" err="1">
                <a:solidFill>
                  <a:srgbClr val="0070C0"/>
                </a:solidFill>
                <a:latin typeface="Franklin Gothic Book"/>
                <a:cs typeface="Franklin Gothic Book"/>
              </a:rPr>
              <a:t>r</a:t>
            </a:r>
            <a:r>
              <a:rPr sz="2000" b="1" spc="0" dirty="0" err="1">
                <a:solidFill>
                  <a:srgbClr val="0070C0"/>
                </a:solidFill>
                <a:latin typeface="Franklin Gothic Book"/>
                <a:cs typeface="Franklin Gothic Book"/>
              </a:rPr>
              <a:t>o</a:t>
            </a:r>
            <a:r>
              <a:rPr sz="2000" b="1" spc="-15" dirty="0" err="1">
                <a:solidFill>
                  <a:srgbClr val="0070C0"/>
                </a:solidFill>
                <a:latin typeface="Franklin Gothic Book"/>
                <a:cs typeface="Franklin Gothic Book"/>
              </a:rPr>
              <a:t>f</a:t>
            </a:r>
            <a:r>
              <a:rPr sz="2000" b="1" spc="25" dirty="0" err="1">
                <a:solidFill>
                  <a:srgbClr val="0070C0"/>
                </a:solidFill>
                <a:latin typeface="Franklin Gothic Book"/>
                <a:cs typeface="Franklin Gothic Book"/>
              </a:rPr>
              <a:t>i</a:t>
            </a:r>
            <a:r>
              <a:rPr sz="2000" b="1" spc="-5" dirty="0" err="1">
                <a:solidFill>
                  <a:srgbClr val="0070C0"/>
                </a:solidFill>
                <a:latin typeface="Franklin Gothic Book"/>
                <a:cs typeface="Franklin Gothic Book"/>
              </a:rPr>
              <a:t>c</a:t>
            </a:r>
            <a:r>
              <a:rPr sz="2000" b="1" spc="-25" dirty="0" err="1">
                <a:solidFill>
                  <a:srgbClr val="0070C0"/>
                </a:solidFill>
                <a:latin typeface="Franklin Gothic Book"/>
                <a:cs typeface="Franklin Gothic Book"/>
              </a:rPr>
              <a:t>k</a:t>
            </a:r>
            <a:r>
              <a:rPr sz="2000" b="1" spc="-20" dirty="0" err="1">
                <a:solidFill>
                  <a:srgbClr val="0070C0"/>
                </a:solidFill>
                <a:latin typeface="Franklin Gothic Book"/>
                <a:cs typeface="Franklin Gothic Book"/>
              </a:rPr>
              <a:t>ý</a:t>
            </a:r>
            <a:r>
              <a:rPr sz="2000" b="1" spc="-10" dirty="0" err="1">
                <a:solidFill>
                  <a:srgbClr val="0070C0"/>
                </a:solidFill>
                <a:latin typeface="Franklin Gothic Book"/>
                <a:cs typeface="Franklin Gothic Book"/>
              </a:rPr>
              <a:t>m</a:t>
            </a:r>
            <a:r>
              <a:rPr sz="2000" b="1" spc="-5" dirty="0" err="1">
                <a:solidFill>
                  <a:srgbClr val="0070C0"/>
                </a:solidFill>
                <a:latin typeface="Franklin Gothic Book"/>
                <a:cs typeface="Franklin Gothic Book"/>
              </a:rPr>
              <a:t>i</a:t>
            </a:r>
            <a:r>
              <a:rPr sz="2000" b="1" spc="-70" dirty="0">
                <a:solidFill>
                  <a:srgbClr val="0070C0"/>
                </a:solidFill>
                <a:latin typeface="Franklin Gothic Book"/>
                <a:cs typeface="Franklin Gothic Book"/>
              </a:rPr>
              <a:t> </a:t>
            </a:r>
            <a:r>
              <a:rPr sz="2000" b="1" spc="0" dirty="0" err="1" smtClean="0">
                <a:solidFill>
                  <a:srgbClr val="0070C0"/>
                </a:solidFill>
                <a:latin typeface="Franklin Gothic Book"/>
                <a:cs typeface="Franklin Gothic Book"/>
              </a:rPr>
              <a:t>u</a:t>
            </a:r>
            <a:r>
              <a:rPr sz="2000" b="1" spc="10" dirty="0" err="1" smtClean="0">
                <a:solidFill>
                  <a:srgbClr val="0070C0"/>
                </a:solidFill>
                <a:latin typeface="Franklin Gothic Book"/>
                <a:cs typeface="Franklin Gothic Book"/>
              </a:rPr>
              <a:t>dal</a:t>
            </a:r>
            <a:r>
              <a:rPr sz="2000" b="1" spc="-15" dirty="0" err="1" smtClean="0">
                <a:solidFill>
                  <a:srgbClr val="0070C0"/>
                </a:solidFill>
                <a:latin typeface="Franklin Gothic Book"/>
                <a:cs typeface="Franklin Gothic Book"/>
              </a:rPr>
              <a:t>o</a:t>
            </a:r>
            <a:r>
              <a:rPr sz="2000" b="1" dirty="0" err="1" smtClean="0">
                <a:solidFill>
                  <a:srgbClr val="0070C0"/>
                </a:solidFill>
                <a:latin typeface="Franklin Gothic Book"/>
                <a:cs typeface="Franklin Gothic Book"/>
              </a:rPr>
              <a:t>s</a:t>
            </a:r>
            <a:r>
              <a:rPr lang="sk-SK" sz="2000" b="1" dirty="0" smtClean="0">
                <a:solidFill>
                  <a:srgbClr val="0070C0"/>
                </a:solidFill>
                <a:latin typeface="Franklin Gothic Book"/>
                <a:cs typeface="Franklin Gothic Book"/>
              </a:rPr>
              <a:t>ť</a:t>
            </a:r>
            <a:r>
              <a:rPr sz="2000" b="1" spc="-15" dirty="0" err="1" smtClean="0">
                <a:solidFill>
                  <a:srgbClr val="0070C0"/>
                </a:solidFill>
                <a:latin typeface="Franklin Gothic Book"/>
                <a:cs typeface="Franklin Gothic Book"/>
              </a:rPr>
              <a:t>a</a:t>
            </a:r>
            <a:r>
              <a:rPr sz="2000" b="1" spc="-10" dirty="0" err="1" smtClean="0">
                <a:solidFill>
                  <a:srgbClr val="0070C0"/>
                </a:solidFill>
                <a:latin typeface="Franklin Gothic Book"/>
                <a:cs typeface="Franklin Gothic Book"/>
              </a:rPr>
              <a:t>m</a:t>
            </a:r>
            <a:r>
              <a:rPr sz="2000" b="1" spc="-5" dirty="0" err="1" smtClean="0">
                <a:solidFill>
                  <a:srgbClr val="0070C0"/>
                </a:solidFill>
                <a:latin typeface="Franklin Gothic Book"/>
                <a:cs typeface="Franklin Gothic Book"/>
              </a:rPr>
              <a:t>i</a:t>
            </a:r>
            <a:endParaRPr sz="2000" b="1" dirty="0">
              <a:solidFill>
                <a:srgbClr val="0070C0"/>
              </a:solidFill>
              <a:latin typeface="Franklin Gothic Book"/>
              <a:cs typeface="Franklin Gothic Book"/>
            </a:endParaRPr>
          </a:p>
          <a:p>
            <a:pPr marL="12700">
              <a:lnSpc>
                <a:spcPct val="100000"/>
              </a:lnSpc>
              <a:spcBef>
                <a:spcPts val="440"/>
              </a:spcBef>
              <a:tabLst>
                <a:tab pos="356870" algn="l"/>
              </a:tabLst>
            </a:pPr>
            <a:r>
              <a:rPr sz="1250" spc="10" dirty="0">
                <a:solidFill>
                  <a:srgbClr val="F0A12D"/>
                </a:solidFill>
                <a:latin typeface="Times New Roman"/>
                <a:cs typeface="Times New Roman"/>
              </a:rPr>
              <a:t>	</a:t>
            </a:r>
            <a:r>
              <a:rPr sz="1800" b="1" u="heavy" spc="20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b="1" u="heavy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1800" b="1" u="heavy" spc="30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b="1" u="heavy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á</a:t>
            </a:r>
            <a:r>
              <a:rPr sz="1800" b="1" u="heavy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b="1" u="heavy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b="1" u="heavy" dirty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1800" b="1" u="heavy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b="1" u="heavy" dirty="0">
                <a:solidFill>
                  <a:srgbClr val="4E3A2F"/>
                </a:solidFill>
                <a:latin typeface="Franklin Gothic Book"/>
                <a:cs typeface="Franklin Gothic Book"/>
              </a:rPr>
              <a:t>é</a:t>
            </a:r>
            <a:r>
              <a:rPr sz="1800" b="1" u="heavy" spc="-65" dirty="0">
                <a:solidFill>
                  <a:srgbClr val="4E3A2F"/>
                </a:solidFill>
                <a:latin typeface="Times New Roman"/>
                <a:cs typeface="Times New Roman"/>
              </a:rPr>
              <a:t> </a:t>
            </a:r>
            <a:r>
              <a:rPr sz="1800" b="1" u="heavy" spc="25" dirty="0">
                <a:solidFill>
                  <a:srgbClr val="4E3A2F"/>
                </a:solidFill>
                <a:latin typeface="Franklin Gothic Book"/>
                <a:cs typeface="Franklin Gothic Book"/>
              </a:rPr>
              <a:t>č</a:t>
            </a:r>
            <a:r>
              <a:rPr sz="1800" b="1" u="heavy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inn</a:t>
            </a:r>
            <a:r>
              <a:rPr sz="1800" b="1" u="heavy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b="1" u="heavy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s</a:t>
            </a:r>
            <a:r>
              <a:rPr sz="1800" b="1" u="heavy" dirty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1800" b="1" u="heavy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i</a:t>
            </a:r>
            <a:r>
              <a:rPr sz="1800" b="1" u="heavy" dirty="0">
                <a:solidFill>
                  <a:srgbClr val="4E3A2F"/>
                </a:solidFill>
                <a:latin typeface="Franklin Gothic Book"/>
                <a:cs typeface="Franklin Gothic Book"/>
              </a:rPr>
              <a:t>:</a:t>
            </a:r>
            <a:endParaRPr sz="1800" dirty="0">
              <a:latin typeface="Franklin Gothic Book"/>
              <a:cs typeface="Franklin Gothic Book"/>
            </a:endParaRPr>
          </a:p>
          <a:p>
            <a:pPr marL="356870" marR="5080" indent="-344805">
              <a:lnSpc>
                <a:spcPct val="100000"/>
              </a:lnSpc>
              <a:spcBef>
                <a:spcPts val="430"/>
              </a:spcBef>
              <a:tabLst>
                <a:tab pos="356870" algn="l"/>
              </a:tabLst>
            </a:pPr>
            <a:r>
              <a:rPr sz="1250" spc="10" dirty="0">
                <a:solidFill>
                  <a:srgbClr val="F0A12D"/>
                </a:solidFill>
                <a:latin typeface="Times New Roman"/>
                <a:cs typeface="Times New Roman"/>
              </a:rPr>
              <a:t>	</a:t>
            </a:r>
            <a:r>
              <a:rPr sz="1800" b="1" spc="20" dirty="0">
                <a:solidFill>
                  <a:srgbClr val="4E3A2F"/>
                </a:solidFill>
                <a:latin typeface="Franklin Gothic Book"/>
                <a:cs typeface="Franklin Gothic Book"/>
              </a:rPr>
              <a:t>z</a:t>
            </a:r>
            <a:r>
              <a:rPr sz="1800" b="1" spc="15" dirty="0">
                <a:solidFill>
                  <a:srgbClr val="4E3A2F"/>
                </a:solidFill>
                <a:latin typeface="Franklin Gothic Book"/>
                <a:cs typeface="Franklin Gothic Book"/>
              </a:rPr>
              <a:t>l</a:t>
            </a:r>
            <a:r>
              <a:rPr sz="1800" b="1" spc="20" dirty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1800" b="1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1800" b="1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š</a:t>
            </a:r>
            <a:r>
              <a:rPr sz="1800" b="1" dirty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1800" b="1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b="1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i</a:t>
            </a:r>
            <a:r>
              <a:rPr sz="1800" b="1" dirty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1800" b="1" spc="-6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b="1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b="1" spc="25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b="1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d</a:t>
            </a:r>
            <a:r>
              <a:rPr sz="1800" b="1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b="1" dirty="0">
                <a:solidFill>
                  <a:srgbClr val="4E3A2F"/>
                </a:solidFill>
                <a:latin typeface="Franklin Gothic Book"/>
                <a:cs typeface="Franklin Gothic Book"/>
              </a:rPr>
              <a:t>ého</a:t>
            </a:r>
            <a:r>
              <a:rPr sz="1800" b="1" spc="-8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b="1" spc="25" dirty="0">
                <a:solidFill>
                  <a:srgbClr val="4E3A2F"/>
                </a:solidFill>
                <a:latin typeface="Franklin Gothic Book"/>
                <a:cs typeface="Franklin Gothic Book"/>
              </a:rPr>
              <a:t>hos</a:t>
            </a:r>
            <a:r>
              <a:rPr sz="1800" b="1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1800" b="1" dirty="0">
                <a:solidFill>
                  <a:srgbClr val="4E3A2F"/>
                </a:solidFill>
                <a:latin typeface="Franklin Gothic Book"/>
                <a:cs typeface="Franklin Gothic Book"/>
              </a:rPr>
              <a:t>odá</a:t>
            </a:r>
            <a:r>
              <a:rPr sz="1800" b="1" spc="30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b="1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s</a:t>
            </a:r>
            <a:r>
              <a:rPr sz="1800" b="1" dirty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1800" b="1" spc="-30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b="1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b="1" spc="-8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b="1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b="1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b="1" spc="15" dirty="0">
                <a:solidFill>
                  <a:srgbClr val="4E3A2F"/>
                </a:solidFill>
                <a:latin typeface="Franklin Gothic Book"/>
                <a:cs typeface="Franklin Gothic Book"/>
              </a:rPr>
              <a:t>l</a:t>
            </a:r>
            <a:r>
              <a:rPr sz="1800" b="1" spc="20" dirty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1800" b="1" spc="25" dirty="0">
                <a:solidFill>
                  <a:srgbClr val="4E3A2F"/>
                </a:solidFill>
                <a:latin typeface="Franklin Gothic Book"/>
                <a:cs typeface="Franklin Gothic Book"/>
              </a:rPr>
              <a:t>s</a:t>
            </a:r>
            <a:r>
              <a:rPr sz="1800" b="1" dirty="0">
                <a:solidFill>
                  <a:srgbClr val="4E3A2F"/>
                </a:solidFill>
                <a:latin typeface="Franklin Gothic Book"/>
                <a:cs typeface="Franklin Gothic Book"/>
              </a:rPr>
              <a:t>oc</a:t>
            </a:r>
            <a:r>
              <a:rPr sz="1800" b="1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h</a:t>
            </a:r>
            <a:r>
              <a:rPr sz="1800" b="1" spc="-7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b="1" spc="15" dirty="0">
                <a:solidFill>
                  <a:srgbClr val="4E3A2F"/>
                </a:solidFill>
                <a:latin typeface="Franklin Gothic Book"/>
                <a:cs typeface="Franklin Gothic Book"/>
              </a:rPr>
              <a:t>(</a:t>
            </a:r>
            <a:r>
              <a:rPr sz="1800" b="1" spc="25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č</a:t>
            </a:r>
            <a:r>
              <a:rPr sz="1800" b="1" spc="5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in</a:t>
            </a:r>
            <a:r>
              <a:rPr sz="1800" b="1" spc="-15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b="1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b="1" spc="5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s</a:t>
            </a:r>
            <a:r>
              <a:rPr lang="sk-SK" sz="1800" b="1" spc="5" dirty="0" smtClean="0">
                <a:solidFill>
                  <a:srgbClr val="4E3A2F"/>
                </a:solidFill>
                <a:latin typeface="Franklin Gothic Book"/>
                <a:cs typeface="Franklin Gothic Book"/>
              </a:rPr>
              <a:t>ť </a:t>
            </a:r>
            <a:r>
              <a:rPr sz="1800" b="1" spc="10" dirty="0" smtClean="0">
                <a:solidFill>
                  <a:srgbClr val="4E3A2F"/>
                </a:solidFill>
                <a:latin typeface="Franklin Gothic Book"/>
                <a:cs typeface="Franklin Gothic Book"/>
              </a:rPr>
              <a:t>1</a:t>
            </a:r>
            <a:r>
              <a:rPr sz="1800" b="1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)</a:t>
            </a:r>
            <a:r>
              <a:rPr sz="1800" b="1" spc="-7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-</a:t>
            </a:r>
            <a:r>
              <a:rPr sz="1800" spc="10" dirty="0">
                <a:solidFill>
                  <a:srgbClr val="4E3A2F"/>
                </a:solidFill>
                <a:latin typeface="Times New Roman"/>
                <a:cs typeface="Times New Roman"/>
              </a:rPr>
              <a:t> 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za</a:t>
            </a:r>
            <a:r>
              <a:rPr sz="18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h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rá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d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zan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ie</a:t>
            </a:r>
            <a:r>
              <a:rPr sz="1800" spc="-4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-30" dirty="0">
                <a:solidFill>
                  <a:srgbClr val="4E3A2F"/>
                </a:solidFill>
                <a:latin typeface="Franklin Gothic Book"/>
                <a:cs typeface="Franklin Gothic Book"/>
              </a:rPr>
              <a:t>b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y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s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ín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les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c</a:t>
            </a:r>
            <a:r>
              <a:rPr sz="1800" spc="15" dirty="0">
                <a:solidFill>
                  <a:srgbClr val="4E3A2F"/>
                </a:solidFill>
                <a:latin typeface="Franklin Gothic Book"/>
                <a:cs typeface="Franklin Gothic Book"/>
              </a:rPr>
              <a:t>h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, 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b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u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d</a:t>
            </a:r>
            <a:r>
              <a:rPr sz="1800" spc="-25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an</a:t>
            </a:r>
            <a:r>
              <a:rPr sz="18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i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1800" spc="-20" dirty="0">
                <a:solidFill>
                  <a:srgbClr val="4E3A2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spc="-5" dirty="0">
                <a:solidFill>
                  <a:srgbClr val="4E3A2F"/>
                </a:solidFill>
                <a:latin typeface="Times New Roman"/>
                <a:cs typeface="Times New Roman"/>
              </a:rPr>
              <a:t> 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1800" spc="-40" dirty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št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ruk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cia</a:t>
            </a:r>
            <a:r>
              <a:rPr sz="1800" spc="-6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-30" dirty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ec</a:t>
            </a:r>
            <a:r>
              <a:rPr sz="18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h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ic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ých</a:t>
            </a:r>
            <a:r>
              <a:rPr sz="1800" spc="-3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d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iel</a:t>
            </a:r>
            <a:r>
              <a:rPr sz="1800" spc="2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spc="-5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lesoch</a:t>
            </a:r>
            <a:r>
              <a:rPr sz="1800" spc="2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 b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u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d</a:t>
            </a:r>
            <a:r>
              <a:rPr sz="1800" spc="-25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an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ie</a:t>
            </a:r>
            <a:r>
              <a:rPr sz="18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je</a:t>
            </a:r>
            <a:r>
              <a:rPr sz="18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d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d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u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c</a:t>
            </a:r>
            <a:r>
              <a:rPr sz="18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h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ých </a:t>
            </a:r>
            <a:r>
              <a:rPr sz="1800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obje</a:t>
            </a:r>
            <a:r>
              <a:rPr sz="1800" spc="5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800" spc="-25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to</a:t>
            </a:r>
            <a:r>
              <a:rPr sz="1800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1800" spc="-15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spc="-25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tip</a:t>
            </a:r>
            <a:r>
              <a:rPr sz="1800" spc="-25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spc="-2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spc="-1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d</a:t>
            </a:r>
            <a:r>
              <a:rPr lang="sk-SK" sz="1800" spc="-1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ňo</a:t>
            </a:r>
            <a:r>
              <a:rPr sz="1800" spc="-2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ej</a:t>
            </a:r>
            <a:r>
              <a:rPr sz="1800" spc="-20" dirty="0" smtClean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oc</a:t>
            </a:r>
            <a:r>
              <a:rPr sz="18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h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ra</a:t>
            </a:r>
            <a:r>
              <a:rPr sz="1800" spc="-40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y</a:t>
            </a:r>
            <a:r>
              <a:rPr sz="18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les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ch 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ú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čely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oc</a:t>
            </a:r>
            <a:r>
              <a:rPr sz="18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h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ra</a:t>
            </a:r>
            <a:r>
              <a:rPr sz="1800" spc="-40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y</a:t>
            </a:r>
            <a:r>
              <a:rPr sz="18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1800" spc="5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ed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1800" spc="-2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ov</a:t>
            </a:r>
            <a:r>
              <a:rPr sz="180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spc="-1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d</a:t>
            </a:r>
            <a:r>
              <a:rPr lang="sk-SK" sz="1800" spc="-10" dirty="0" smtClean="0">
                <a:solidFill>
                  <a:srgbClr val="4E3A2F"/>
                </a:solidFill>
                <a:latin typeface="Franklin Gothic Book"/>
                <a:cs typeface="Franklin Gothic Book"/>
              </a:rPr>
              <a:t>ň</a:t>
            </a:r>
            <a:r>
              <a:rPr sz="1800" spc="5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mi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, 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z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mier</a:t>
            </a:r>
            <a:r>
              <a:rPr sz="18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ie</a:t>
            </a:r>
            <a:r>
              <a:rPr sz="18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ó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z</a:t>
            </a:r>
            <a:r>
              <a:rPr sz="1800" spc="-40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spc="-30" dirty="0">
                <a:solidFill>
                  <a:srgbClr val="4E3A2F"/>
                </a:solidFill>
                <a:latin typeface="Franklin Gothic Book"/>
                <a:cs typeface="Franklin Gothic Book"/>
              </a:rPr>
              <a:t>y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ch</a:t>
            </a:r>
            <a:r>
              <a:rPr sz="18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18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oce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s</a:t>
            </a:r>
            <a:r>
              <a:rPr sz="1800" spc="-25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spc="-3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18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spc="-40" dirty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u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m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u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lá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c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iu</a:t>
            </a:r>
            <a:r>
              <a:rPr sz="1800" spc="-3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d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y 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ú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čely o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c</a:t>
            </a:r>
            <a:r>
              <a:rPr sz="18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h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ra</a:t>
            </a:r>
            <a:r>
              <a:rPr sz="1800" spc="-40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y</a:t>
            </a:r>
            <a:r>
              <a:rPr sz="18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ed po</a:t>
            </a:r>
            <a:r>
              <a:rPr sz="18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ž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i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ar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mi</a:t>
            </a:r>
            <a:endParaRPr sz="1800" dirty="0">
              <a:latin typeface="Franklin Gothic Book"/>
              <a:cs typeface="Franklin Gothic Book"/>
            </a:endParaRPr>
          </a:p>
          <a:p>
            <a:pPr marL="356870" marR="654685" indent="-344805">
              <a:lnSpc>
                <a:spcPct val="100000"/>
              </a:lnSpc>
              <a:spcBef>
                <a:spcPts val="430"/>
              </a:spcBef>
              <a:tabLst>
                <a:tab pos="356870" algn="l"/>
              </a:tabLst>
            </a:pPr>
            <a:r>
              <a:rPr sz="1250" spc="10" dirty="0">
                <a:solidFill>
                  <a:srgbClr val="F0A12D"/>
                </a:solidFill>
                <a:latin typeface="Times New Roman"/>
                <a:cs typeface="Times New Roman"/>
              </a:rPr>
              <a:t>	</a:t>
            </a:r>
            <a:r>
              <a:rPr sz="1800" b="1" spc="20" dirty="0">
                <a:solidFill>
                  <a:srgbClr val="4E3A2F"/>
                </a:solidFill>
                <a:latin typeface="Franklin Gothic Book"/>
                <a:cs typeface="Franklin Gothic Book"/>
              </a:rPr>
              <a:t>z</a:t>
            </a:r>
            <a:r>
              <a:rPr sz="1800" b="1" spc="15" dirty="0">
                <a:solidFill>
                  <a:srgbClr val="4E3A2F"/>
                </a:solidFill>
                <a:latin typeface="Franklin Gothic Book"/>
                <a:cs typeface="Franklin Gothic Book"/>
              </a:rPr>
              <a:t>l</a:t>
            </a:r>
            <a:r>
              <a:rPr sz="1800" b="1" spc="20" dirty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1800" b="1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1800" b="1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š</a:t>
            </a:r>
            <a:r>
              <a:rPr sz="1800" b="1" dirty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1800" b="1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b="1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i</a:t>
            </a:r>
            <a:r>
              <a:rPr sz="1800" b="1" dirty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1800" b="1" spc="-6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b="1" spc="25" dirty="0">
                <a:solidFill>
                  <a:srgbClr val="4E3A2F"/>
                </a:solidFill>
                <a:latin typeface="Franklin Gothic Book"/>
                <a:cs typeface="Franklin Gothic Book"/>
              </a:rPr>
              <a:t>oc</a:t>
            </a:r>
            <a:r>
              <a:rPr sz="1800" b="1" dirty="0">
                <a:solidFill>
                  <a:srgbClr val="4E3A2F"/>
                </a:solidFill>
                <a:latin typeface="Franklin Gothic Book"/>
                <a:cs typeface="Franklin Gothic Book"/>
              </a:rPr>
              <a:t>h</a:t>
            </a:r>
            <a:r>
              <a:rPr sz="1800" b="1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ran</a:t>
            </a:r>
            <a:r>
              <a:rPr sz="1800" b="1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b="1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1800" b="1" dirty="0">
                <a:solidFill>
                  <a:srgbClr val="4E3A2F"/>
                </a:solidFill>
                <a:latin typeface="Franklin Gothic Book"/>
                <a:cs typeface="Franklin Gothic Book"/>
              </a:rPr>
              <a:t>j</a:t>
            </a:r>
            <a:r>
              <a:rPr sz="1800" b="1" spc="-6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b="1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pr</a:t>
            </a:r>
            <a:r>
              <a:rPr sz="1800" b="1" dirty="0">
                <a:solidFill>
                  <a:srgbClr val="4E3A2F"/>
                </a:solidFill>
                <a:latin typeface="Franklin Gothic Book"/>
                <a:cs typeface="Franklin Gothic Book"/>
              </a:rPr>
              <a:t>ot</a:t>
            </a:r>
            <a:r>
              <a:rPr sz="1800" b="1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i</a:t>
            </a:r>
            <a:r>
              <a:rPr sz="1800" b="1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1800" b="1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b="1" spc="-25" dirty="0">
                <a:solidFill>
                  <a:srgbClr val="4E3A2F"/>
                </a:solidFill>
                <a:latin typeface="Franklin Gothic Book"/>
                <a:cs typeface="Franklin Gothic Book"/>
              </a:rPr>
              <a:t>ž</a:t>
            </a:r>
            <a:r>
              <a:rPr sz="1800" b="1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i</a:t>
            </a:r>
            <a:r>
              <a:rPr sz="1800" b="1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arn</a:t>
            </a:r>
            <a:r>
              <a:rPr sz="1800" b="1" dirty="0">
                <a:solidFill>
                  <a:srgbClr val="4E3A2F"/>
                </a:solidFill>
                <a:latin typeface="Franklin Gothic Book"/>
                <a:cs typeface="Franklin Gothic Book"/>
              </a:rPr>
              <a:t>ej</a:t>
            </a:r>
            <a:r>
              <a:rPr sz="1800" b="1" spc="-6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b="1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i</a:t>
            </a:r>
            <a:r>
              <a:rPr sz="1800" b="1" spc="30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b="1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f</a:t>
            </a:r>
            <a:r>
              <a:rPr sz="1800" b="1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ra</a:t>
            </a:r>
            <a:r>
              <a:rPr sz="1800" b="1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š</a:t>
            </a:r>
            <a:r>
              <a:rPr sz="1800" b="1" dirty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1800" b="1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ru</a:t>
            </a:r>
            <a:r>
              <a:rPr sz="1800" b="1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800" b="1" spc="-25" dirty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1800" b="1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ú</a:t>
            </a:r>
            <a:r>
              <a:rPr sz="1800" b="1" spc="50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b="1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y</a:t>
            </a:r>
            <a:r>
              <a:rPr sz="1800" b="1" spc="-7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b="1" spc="15" dirty="0">
                <a:solidFill>
                  <a:srgbClr val="4E3A2F"/>
                </a:solidFill>
                <a:latin typeface="Franklin Gothic Book"/>
                <a:cs typeface="Franklin Gothic Book"/>
              </a:rPr>
              <a:t>(</a:t>
            </a:r>
            <a:r>
              <a:rPr sz="1800" b="1" spc="25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č</a:t>
            </a:r>
            <a:r>
              <a:rPr sz="1800" b="1" spc="5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inn</a:t>
            </a:r>
            <a:r>
              <a:rPr sz="1800" b="1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b="1" spc="-15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s</a:t>
            </a:r>
            <a:r>
              <a:rPr lang="sk-SK" sz="1800" b="1" spc="-15" dirty="0" smtClean="0">
                <a:solidFill>
                  <a:srgbClr val="4E3A2F"/>
                </a:solidFill>
                <a:latin typeface="Franklin Gothic Book"/>
                <a:cs typeface="Franklin Gothic Book"/>
              </a:rPr>
              <a:t>ť </a:t>
            </a:r>
            <a:r>
              <a:rPr sz="1800" b="1" spc="10" dirty="0" smtClean="0">
                <a:solidFill>
                  <a:srgbClr val="4E3A2F"/>
                </a:solidFill>
                <a:latin typeface="Franklin Gothic Book"/>
                <a:cs typeface="Franklin Gothic Book"/>
              </a:rPr>
              <a:t>2</a:t>
            </a:r>
            <a:r>
              <a:rPr sz="1800" b="1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)</a:t>
            </a:r>
            <a:r>
              <a:rPr sz="1800" b="1" spc="-8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-</a:t>
            </a:r>
            <a:r>
              <a:rPr sz="1800" spc="-15" dirty="0">
                <a:solidFill>
                  <a:srgbClr val="4E3A2F"/>
                </a:solidFill>
                <a:latin typeface="Times New Roman"/>
                <a:cs typeface="Times New Roman"/>
              </a:rPr>
              <a:t> 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ý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s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1800" spc="-40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ba, 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1800" spc="-35" dirty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š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ru</a:t>
            </a:r>
            <a:r>
              <a:rPr sz="18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cia</a:t>
            </a:r>
            <a:r>
              <a:rPr sz="1800" spc="-5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18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spc="-25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tipo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ž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i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ar</a:t>
            </a:r>
            <a:r>
              <a:rPr sz="1800" spc="-40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spc="-30" dirty="0">
                <a:solidFill>
                  <a:srgbClr val="4E3A2F"/>
                </a:solidFill>
                <a:latin typeface="Franklin Gothic Book"/>
                <a:cs typeface="Franklin Gothic Book"/>
              </a:rPr>
              <a:t>y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ch les</a:t>
            </a:r>
            <a:r>
              <a:rPr sz="18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ých cie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s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mo</a:t>
            </a:r>
            <a:r>
              <a:rPr sz="18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i</a:t>
            </a:r>
            <a:r>
              <a:rPr sz="1800" spc="-30" dirty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spc="-25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cích</a:t>
            </a:r>
            <a:r>
              <a:rPr sz="1800" spc="-3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ž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í,</a:t>
            </a:r>
            <a:r>
              <a:rPr sz="18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-40" dirty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m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pl</a:t>
            </a:r>
            <a:r>
              <a:rPr sz="1800" spc="-30" dirty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xn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ý mo</a:t>
            </a:r>
            <a:r>
              <a:rPr sz="18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i</a:t>
            </a:r>
            <a:r>
              <a:rPr sz="1800" spc="-30" dirty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spc="-25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cí</a:t>
            </a:r>
            <a:r>
              <a:rPr sz="1800" spc="-4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s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y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s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tém </a:t>
            </a:r>
            <a:r>
              <a:rPr sz="1800" spc="1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pod.</a:t>
            </a:r>
            <a:endParaRPr sz="1800" dirty="0">
              <a:latin typeface="Franklin Gothic Book"/>
              <a:cs typeface="Franklin Gothic Book"/>
            </a:endParaRPr>
          </a:p>
          <a:p>
            <a:pPr marL="356870" marR="348615" indent="-344805">
              <a:lnSpc>
                <a:spcPct val="100000"/>
              </a:lnSpc>
              <a:spcBef>
                <a:spcPts val="434"/>
              </a:spcBef>
              <a:tabLst>
                <a:tab pos="356870" algn="l"/>
              </a:tabLst>
            </a:pPr>
            <a:r>
              <a:rPr sz="1250" spc="10" dirty="0">
                <a:solidFill>
                  <a:srgbClr val="F0A12D"/>
                </a:solidFill>
                <a:latin typeface="Times New Roman"/>
                <a:cs typeface="Times New Roman"/>
              </a:rPr>
              <a:t>	</a:t>
            </a:r>
            <a:r>
              <a:rPr sz="1800" b="1" spc="20" dirty="0">
                <a:solidFill>
                  <a:srgbClr val="4E3A2F"/>
                </a:solidFill>
                <a:latin typeface="Franklin Gothic Book"/>
                <a:cs typeface="Franklin Gothic Book"/>
              </a:rPr>
              <a:t>z</a:t>
            </a:r>
            <a:r>
              <a:rPr sz="1800" b="1" spc="15" dirty="0">
                <a:solidFill>
                  <a:srgbClr val="4E3A2F"/>
                </a:solidFill>
                <a:latin typeface="Franklin Gothic Book"/>
                <a:cs typeface="Franklin Gothic Book"/>
              </a:rPr>
              <a:t>l</a:t>
            </a:r>
            <a:r>
              <a:rPr sz="1800" b="1" spc="20" dirty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1800" b="1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1800" b="1" dirty="0">
                <a:solidFill>
                  <a:srgbClr val="4E3A2F"/>
                </a:solidFill>
                <a:latin typeface="Franklin Gothic Book"/>
                <a:cs typeface="Franklin Gothic Book"/>
              </a:rPr>
              <a:t>še</a:t>
            </a:r>
            <a:r>
              <a:rPr sz="1800" b="1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b="1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i</a:t>
            </a:r>
            <a:r>
              <a:rPr sz="1800" b="1" dirty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1800" b="1" spc="-7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b="1" spc="20" dirty="0">
                <a:solidFill>
                  <a:srgbClr val="4E3A2F"/>
                </a:solidFill>
                <a:latin typeface="Franklin Gothic Book"/>
                <a:cs typeface="Franklin Gothic Book"/>
              </a:rPr>
              <a:t>z</a:t>
            </a:r>
            <a:r>
              <a:rPr sz="1800" b="1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d</a:t>
            </a:r>
            <a:r>
              <a:rPr sz="1800" b="1" spc="30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b="1" spc="-40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b="1" spc="-30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b="1" spc="-25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b="1" dirty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1800" b="1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b="1" dirty="0">
                <a:solidFill>
                  <a:srgbClr val="4E3A2F"/>
                </a:solidFill>
                <a:latin typeface="Franklin Gothic Book"/>
                <a:cs typeface="Franklin Gothic Book"/>
              </a:rPr>
              <a:t>é</a:t>
            </a:r>
            <a:r>
              <a:rPr sz="1800" b="1" spc="-25" dirty="0">
                <a:solidFill>
                  <a:srgbClr val="4E3A2F"/>
                </a:solidFill>
                <a:latin typeface="Franklin Gothic Book"/>
                <a:cs typeface="Franklin Gothic Book"/>
              </a:rPr>
              <a:t>h</a:t>
            </a:r>
            <a:r>
              <a:rPr sz="1800" b="1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b="1" spc="-6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b="1" spc="25" dirty="0">
                <a:solidFill>
                  <a:srgbClr val="4E3A2F"/>
                </a:solidFill>
                <a:latin typeface="Franklin Gothic Book"/>
                <a:cs typeface="Franklin Gothic Book"/>
              </a:rPr>
              <a:t>s</a:t>
            </a:r>
            <a:r>
              <a:rPr sz="1800" b="1" spc="20" dirty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1800" b="1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b="1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b="1" dirty="0">
                <a:solidFill>
                  <a:srgbClr val="4E3A2F"/>
                </a:solidFill>
                <a:latin typeface="Franklin Gothic Book"/>
                <a:cs typeface="Franklin Gothic Book"/>
              </a:rPr>
              <a:t>u</a:t>
            </a:r>
            <a:r>
              <a:rPr sz="1800" b="1" spc="-8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b="1" spc="15" dirty="0">
                <a:solidFill>
                  <a:srgbClr val="4E3A2F"/>
                </a:solidFill>
                <a:latin typeface="Franklin Gothic Book"/>
                <a:cs typeface="Franklin Gothic Book"/>
              </a:rPr>
              <a:t>l</a:t>
            </a:r>
            <a:r>
              <a:rPr sz="1800" b="1" spc="20" dirty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1800" b="1" spc="25" dirty="0">
                <a:solidFill>
                  <a:srgbClr val="4E3A2F"/>
                </a:solidFill>
                <a:latin typeface="Franklin Gothic Book"/>
                <a:cs typeface="Franklin Gothic Book"/>
              </a:rPr>
              <a:t>s</a:t>
            </a:r>
            <a:r>
              <a:rPr sz="1800" b="1" spc="-25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b="1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b="1" spc="-6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b="1" spc="15" dirty="0">
                <a:solidFill>
                  <a:srgbClr val="4E3A2F"/>
                </a:solidFill>
                <a:latin typeface="Franklin Gothic Book"/>
                <a:cs typeface="Franklin Gothic Book"/>
              </a:rPr>
              <a:t>(</a:t>
            </a:r>
            <a:r>
              <a:rPr sz="1800" b="1" spc="25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č</a:t>
            </a:r>
            <a:r>
              <a:rPr sz="1800" b="1" spc="-5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i</a:t>
            </a:r>
            <a:r>
              <a:rPr sz="1800" b="1" spc="5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nn</a:t>
            </a:r>
            <a:r>
              <a:rPr sz="1800" b="1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b="1" spc="5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s</a:t>
            </a:r>
            <a:r>
              <a:rPr lang="sk-SK" sz="1800" b="1" spc="5" dirty="0" smtClean="0">
                <a:solidFill>
                  <a:srgbClr val="4E3A2F"/>
                </a:solidFill>
                <a:latin typeface="Franklin Gothic Book"/>
                <a:cs typeface="Franklin Gothic Book"/>
              </a:rPr>
              <a:t>ť </a:t>
            </a:r>
            <a:r>
              <a:rPr sz="1800" b="1" spc="10" dirty="0" smtClean="0">
                <a:solidFill>
                  <a:srgbClr val="4E3A2F"/>
                </a:solidFill>
                <a:latin typeface="Franklin Gothic Book"/>
                <a:cs typeface="Franklin Gothic Book"/>
              </a:rPr>
              <a:t>3</a:t>
            </a:r>
            <a:r>
              <a:rPr sz="1800" b="1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)</a:t>
            </a:r>
            <a:r>
              <a:rPr sz="1800" b="1" spc="-7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-</a:t>
            </a:r>
            <a:r>
              <a:rPr sz="1800" spc="-15" dirty="0">
                <a:solidFill>
                  <a:srgbClr val="4E3A2F"/>
                </a:solidFill>
                <a:latin typeface="Times New Roman"/>
                <a:cs typeface="Times New Roman"/>
              </a:rPr>
              <a:t> 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ladenie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s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aná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cie</a:t>
            </a:r>
            <a:r>
              <a:rPr sz="18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lap</a:t>
            </a:r>
            <a:r>
              <a:rPr sz="18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á</a:t>
            </a:r>
            <a:r>
              <a:rPr sz="1800" spc="-40" dirty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800" spc="-25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spc="-65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, i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nš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l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á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cia</a:t>
            </a:r>
            <a:r>
              <a:rPr sz="1800" spc="-3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spc="1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spc="-25" dirty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vá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d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z</a:t>
            </a:r>
            <a:r>
              <a:rPr sz="18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spc="-3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-60" dirty="0">
                <a:solidFill>
                  <a:srgbClr val="4E3A2F"/>
                </a:solidFill>
                <a:latin typeface="Franklin Gothic Book"/>
                <a:cs typeface="Franklin Gothic Book"/>
              </a:rPr>
              <a:t>f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18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omó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spc="-25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ých l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č</a:t>
            </a:r>
            <a:r>
              <a:rPr sz="18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spc="-3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spc="1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pli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ká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cia</a:t>
            </a:r>
            <a:r>
              <a:rPr sz="1800" spc="-3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c</a:t>
            </a:r>
            <a:r>
              <a:rPr sz="1800" spc="15" dirty="0">
                <a:solidFill>
                  <a:srgbClr val="4E3A2F"/>
                </a:solidFill>
                <a:latin typeface="Franklin Gothic Book"/>
                <a:cs typeface="Franklin Gothic Book"/>
              </a:rPr>
              <a:t>h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emic</a:t>
            </a:r>
            <a:r>
              <a:rPr sz="18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ých p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íp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spc="-40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spc="-40" dirty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800" spc="-25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v v</a:t>
            </a:r>
            <a:r>
              <a:rPr sz="1800" spc="10" dirty="0">
                <a:solidFill>
                  <a:srgbClr val="4E3A2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les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ých</a:t>
            </a:r>
            <a:r>
              <a:rPr sz="18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po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ra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s</a:t>
            </a:r>
            <a:r>
              <a:rPr sz="1800" spc="-30" dirty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och</a:t>
            </a:r>
            <a:endParaRPr sz="1800" dirty="0">
              <a:latin typeface="Franklin Gothic Book"/>
              <a:cs typeface="Franklin Gothic Book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7"/>
          <p:cNvSpPr/>
          <p:nvPr/>
        </p:nvSpPr>
        <p:spPr>
          <a:xfrm>
            <a:off x="6123432" y="1213103"/>
            <a:ext cx="536448" cy="32613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440342" y="514397"/>
            <a:ext cx="8229600" cy="86177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800" b="1" spc="30" dirty="0">
                <a:solidFill>
                  <a:srgbClr val="4E3A2F"/>
                </a:solidFill>
                <a:latin typeface="Franklin Gothic Medium"/>
                <a:cs typeface="Franklin Gothic Medium"/>
              </a:rPr>
              <a:t>M</a:t>
            </a:r>
            <a:r>
              <a:rPr sz="2800" b="1" spc="10" dirty="0">
                <a:solidFill>
                  <a:srgbClr val="4E3A2F"/>
                </a:solidFill>
                <a:latin typeface="Franklin Gothic Medium"/>
                <a:cs typeface="Franklin Gothic Medium"/>
              </a:rPr>
              <a:t>0</a:t>
            </a:r>
            <a:r>
              <a:rPr sz="2800" b="1" dirty="0">
                <a:solidFill>
                  <a:srgbClr val="4E3A2F"/>
                </a:solidFill>
                <a:latin typeface="Franklin Gothic Medium"/>
                <a:cs typeface="Franklin Gothic Medium"/>
              </a:rPr>
              <a:t>8</a:t>
            </a:r>
            <a:r>
              <a:rPr sz="2800" b="1" spc="-65" dirty="0">
                <a:solidFill>
                  <a:srgbClr val="4E3A2F"/>
                </a:solidFill>
                <a:latin typeface="Times New Roman"/>
                <a:cs typeface="Times New Roman"/>
              </a:rPr>
              <a:t> </a:t>
            </a:r>
            <a:r>
              <a:rPr sz="2800" b="1" dirty="0">
                <a:solidFill>
                  <a:srgbClr val="4E3A2F"/>
                </a:solidFill>
              </a:rPr>
              <a:t>–</a:t>
            </a:r>
            <a:r>
              <a:rPr sz="2800" b="1" spc="-20" dirty="0">
                <a:solidFill>
                  <a:srgbClr val="4E3A2F"/>
                </a:solidFill>
              </a:rPr>
              <a:t> </a:t>
            </a:r>
            <a:r>
              <a:rPr sz="2800" b="1" spc="15" dirty="0">
                <a:solidFill>
                  <a:srgbClr val="4E3A2F"/>
                </a:solidFill>
              </a:rPr>
              <a:t>I</a:t>
            </a:r>
            <a:r>
              <a:rPr sz="2800" b="1" spc="20" dirty="0">
                <a:solidFill>
                  <a:srgbClr val="4E3A2F"/>
                </a:solidFill>
              </a:rPr>
              <a:t>N</a:t>
            </a:r>
            <a:r>
              <a:rPr sz="2800" b="1" spc="15" dirty="0">
                <a:solidFill>
                  <a:srgbClr val="4E3A2F"/>
                </a:solidFill>
              </a:rPr>
              <a:t>V</a:t>
            </a:r>
            <a:r>
              <a:rPr sz="2800" b="1" dirty="0">
                <a:solidFill>
                  <a:srgbClr val="4E3A2F"/>
                </a:solidFill>
              </a:rPr>
              <a:t>E</a:t>
            </a:r>
            <a:r>
              <a:rPr sz="2800" b="1" spc="10" dirty="0">
                <a:solidFill>
                  <a:srgbClr val="4E3A2F"/>
                </a:solidFill>
              </a:rPr>
              <a:t>S</a:t>
            </a:r>
            <a:r>
              <a:rPr sz="2800" b="1" spc="-15" dirty="0">
                <a:solidFill>
                  <a:srgbClr val="4E3A2F"/>
                </a:solidFill>
              </a:rPr>
              <a:t>T</a:t>
            </a:r>
            <a:r>
              <a:rPr sz="2800" b="1" dirty="0">
                <a:solidFill>
                  <a:srgbClr val="4E3A2F"/>
                </a:solidFill>
              </a:rPr>
              <a:t>ÍCIE</a:t>
            </a:r>
            <a:r>
              <a:rPr sz="2800" b="1" spc="-70" dirty="0">
                <a:solidFill>
                  <a:srgbClr val="4E3A2F"/>
                </a:solidFill>
              </a:rPr>
              <a:t> </a:t>
            </a:r>
            <a:r>
              <a:rPr sz="2800" b="1" spc="30" dirty="0">
                <a:solidFill>
                  <a:srgbClr val="4E3A2F"/>
                </a:solidFill>
              </a:rPr>
              <a:t>D</a:t>
            </a:r>
            <a:r>
              <a:rPr sz="2800" b="1" dirty="0">
                <a:solidFill>
                  <a:srgbClr val="4E3A2F"/>
                </a:solidFill>
              </a:rPr>
              <a:t>O</a:t>
            </a:r>
            <a:r>
              <a:rPr sz="2800" b="1" spc="-35" dirty="0">
                <a:solidFill>
                  <a:srgbClr val="4E3A2F"/>
                </a:solidFill>
              </a:rPr>
              <a:t> </a:t>
            </a:r>
            <a:r>
              <a:rPr sz="2800" b="1" dirty="0">
                <a:solidFill>
                  <a:srgbClr val="4E3A2F"/>
                </a:solidFill>
              </a:rPr>
              <a:t>R</a:t>
            </a:r>
            <a:r>
              <a:rPr sz="2800" b="1" spc="10" dirty="0">
                <a:solidFill>
                  <a:srgbClr val="4E3A2F"/>
                </a:solidFill>
              </a:rPr>
              <a:t>O</a:t>
            </a:r>
            <a:r>
              <a:rPr sz="2800" b="1" dirty="0">
                <a:solidFill>
                  <a:srgbClr val="4E3A2F"/>
                </a:solidFill>
              </a:rPr>
              <a:t>Z</a:t>
            </a:r>
            <a:r>
              <a:rPr sz="2800" b="1" spc="-60" dirty="0">
                <a:solidFill>
                  <a:srgbClr val="4E3A2F"/>
                </a:solidFill>
              </a:rPr>
              <a:t>V</a:t>
            </a:r>
            <a:r>
              <a:rPr sz="2800" b="1" dirty="0">
                <a:solidFill>
                  <a:srgbClr val="4E3A2F"/>
                </a:solidFill>
              </a:rPr>
              <a:t>O</a:t>
            </a:r>
            <a:r>
              <a:rPr sz="2800" b="1" spc="-65" dirty="0">
                <a:solidFill>
                  <a:srgbClr val="4E3A2F"/>
                </a:solidFill>
              </a:rPr>
              <a:t>J</a:t>
            </a:r>
            <a:r>
              <a:rPr sz="2800" b="1" dirty="0">
                <a:solidFill>
                  <a:srgbClr val="4E3A2F"/>
                </a:solidFill>
              </a:rPr>
              <a:t>A</a:t>
            </a:r>
            <a:r>
              <a:rPr sz="2800" b="1" spc="-65" dirty="0">
                <a:solidFill>
                  <a:srgbClr val="4E3A2F"/>
                </a:solidFill>
              </a:rPr>
              <a:t> </a:t>
            </a:r>
            <a:r>
              <a:rPr sz="2800" b="1" spc="10" dirty="0">
                <a:solidFill>
                  <a:srgbClr val="4E3A2F"/>
                </a:solidFill>
              </a:rPr>
              <a:t>L</a:t>
            </a:r>
            <a:r>
              <a:rPr sz="2800" b="1" spc="25" dirty="0">
                <a:solidFill>
                  <a:srgbClr val="4E3A2F"/>
                </a:solidFill>
              </a:rPr>
              <a:t>ES</a:t>
            </a:r>
            <a:r>
              <a:rPr sz="2800" b="1" dirty="0">
                <a:solidFill>
                  <a:srgbClr val="4E3A2F"/>
                </a:solidFill>
              </a:rPr>
              <a:t>N</a:t>
            </a:r>
            <a:r>
              <a:rPr sz="2800" b="1" spc="-10" dirty="0">
                <a:solidFill>
                  <a:srgbClr val="4E3A2F"/>
                </a:solidFill>
              </a:rPr>
              <a:t>Ý</a:t>
            </a:r>
            <a:r>
              <a:rPr sz="2800" b="1" spc="5" dirty="0">
                <a:solidFill>
                  <a:srgbClr val="4E3A2F"/>
                </a:solidFill>
              </a:rPr>
              <a:t>C</a:t>
            </a:r>
            <a:r>
              <a:rPr sz="2800" b="1" dirty="0">
                <a:solidFill>
                  <a:srgbClr val="4E3A2F"/>
                </a:solidFill>
              </a:rPr>
              <a:t>H</a:t>
            </a:r>
            <a:r>
              <a:rPr sz="2800" b="1" spc="-75" dirty="0">
                <a:solidFill>
                  <a:srgbClr val="4E3A2F"/>
                </a:solidFill>
              </a:rPr>
              <a:t> </a:t>
            </a:r>
            <a:r>
              <a:rPr sz="2800" b="1" spc="10" dirty="0">
                <a:solidFill>
                  <a:srgbClr val="4E3A2F"/>
                </a:solidFill>
              </a:rPr>
              <a:t>O</a:t>
            </a:r>
            <a:r>
              <a:rPr sz="2800" b="1" spc="20" dirty="0">
                <a:solidFill>
                  <a:srgbClr val="4E3A2F"/>
                </a:solidFill>
              </a:rPr>
              <a:t>B</a:t>
            </a:r>
            <a:r>
              <a:rPr sz="2800" b="1" spc="10" dirty="0">
                <a:solidFill>
                  <a:srgbClr val="4E3A2F"/>
                </a:solidFill>
              </a:rPr>
              <a:t>LA</a:t>
            </a:r>
            <a:r>
              <a:rPr sz="2800" b="1" spc="-20" dirty="0">
                <a:solidFill>
                  <a:srgbClr val="4E3A2F"/>
                </a:solidFill>
              </a:rPr>
              <a:t>S</a:t>
            </a:r>
            <a:r>
              <a:rPr sz="2800" b="1" spc="10" dirty="0">
                <a:solidFill>
                  <a:srgbClr val="4E3A2F"/>
                </a:solidFill>
              </a:rPr>
              <a:t>T</a:t>
            </a:r>
            <a:r>
              <a:rPr sz="2800" b="1" dirty="0">
                <a:solidFill>
                  <a:srgbClr val="4E3A2F"/>
                </a:solidFill>
              </a:rPr>
              <a:t>Í</a:t>
            </a:r>
            <a:r>
              <a:rPr sz="2800" b="1" spc="-80" dirty="0">
                <a:solidFill>
                  <a:srgbClr val="4E3A2F"/>
                </a:solidFill>
              </a:rPr>
              <a:t> </a:t>
            </a:r>
            <a:r>
              <a:rPr sz="2800" b="1" dirty="0">
                <a:solidFill>
                  <a:srgbClr val="4E3A2F"/>
                </a:solidFill>
              </a:rPr>
              <a:t>A</a:t>
            </a:r>
            <a:endParaRPr sz="2800" b="1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800" b="1" spc="10" dirty="0">
                <a:solidFill>
                  <a:srgbClr val="4E3A2F"/>
                </a:solidFill>
              </a:rPr>
              <a:t>ZL</a:t>
            </a:r>
            <a:r>
              <a:rPr sz="2800" b="1" spc="25" dirty="0">
                <a:solidFill>
                  <a:srgbClr val="4E3A2F"/>
                </a:solidFill>
              </a:rPr>
              <a:t>E</a:t>
            </a:r>
            <a:r>
              <a:rPr sz="2800" b="1" dirty="0">
                <a:solidFill>
                  <a:srgbClr val="4E3A2F"/>
                </a:solidFill>
              </a:rPr>
              <a:t>P</a:t>
            </a:r>
            <a:r>
              <a:rPr sz="2800" b="1" spc="-20" dirty="0">
                <a:solidFill>
                  <a:srgbClr val="4E3A2F"/>
                </a:solidFill>
              </a:rPr>
              <a:t>Š</a:t>
            </a:r>
            <a:r>
              <a:rPr sz="2800" b="1" dirty="0">
                <a:solidFill>
                  <a:srgbClr val="4E3A2F"/>
                </a:solidFill>
              </a:rPr>
              <a:t>ENIA</a:t>
            </a:r>
            <a:r>
              <a:rPr sz="2800" b="1" spc="-65" dirty="0">
                <a:solidFill>
                  <a:srgbClr val="4E3A2F"/>
                </a:solidFill>
              </a:rPr>
              <a:t> </a:t>
            </a:r>
            <a:r>
              <a:rPr sz="2800" b="1" spc="10" dirty="0">
                <a:solidFill>
                  <a:srgbClr val="4E3A2F"/>
                </a:solidFill>
              </a:rPr>
              <a:t>Ž</a:t>
            </a:r>
            <a:r>
              <a:rPr sz="2800" b="1" spc="15" dirty="0">
                <a:solidFill>
                  <a:srgbClr val="4E3A2F"/>
                </a:solidFill>
              </a:rPr>
              <a:t>I</a:t>
            </a:r>
            <a:r>
              <a:rPr sz="2800" b="1" spc="-55" dirty="0">
                <a:solidFill>
                  <a:srgbClr val="4E3A2F"/>
                </a:solidFill>
              </a:rPr>
              <a:t>V</a:t>
            </a:r>
            <a:r>
              <a:rPr sz="2800" b="1" spc="-35" dirty="0">
                <a:solidFill>
                  <a:srgbClr val="4E3A2F"/>
                </a:solidFill>
              </a:rPr>
              <a:t>O</a:t>
            </a:r>
            <a:r>
              <a:rPr sz="2800" b="1" spc="-155" dirty="0">
                <a:solidFill>
                  <a:srgbClr val="4E3A2F"/>
                </a:solidFill>
              </a:rPr>
              <a:t>T</a:t>
            </a:r>
            <a:r>
              <a:rPr sz="2800" b="1" spc="5" dirty="0">
                <a:solidFill>
                  <a:srgbClr val="4E3A2F"/>
                </a:solidFill>
              </a:rPr>
              <a:t>A</a:t>
            </a:r>
            <a:r>
              <a:rPr sz="2800" b="1" spc="-20" dirty="0">
                <a:solidFill>
                  <a:srgbClr val="4E3A2F"/>
                </a:solidFill>
              </a:rPr>
              <a:t>S</a:t>
            </a:r>
            <a:r>
              <a:rPr sz="2800" b="1" dirty="0">
                <a:solidFill>
                  <a:srgbClr val="4E3A2F"/>
                </a:solidFill>
              </a:rPr>
              <a:t>CHOPNOS</a:t>
            </a:r>
            <a:r>
              <a:rPr sz="2800" b="1" spc="-15" dirty="0">
                <a:solidFill>
                  <a:srgbClr val="4E3A2F"/>
                </a:solidFill>
              </a:rPr>
              <a:t>T</a:t>
            </a:r>
            <a:r>
              <a:rPr sz="2800" b="1" dirty="0">
                <a:solidFill>
                  <a:srgbClr val="4E3A2F"/>
                </a:solidFill>
              </a:rPr>
              <a:t>I</a:t>
            </a:r>
            <a:r>
              <a:rPr sz="2800" b="1" spc="-80" dirty="0">
                <a:solidFill>
                  <a:srgbClr val="4E3A2F"/>
                </a:solidFill>
              </a:rPr>
              <a:t> </a:t>
            </a:r>
            <a:r>
              <a:rPr sz="2800" b="1" spc="10" dirty="0">
                <a:solidFill>
                  <a:srgbClr val="4E3A2F"/>
                </a:solidFill>
              </a:rPr>
              <a:t>L</a:t>
            </a:r>
            <a:r>
              <a:rPr sz="2800" b="1" spc="25" dirty="0">
                <a:solidFill>
                  <a:srgbClr val="4E3A2F"/>
                </a:solidFill>
              </a:rPr>
              <a:t>ES</a:t>
            </a:r>
            <a:r>
              <a:rPr sz="2800" b="1" spc="-60" dirty="0">
                <a:solidFill>
                  <a:srgbClr val="4E3A2F"/>
                </a:solidFill>
              </a:rPr>
              <a:t>O</a:t>
            </a:r>
            <a:r>
              <a:rPr sz="2800" b="1" dirty="0">
                <a:solidFill>
                  <a:srgbClr val="4E3A2F"/>
                </a:solidFill>
              </a:rPr>
              <a:t>V</a:t>
            </a:r>
            <a:endParaRPr sz="2800" b="1" dirty="0"/>
          </a:p>
        </p:txBody>
      </p:sp>
      <p:sp>
        <p:nvSpPr>
          <p:cNvPr id="9" name="object 9"/>
          <p:cNvSpPr txBox="1"/>
          <p:nvPr/>
        </p:nvSpPr>
        <p:spPr>
          <a:xfrm>
            <a:off x="457200" y="2667000"/>
            <a:ext cx="8157209" cy="336502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356870" algn="l"/>
              </a:tabLst>
            </a:pPr>
            <a:r>
              <a:rPr sz="1400" spc="-15" dirty="0">
                <a:solidFill>
                  <a:srgbClr val="F0A12D"/>
                </a:solidFill>
                <a:latin typeface="Times New Roman"/>
                <a:cs typeface="Times New Roman"/>
              </a:rPr>
              <a:t>	</a:t>
            </a:r>
            <a:r>
              <a:rPr sz="2000" b="1" dirty="0">
                <a:solidFill>
                  <a:srgbClr val="0070C0"/>
                </a:solidFill>
                <a:latin typeface="Franklin Gothic Book"/>
                <a:cs typeface="Franklin Gothic Book"/>
              </a:rPr>
              <a:t>p</a:t>
            </a:r>
            <a:r>
              <a:rPr sz="2000" b="1" spc="0" dirty="0">
                <a:solidFill>
                  <a:srgbClr val="0070C0"/>
                </a:solidFill>
                <a:latin typeface="Franklin Gothic Book"/>
                <a:cs typeface="Franklin Gothic Book"/>
              </a:rPr>
              <a:t>o</a:t>
            </a:r>
            <a:r>
              <a:rPr sz="2000" b="1" spc="15" dirty="0">
                <a:solidFill>
                  <a:srgbClr val="0070C0"/>
                </a:solidFill>
                <a:latin typeface="Franklin Gothic Book"/>
                <a:cs typeface="Franklin Gothic Book"/>
              </a:rPr>
              <a:t>d</a:t>
            </a:r>
            <a:r>
              <a:rPr sz="2000" b="1" spc="0" dirty="0">
                <a:solidFill>
                  <a:srgbClr val="0070C0"/>
                </a:solidFill>
                <a:latin typeface="Franklin Gothic Book"/>
                <a:cs typeface="Franklin Gothic Book"/>
              </a:rPr>
              <a:t>o</a:t>
            </a:r>
            <a:r>
              <a:rPr sz="2000" b="1" dirty="0">
                <a:solidFill>
                  <a:srgbClr val="0070C0"/>
                </a:solidFill>
                <a:latin typeface="Franklin Gothic Book"/>
                <a:cs typeface="Franklin Gothic Book"/>
              </a:rPr>
              <a:t>p</a:t>
            </a:r>
            <a:r>
              <a:rPr sz="2000" b="1" spc="-15" dirty="0">
                <a:solidFill>
                  <a:srgbClr val="0070C0"/>
                </a:solidFill>
                <a:latin typeface="Franklin Gothic Book"/>
                <a:cs typeface="Franklin Gothic Book"/>
              </a:rPr>
              <a:t>a</a:t>
            </a:r>
            <a:r>
              <a:rPr sz="2000" b="1" dirty="0">
                <a:solidFill>
                  <a:srgbClr val="0070C0"/>
                </a:solidFill>
                <a:latin typeface="Franklin Gothic Book"/>
                <a:cs typeface="Franklin Gothic Book"/>
              </a:rPr>
              <a:t>t</a:t>
            </a:r>
            <a:r>
              <a:rPr sz="2000" b="1" spc="-20" dirty="0">
                <a:solidFill>
                  <a:srgbClr val="0070C0"/>
                </a:solidFill>
                <a:latin typeface="Franklin Gothic Book"/>
                <a:cs typeface="Franklin Gothic Book"/>
              </a:rPr>
              <a:t>r</a:t>
            </a:r>
            <a:r>
              <a:rPr sz="2000" b="1" spc="-15" dirty="0">
                <a:solidFill>
                  <a:srgbClr val="0070C0"/>
                </a:solidFill>
                <a:latin typeface="Franklin Gothic Book"/>
                <a:cs typeface="Franklin Gothic Book"/>
              </a:rPr>
              <a:t>e</a:t>
            </a:r>
            <a:r>
              <a:rPr sz="2000" b="1" dirty="0">
                <a:solidFill>
                  <a:srgbClr val="0070C0"/>
                </a:solidFill>
                <a:latin typeface="Franklin Gothic Book"/>
                <a:cs typeface="Franklin Gothic Book"/>
              </a:rPr>
              <a:t>n</a:t>
            </a:r>
            <a:r>
              <a:rPr sz="2000" b="1" spc="-10" dirty="0">
                <a:solidFill>
                  <a:srgbClr val="0070C0"/>
                </a:solidFill>
                <a:latin typeface="Franklin Gothic Book"/>
                <a:cs typeface="Franklin Gothic Book"/>
              </a:rPr>
              <a:t>i</a:t>
            </a:r>
            <a:r>
              <a:rPr sz="2000" b="1" spc="-15" dirty="0">
                <a:solidFill>
                  <a:srgbClr val="0070C0"/>
                </a:solidFill>
                <a:latin typeface="Franklin Gothic Book"/>
                <a:cs typeface="Franklin Gothic Book"/>
              </a:rPr>
              <a:t>e</a:t>
            </a:r>
            <a:r>
              <a:rPr sz="2000" b="1" spc="-70" dirty="0">
                <a:solidFill>
                  <a:srgbClr val="0070C0"/>
                </a:solidFill>
                <a:latin typeface="Times New Roman"/>
                <a:cs typeface="Times New Roman"/>
              </a:rPr>
              <a:t> </a:t>
            </a:r>
            <a:r>
              <a:rPr sz="2000" b="1" spc="20" dirty="0">
                <a:solidFill>
                  <a:srgbClr val="0070C0"/>
                </a:solidFill>
                <a:latin typeface="Franklin Gothic Book"/>
                <a:cs typeface="Franklin Gothic Book"/>
              </a:rPr>
              <a:t>8.3</a:t>
            </a:r>
            <a:r>
              <a:rPr sz="2000" b="1" spc="-5" dirty="0">
                <a:solidFill>
                  <a:srgbClr val="0070C0"/>
                </a:solidFill>
                <a:latin typeface="Franklin Gothic Book"/>
                <a:cs typeface="Franklin Gothic Book"/>
              </a:rPr>
              <a:t>.</a:t>
            </a:r>
            <a:r>
              <a:rPr sz="2000" b="1" spc="-80" dirty="0">
                <a:solidFill>
                  <a:srgbClr val="0070C0"/>
                </a:solidFill>
                <a:latin typeface="Times New Roman"/>
                <a:cs typeface="Times New Roman"/>
              </a:rPr>
              <a:t> </a:t>
            </a:r>
            <a:r>
              <a:rPr sz="2000" b="1" spc="-15" dirty="0">
                <a:solidFill>
                  <a:srgbClr val="0070C0"/>
                </a:solidFill>
                <a:latin typeface="Franklin Gothic Book"/>
                <a:cs typeface="Franklin Gothic Book"/>
              </a:rPr>
              <a:t>– </a:t>
            </a:r>
            <a:r>
              <a:rPr sz="2000" b="1" spc="-25" dirty="0">
                <a:solidFill>
                  <a:srgbClr val="0070C0"/>
                </a:solidFill>
                <a:latin typeface="Franklin Gothic Book"/>
                <a:cs typeface="Franklin Gothic Book"/>
              </a:rPr>
              <a:t>P</a:t>
            </a:r>
            <a:r>
              <a:rPr sz="2000" b="1" spc="0" dirty="0">
                <a:solidFill>
                  <a:srgbClr val="0070C0"/>
                </a:solidFill>
                <a:latin typeface="Franklin Gothic Book"/>
                <a:cs typeface="Franklin Gothic Book"/>
              </a:rPr>
              <a:t>o</a:t>
            </a:r>
            <a:r>
              <a:rPr sz="2000" b="1" spc="15" dirty="0">
                <a:solidFill>
                  <a:srgbClr val="0070C0"/>
                </a:solidFill>
                <a:latin typeface="Franklin Gothic Book"/>
                <a:cs typeface="Franklin Gothic Book"/>
              </a:rPr>
              <a:t>d</a:t>
            </a:r>
            <a:r>
              <a:rPr sz="2000" b="1" dirty="0">
                <a:solidFill>
                  <a:srgbClr val="0070C0"/>
                </a:solidFill>
                <a:latin typeface="Franklin Gothic Book"/>
                <a:cs typeface="Franklin Gothic Book"/>
              </a:rPr>
              <a:t>p</a:t>
            </a:r>
            <a:r>
              <a:rPr sz="2000" b="1" spc="0" dirty="0">
                <a:solidFill>
                  <a:srgbClr val="0070C0"/>
                </a:solidFill>
                <a:latin typeface="Franklin Gothic Book"/>
                <a:cs typeface="Franklin Gothic Book"/>
              </a:rPr>
              <a:t>o</a:t>
            </a:r>
            <a:r>
              <a:rPr sz="2000" b="1" dirty="0">
                <a:solidFill>
                  <a:srgbClr val="0070C0"/>
                </a:solidFill>
                <a:latin typeface="Franklin Gothic Book"/>
                <a:cs typeface="Franklin Gothic Book"/>
              </a:rPr>
              <a:t>r</a:t>
            </a:r>
            <a:r>
              <a:rPr sz="2000" b="1" spc="-15" dirty="0">
                <a:solidFill>
                  <a:srgbClr val="0070C0"/>
                </a:solidFill>
                <a:latin typeface="Franklin Gothic Book"/>
                <a:cs typeface="Franklin Gothic Book"/>
              </a:rPr>
              <a:t>a</a:t>
            </a:r>
            <a:r>
              <a:rPr sz="2000" b="1" spc="-65" dirty="0">
                <a:solidFill>
                  <a:srgbClr val="0070C0"/>
                </a:solidFill>
                <a:latin typeface="Franklin Gothic Book"/>
                <a:cs typeface="Franklin Gothic Book"/>
              </a:rPr>
              <a:t> </a:t>
            </a:r>
            <a:r>
              <a:rPr sz="2000" b="1" spc="0" dirty="0">
                <a:solidFill>
                  <a:srgbClr val="0070C0"/>
                </a:solidFill>
                <a:latin typeface="Franklin Gothic Book"/>
                <a:cs typeface="Franklin Gothic Book"/>
              </a:rPr>
              <a:t>n</a:t>
            </a:r>
            <a:r>
              <a:rPr sz="2000" b="1" spc="-15" dirty="0">
                <a:solidFill>
                  <a:srgbClr val="0070C0"/>
                </a:solidFill>
                <a:latin typeface="Franklin Gothic Book"/>
                <a:cs typeface="Franklin Gothic Book"/>
              </a:rPr>
              <a:t>a</a:t>
            </a:r>
            <a:r>
              <a:rPr sz="2000" b="1" spc="-20" dirty="0">
                <a:solidFill>
                  <a:srgbClr val="0070C0"/>
                </a:solidFill>
                <a:latin typeface="Franklin Gothic Book"/>
                <a:cs typeface="Franklin Gothic Book"/>
              </a:rPr>
              <a:t> </a:t>
            </a:r>
            <a:r>
              <a:rPr sz="2000" b="1" dirty="0">
                <a:solidFill>
                  <a:srgbClr val="0070C0"/>
                </a:solidFill>
                <a:latin typeface="Franklin Gothic Book"/>
                <a:cs typeface="Franklin Gothic Book"/>
              </a:rPr>
              <a:t>pr</a:t>
            </a:r>
            <a:r>
              <a:rPr sz="2000" b="1" spc="-45" dirty="0">
                <a:solidFill>
                  <a:srgbClr val="0070C0"/>
                </a:solidFill>
                <a:latin typeface="Franklin Gothic Book"/>
                <a:cs typeface="Franklin Gothic Book"/>
              </a:rPr>
              <a:t>e</a:t>
            </a:r>
            <a:r>
              <a:rPr sz="2000" b="1" spc="-20" dirty="0">
                <a:solidFill>
                  <a:srgbClr val="0070C0"/>
                </a:solidFill>
                <a:latin typeface="Franklin Gothic Book"/>
                <a:cs typeface="Franklin Gothic Book"/>
              </a:rPr>
              <a:t>v</a:t>
            </a:r>
            <a:r>
              <a:rPr sz="2000" b="1" dirty="0">
                <a:solidFill>
                  <a:srgbClr val="0070C0"/>
                </a:solidFill>
                <a:latin typeface="Franklin Gothic Book"/>
                <a:cs typeface="Franklin Gothic Book"/>
              </a:rPr>
              <a:t>e</a:t>
            </a:r>
            <a:r>
              <a:rPr sz="2000" b="1" spc="0" dirty="0">
                <a:solidFill>
                  <a:srgbClr val="0070C0"/>
                </a:solidFill>
                <a:latin typeface="Franklin Gothic Book"/>
                <a:cs typeface="Franklin Gothic Book"/>
              </a:rPr>
              <a:t>n</a:t>
            </a:r>
            <a:r>
              <a:rPr sz="2000" b="1" spc="-5" dirty="0">
                <a:solidFill>
                  <a:srgbClr val="0070C0"/>
                </a:solidFill>
                <a:latin typeface="Franklin Gothic Book"/>
                <a:cs typeface="Franklin Gothic Book"/>
              </a:rPr>
              <a:t>c</a:t>
            </a:r>
            <a:r>
              <a:rPr sz="2000" b="1" spc="-10" dirty="0">
                <a:solidFill>
                  <a:srgbClr val="0070C0"/>
                </a:solidFill>
                <a:latin typeface="Franklin Gothic Book"/>
                <a:cs typeface="Franklin Gothic Book"/>
              </a:rPr>
              <a:t>iu</a:t>
            </a:r>
            <a:r>
              <a:rPr sz="2000" b="1" spc="-40" dirty="0">
                <a:solidFill>
                  <a:srgbClr val="0070C0"/>
                </a:solidFill>
                <a:latin typeface="Franklin Gothic Book"/>
                <a:cs typeface="Franklin Gothic Book"/>
              </a:rPr>
              <a:t> </a:t>
            </a:r>
            <a:r>
              <a:rPr sz="2000" b="1" spc="25" dirty="0">
                <a:solidFill>
                  <a:srgbClr val="0070C0"/>
                </a:solidFill>
                <a:latin typeface="Franklin Gothic Book"/>
                <a:cs typeface="Franklin Gothic Book"/>
              </a:rPr>
              <a:t>š</a:t>
            </a:r>
            <a:r>
              <a:rPr sz="2000" b="1" spc="20" dirty="0">
                <a:solidFill>
                  <a:srgbClr val="0070C0"/>
                </a:solidFill>
                <a:latin typeface="Franklin Gothic Book"/>
                <a:cs typeface="Franklin Gothic Book"/>
              </a:rPr>
              <a:t>k</a:t>
            </a:r>
            <a:r>
              <a:rPr sz="2000" b="1" spc="-15" dirty="0">
                <a:solidFill>
                  <a:srgbClr val="0070C0"/>
                </a:solidFill>
                <a:latin typeface="Franklin Gothic Book"/>
                <a:cs typeface="Franklin Gothic Book"/>
              </a:rPr>
              <a:t>ôd</a:t>
            </a:r>
            <a:r>
              <a:rPr sz="2000" b="1" spc="-65" dirty="0">
                <a:solidFill>
                  <a:srgbClr val="0070C0"/>
                </a:solidFill>
                <a:latin typeface="Franklin Gothic Book"/>
                <a:cs typeface="Franklin Gothic Book"/>
              </a:rPr>
              <a:t> </a:t>
            </a:r>
            <a:r>
              <a:rPr sz="2000" b="1" spc="-10" dirty="0">
                <a:solidFill>
                  <a:srgbClr val="0070C0"/>
                </a:solidFill>
                <a:latin typeface="Franklin Gothic Book"/>
                <a:cs typeface="Franklin Gothic Book"/>
              </a:rPr>
              <a:t>v</a:t>
            </a:r>
            <a:r>
              <a:rPr sz="2000" b="1" spc="-5" dirty="0">
                <a:solidFill>
                  <a:srgbClr val="0070C0"/>
                </a:solidFill>
                <a:latin typeface="Franklin Gothic Book"/>
                <a:cs typeface="Franklin Gothic Book"/>
              </a:rPr>
              <a:t> </a:t>
            </a:r>
            <a:r>
              <a:rPr sz="2000" b="1" spc="10" dirty="0">
                <a:solidFill>
                  <a:srgbClr val="0070C0"/>
                </a:solidFill>
                <a:latin typeface="Franklin Gothic Book"/>
                <a:cs typeface="Franklin Gothic Book"/>
              </a:rPr>
              <a:t>l</a:t>
            </a:r>
            <a:r>
              <a:rPr sz="2000" b="1" dirty="0">
                <a:solidFill>
                  <a:srgbClr val="0070C0"/>
                </a:solidFill>
                <a:latin typeface="Franklin Gothic Book"/>
                <a:cs typeface="Franklin Gothic Book"/>
              </a:rPr>
              <a:t>e</a:t>
            </a:r>
            <a:r>
              <a:rPr sz="2000" b="1" spc="25" dirty="0">
                <a:solidFill>
                  <a:srgbClr val="0070C0"/>
                </a:solidFill>
                <a:latin typeface="Franklin Gothic Book"/>
                <a:cs typeface="Franklin Gothic Book"/>
              </a:rPr>
              <a:t>s</a:t>
            </a:r>
            <a:r>
              <a:rPr sz="2000" b="1" spc="-15" dirty="0">
                <a:solidFill>
                  <a:srgbClr val="0070C0"/>
                </a:solidFill>
                <a:latin typeface="Franklin Gothic Book"/>
                <a:cs typeface="Franklin Gothic Book"/>
              </a:rPr>
              <a:t>och</a:t>
            </a:r>
            <a:r>
              <a:rPr sz="2000" b="1" spc="-60" dirty="0">
                <a:solidFill>
                  <a:srgbClr val="0070C0"/>
                </a:solidFill>
                <a:latin typeface="Franklin Gothic Book"/>
                <a:cs typeface="Franklin Gothic Book"/>
              </a:rPr>
              <a:t> </a:t>
            </a:r>
            <a:r>
              <a:rPr sz="2000" b="1" spc="25" dirty="0">
                <a:solidFill>
                  <a:srgbClr val="0070C0"/>
                </a:solidFill>
                <a:latin typeface="Franklin Gothic Book"/>
                <a:cs typeface="Franklin Gothic Book"/>
              </a:rPr>
              <a:t>s</a:t>
            </a:r>
            <a:r>
              <a:rPr sz="2000" b="1" dirty="0">
                <a:solidFill>
                  <a:srgbClr val="0070C0"/>
                </a:solidFill>
                <a:latin typeface="Franklin Gothic Book"/>
                <a:cs typeface="Franklin Gothic Book"/>
              </a:rPr>
              <a:t>p</a:t>
            </a:r>
            <a:r>
              <a:rPr sz="2000" b="1" spc="0" dirty="0">
                <a:solidFill>
                  <a:srgbClr val="0070C0"/>
                </a:solidFill>
                <a:latin typeface="Franklin Gothic Book"/>
                <a:cs typeface="Franklin Gothic Book"/>
              </a:rPr>
              <a:t>ô</a:t>
            </a:r>
            <a:r>
              <a:rPr sz="2000" b="1" dirty="0">
                <a:solidFill>
                  <a:srgbClr val="0070C0"/>
                </a:solidFill>
                <a:latin typeface="Franklin Gothic Book"/>
                <a:cs typeface="Franklin Gothic Book"/>
              </a:rPr>
              <a:t>s</a:t>
            </a:r>
            <a:r>
              <a:rPr sz="2000" b="1" spc="-15" dirty="0">
                <a:solidFill>
                  <a:srgbClr val="0070C0"/>
                </a:solidFill>
                <a:latin typeface="Franklin Gothic Book"/>
                <a:cs typeface="Franklin Gothic Book"/>
              </a:rPr>
              <a:t>o</a:t>
            </a:r>
            <a:r>
              <a:rPr sz="2000" b="1" spc="-10" dirty="0">
                <a:solidFill>
                  <a:srgbClr val="0070C0"/>
                </a:solidFill>
                <a:latin typeface="Franklin Gothic Book"/>
                <a:cs typeface="Franklin Gothic Book"/>
              </a:rPr>
              <a:t>b</a:t>
            </a:r>
            <a:r>
              <a:rPr sz="2000" b="1" spc="-15" dirty="0">
                <a:solidFill>
                  <a:srgbClr val="0070C0"/>
                </a:solidFill>
                <a:latin typeface="Franklin Gothic Book"/>
                <a:cs typeface="Franklin Gothic Book"/>
              </a:rPr>
              <a:t>e</a:t>
            </a:r>
            <a:r>
              <a:rPr sz="2000" b="1" dirty="0">
                <a:solidFill>
                  <a:srgbClr val="0070C0"/>
                </a:solidFill>
                <a:latin typeface="Franklin Gothic Book"/>
                <a:cs typeface="Franklin Gothic Book"/>
              </a:rPr>
              <a:t>n</a:t>
            </a:r>
            <a:r>
              <a:rPr sz="2000" b="1" spc="-20" dirty="0">
                <a:solidFill>
                  <a:srgbClr val="0070C0"/>
                </a:solidFill>
                <a:latin typeface="Franklin Gothic Book"/>
                <a:cs typeface="Franklin Gothic Book"/>
              </a:rPr>
              <a:t>ý</a:t>
            </a:r>
            <a:r>
              <a:rPr sz="2000" b="1" spc="-5" dirty="0">
                <a:solidFill>
                  <a:srgbClr val="0070C0"/>
                </a:solidFill>
                <a:latin typeface="Franklin Gothic Book"/>
                <a:cs typeface="Franklin Gothic Book"/>
              </a:rPr>
              <a:t>c</a:t>
            </a:r>
            <a:r>
              <a:rPr sz="2000" b="1" spc="-15" dirty="0">
                <a:solidFill>
                  <a:srgbClr val="0070C0"/>
                </a:solidFill>
                <a:latin typeface="Franklin Gothic Book"/>
                <a:cs typeface="Franklin Gothic Book"/>
              </a:rPr>
              <a:t>h</a:t>
            </a:r>
            <a:endParaRPr sz="2000" b="1" dirty="0">
              <a:solidFill>
                <a:srgbClr val="0070C0"/>
              </a:solidFill>
              <a:latin typeface="Franklin Gothic Book"/>
              <a:cs typeface="Franklin Gothic Book"/>
            </a:endParaRPr>
          </a:p>
          <a:p>
            <a:pPr marL="356870">
              <a:lnSpc>
                <a:spcPct val="100000"/>
              </a:lnSpc>
            </a:pPr>
            <a:r>
              <a:rPr sz="2000" b="1" spc="10" dirty="0">
                <a:solidFill>
                  <a:srgbClr val="0070C0"/>
                </a:solidFill>
                <a:latin typeface="Franklin Gothic Book"/>
                <a:cs typeface="Franklin Gothic Book"/>
              </a:rPr>
              <a:t>l</a:t>
            </a:r>
            <a:r>
              <a:rPr sz="2000" b="1" dirty="0">
                <a:solidFill>
                  <a:srgbClr val="0070C0"/>
                </a:solidFill>
                <a:latin typeface="Franklin Gothic Book"/>
                <a:cs typeface="Franklin Gothic Book"/>
              </a:rPr>
              <a:t>e</a:t>
            </a:r>
            <a:r>
              <a:rPr sz="2000" b="1" spc="25" dirty="0">
                <a:solidFill>
                  <a:srgbClr val="0070C0"/>
                </a:solidFill>
                <a:latin typeface="Franklin Gothic Book"/>
                <a:cs typeface="Franklin Gothic Book"/>
              </a:rPr>
              <a:t>s</a:t>
            </a:r>
            <a:r>
              <a:rPr sz="2000" b="1" spc="-10" dirty="0">
                <a:solidFill>
                  <a:srgbClr val="0070C0"/>
                </a:solidFill>
                <a:latin typeface="Franklin Gothic Book"/>
                <a:cs typeface="Franklin Gothic Book"/>
              </a:rPr>
              <a:t>ný</a:t>
            </a:r>
            <a:r>
              <a:rPr sz="2000" b="1" spc="-15" dirty="0">
                <a:solidFill>
                  <a:srgbClr val="0070C0"/>
                </a:solidFill>
                <a:latin typeface="Franklin Gothic Book"/>
                <a:cs typeface="Franklin Gothic Book"/>
              </a:rPr>
              <a:t>m</a:t>
            </a:r>
            <a:r>
              <a:rPr sz="2000" b="1" spc="-5" dirty="0">
                <a:solidFill>
                  <a:srgbClr val="0070C0"/>
                </a:solidFill>
                <a:latin typeface="Franklin Gothic Book"/>
                <a:cs typeface="Franklin Gothic Book"/>
              </a:rPr>
              <a:t>i</a:t>
            </a:r>
            <a:r>
              <a:rPr sz="2000" b="1" spc="-45" dirty="0">
                <a:solidFill>
                  <a:srgbClr val="0070C0"/>
                </a:solidFill>
                <a:latin typeface="Franklin Gothic Book"/>
                <a:cs typeface="Franklin Gothic Book"/>
              </a:rPr>
              <a:t> </a:t>
            </a:r>
            <a:r>
              <a:rPr sz="2000" b="1" dirty="0">
                <a:solidFill>
                  <a:srgbClr val="0070C0"/>
                </a:solidFill>
                <a:latin typeface="Franklin Gothic Book"/>
                <a:cs typeface="Franklin Gothic Book"/>
              </a:rPr>
              <a:t>po</a:t>
            </a:r>
            <a:r>
              <a:rPr sz="2000" b="1" spc="5" dirty="0">
                <a:solidFill>
                  <a:srgbClr val="0070C0"/>
                </a:solidFill>
                <a:latin typeface="Franklin Gothic Book"/>
                <a:cs typeface="Franklin Gothic Book"/>
              </a:rPr>
              <a:t>ži</a:t>
            </a:r>
            <a:r>
              <a:rPr sz="2000" b="1" spc="10" dirty="0">
                <a:solidFill>
                  <a:srgbClr val="0070C0"/>
                </a:solidFill>
                <a:latin typeface="Franklin Gothic Book"/>
                <a:cs typeface="Franklin Gothic Book"/>
              </a:rPr>
              <a:t>a</a:t>
            </a:r>
            <a:r>
              <a:rPr sz="2000" b="1" spc="-20" dirty="0">
                <a:solidFill>
                  <a:srgbClr val="0070C0"/>
                </a:solidFill>
                <a:latin typeface="Franklin Gothic Book"/>
                <a:cs typeface="Franklin Gothic Book"/>
              </a:rPr>
              <a:t>r</a:t>
            </a:r>
            <a:r>
              <a:rPr sz="2000" b="1" spc="-10" dirty="0">
                <a:solidFill>
                  <a:srgbClr val="0070C0"/>
                </a:solidFill>
                <a:latin typeface="Franklin Gothic Book"/>
                <a:cs typeface="Franklin Gothic Book"/>
              </a:rPr>
              <a:t>m</a:t>
            </a:r>
            <a:r>
              <a:rPr sz="2000" b="1" spc="-5" dirty="0">
                <a:solidFill>
                  <a:srgbClr val="0070C0"/>
                </a:solidFill>
                <a:latin typeface="Franklin Gothic Book"/>
                <a:cs typeface="Franklin Gothic Book"/>
              </a:rPr>
              <a:t>i</a:t>
            </a:r>
            <a:r>
              <a:rPr sz="2000" b="1" spc="-65" dirty="0">
                <a:solidFill>
                  <a:srgbClr val="0070C0"/>
                </a:solidFill>
                <a:latin typeface="Franklin Gothic Book"/>
                <a:cs typeface="Franklin Gothic Book"/>
              </a:rPr>
              <a:t> </a:t>
            </a:r>
            <a:r>
              <a:rPr sz="2000" b="1" spc="-15" dirty="0">
                <a:solidFill>
                  <a:srgbClr val="0070C0"/>
                </a:solidFill>
                <a:latin typeface="Franklin Gothic Book"/>
                <a:cs typeface="Franklin Gothic Book"/>
              </a:rPr>
              <a:t>a</a:t>
            </a:r>
            <a:r>
              <a:rPr sz="2000" b="1" spc="5" dirty="0">
                <a:solidFill>
                  <a:srgbClr val="0070C0"/>
                </a:solidFill>
                <a:latin typeface="Franklin Gothic Book"/>
                <a:cs typeface="Franklin Gothic Book"/>
              </a:rPr>
              <a:t> </a:t>
            </a:r>
            <a:r>
              <a:rPr sz="2000" b="1" spc="0" dirty="0">
                <a:solidFill>
                  <a:srgbClr val="0070C0"/>
                </a:solidFill>
                <a:latin typeface="Franklin Gothic Book"/>
                <a:cs typeface="Franklin Gothic Book"/>
              </a:rPr>
              <a:t>pr</a:t>
            </a:r>
            <a:r>
              <a:rPr sz="2000" b="1" spc="10" dirty="0">
                <a:solidFill>
                  <a:srgbClr val="0070C0"/>
                </a:solidFill>
                <a:latin typeface="Franklin Gothic Book"/>
                <a:cs typeface="Franklin Gothic Book"/>
              </a:rPr>
              <a:t>í</a:t>
            </a:r>
            <a:r>
              <a:rPr sz="2000" b="1" spc="-45" dirty="0">
                <a:solidFill>
                  <a:srgbClr val="0070C0"/>
                </a:solidFill>
                <a:latin typeface="Franklin Gothic Book"/>
                <a:cs typeface="Franklin Gothic Book"/>
              </a:rPr>
              <a:t>r</a:t>
            </a:r>
            <a:r>
              <a:rPr sz="2000" b="1" dirty="0">
                <a:solidFill>
                  <a:srgbClr val="0070C0"/>
                </a:solidFill>
                <a:latin typeface="Franklin Gothic Book"/>
                <a:cs typeface="Franklin Gothic Book"/>
              </a:rPr>
              <a:t>o</a:t>
            </a:r>
            <a:r>
              <a:rPr sz="2000" b="1" spc="10" dirty="0">
                <a:solidFill>
                  <a:srgbClr val="0070C0"/>
                </a:solidFill>
                <a:latin typeface="Franklin Gothic Book"/>
                <a:cs typeface="Franklin Gothic Book"/>
              </a:rPr>
              <a:t>d</a:t>
            </a:r>
            <a:r>
              <a:rPr sz="2000" b="1" spc="-10" dirty="0">
                <a:solidFill>
                  <a:srgbClr val="0070C0"/>
                </a:solidFill>
                <a:latin typeface="Franklin Gothic Book"/>
                <a:cs typeface="Franklin Gothic Book"/>
              </a:rPr>
              <a:t>ný</a:t>
            </a:r>
            <a:r>
              <a:rPr sz="2000" b="1" spc="-15" dirty="0">
                <a:solidFill>
                  <a:srgbClr val="0070C0"/>
                </a:solidFill>
                <a:latin typeface="Franklin Gothic Book"/>
                <a:cs typeface="Franklin Gothic Book"/>
              </a:rPr>
              <a:t>m</a:t>
            </a:r>
            <a:r>
              <a:rPr sz="2000" b="1" spc="-5" dirty="0">
                <a:solidFill>
                  <a:srgbClr val="0070C0"/>
                </a:solidFill>
                <a:latin typeface="Franklin Gothic Book"/>
                <a:cs typeface="Franklin Gothic Book"/>
              </a:rPr>
              <a:t>i</a:t>
            </a:r>
            <a:r>
              <a:rPr sz="2000" b="1" spc="-70" dirty="0">
                <a:solidFill>
                  <a:srgbClr val="0070C0"/>
                </a:solidFill>
                <a:latin typeface="Franklin Gothic Book"/>
                <a:cs typeface="Franklin Gothic Book"/>
              </a:rPr>
              <a:t> </a:t>
            </a:r>
            <a:r>
              <a:rPr sz="2000" b="1" dirty="0">
                <a:solidFill>
                  <a:srgbClr val="0070C0"/>
                </a:solidFill>
                <a:latin typeface="Franklin Gothic Book"/>
                <a:cs typeface="Franklin Gothic Book"/>
              </a:rPr>
              <a:t>k</a:t>
            </a:r>
            <a:r>
              <a:rPr sz="2000" b="1" spc="10" dirty="0">
                <a:solidFill>
                  <a:srgbClr val="0070C0"/>
                </a:solidFill>
                <a:latin typeface="Franklin Gothic Book"/>
                <a:cs typeface="Franklin Gothic Book"/>
              </a:rPr>
              <a:t>a</a:t>
            </a:r>
            <a:r>
              <a:rPr sz="2000" b="1" spc="25" dirty="0">
                <a:solidFill>
                  <a:srgbClr val="0070C0"/>
                </a:solidFill>
                <a:latin typeface="Franklin Gothic Book"/>
                <a:cs typeface="Franklin Gothic Book"/>
              </a:rPr>
              <a:t>t</a:t>
            </a:r>
            <a:r>
              <a:rPr sz="2000" b="1" spc="-15" dirty="0">
                <a:solidFill>
                  <a:srgbClr val="0070C0"/>
                </a:solidFill>
                <a:latin typeface="Franklin Gothic Book"/>
                <a:cs typeface="Franklin Gothic Book"/>
              </a:rPr>
              <a:t>a</a:t>
            </a:r>
            <a:r>
              <a:rPr sz="2000" b="1" spc="0" dirty="0">
                <a:solidFill>
                  <a:srgbClr val="0070C0"/>
                </a:solidFill>
                <a:latin typeface="Franklin Gothic Book"/>
                <a:cs typeface="Franklin Gothic Book"/>
              </a:rPr>
              <a:t>s</a:t>
            </a:r>
            <a:r>
              <a:rPr sz="2000" b="1" spc="-25" dirty="0">
                <a:solidFill>
                  <a:srgbClr val="0070C0"/>
                </a:solidFill>
                <a:latin typeface="Franklin Gothic Book"/>
                <a:cs typeface="Franklin Gothic Book"/>
              </a:rPr>
              <a:t>t</a:t>
            </a:r>
            <a:r>
              <a:rPr sz="2000" b="1" spc="-45" dirty="0">
                <a:solidFill>
                  <a:srgbClr val="0070C0"/>
                </a:solidFill>
                <a:latin typeface="Franklin Gothic Book"/>
                <a:cs typeface="Franklin Gothic Book"/>
              </a:rPr>
              <a:t>r</a:t>
            </a:r>
            <a:r>
              <a:rPr sz="2000" b="1" dirty="0">
                <a:solidFill>
                  <a:srgbClr val="0070C0"/>
                </a:solidFill>
                <a:latin typeface="Franklin Gothic Book"/>
                <a:cs typeface="Franklin Gothic Book"/>
              </a:rPr>
              <a:t>o</a:t>
            </a:r>
            <a:r>
              <a:rPr sz="2000" b="1" spc="-30" dirty="0">
                <a:solidFill>
                  <a:srgbClr val="0070C0"/>
                </a:solidFill>
                <a:latin typeface="Franklin Gothic Book"/>
                <a:cs typeface="Franklin Gothic Book"/>
              </a:rPr>
              <a:t>f</a:t>
            </a:r>
            <a:r>
              <a:rPr sz="2000" b="1" spc="-15" dirty="0">
                <a:solidFill>
                  <a:srgbClr val="0070C0"/>
                </a:solidFill>
                <a:latin typeface="Franklin Gothic Book"/>
                <a:cs typeface="Franklin Gothic Book"/>
              </a:rPr>
              <a:t>a</a:t>
            </a:r>
            <a:r>
              <a:rPr sz="2000" b="1" spc="-5" dirty="0">
                <a:solidFill>
                  <a:srgbClr val="0070C0"/>
                </a:solidFill>
                <a:latin typeface="Franklin Gothic Book"/>
                <a:cs typeface="Franklin Gothic Book"/>
              </a:rPr>
              <a:t>mi</a:t>
            </a:r>
            <a:r>
              <a:rPr sz="2000" b="1" spc="-65" dirty="0">
                <a:solidFill>
                  <a:srgbClr val="0070C0"/>
                </a:solidFill>
                <a:latin typeface="Franklin Gothic Book"/>
                <a:cs typeface="Franklin Gothic Book"/>
              </a:rPr>
              <a:t> </a:t>
            </a:r>
            <a:r>
              <a:rPr sz="2000" b="1" spc="-15" dirty="0">
                <a:solidFill>
                  <a:srgbClr val="0070C0"/>
                </a:solidFill>
                <a:latin typeface="Franklin Gothic Book"/>
                <a:cs typeface="Franklin Gothic Book"/>
              </a:rPr>
              <a:t>a</a:t>
            </a:r>
            <a:r>
              <a:rPr sz="2000" b="1" spc="5" dirty="0">
                <a:solidFill>
                  <a:srgbClr val="0070C0"/>
                </a:solidFill>
                <a:latin typeface="Franklin Gothic Book"/>
                <a:cs typeface="Franklin Gothic Book"/>
              </a:rPr>
              <a:t> </a:t>
            </a:r>
            <a:r>
              <a:rPr sz="2000" b="1" dirty="0" err="1">
                <a:solidFill>
                  <a:srgbClr val="0070C0"/>
                </a:solidFill>
                <a:latin typeface="Franklin Gothic Book"/>
                <a:cs typeface="Franklin Gothic Book"/>
              </a:rPr>
              <a:t>k</a:t>
            </a:r>
            <a:r>
              <a:rPr sz="2000" b="1" spc="10" dirty="0" err="1">
                <a:solidFill>
                  <a:srgbClr val="0070C0"/>
                </a:solidFill>
                <a:latin typeface="Franklin Gothic Book"/>
                <a:cs typeface="Franklin Gothic Book"/>
              </a:rPr>
              <a:t>a</a:t>
            </a:r>
            <a:r>
              <a:rPr sz="2000" b="1" spc="25" dirty="0" err="1">
                <a:solidFill>
                  <a:srgbClr val="0070C0"/>
                </a:solidFill>
                <a:latin typeface="Franklin Gothic Book"/>
                <a:cs typeface="Franklin Gothic Book"/>
              </a:rPr>
              <a:t>t</a:t>
            </a:r>
            <a:r>
              <a:rPr sz="2000" b="1" spc="-15" dirty="0" err="1">
                <a:solidFill>
                  <a:srgbClr val="0070C0"/>
                </a:solidFill>
                <a:latin typeface="Franklin Gothic Book"/>
                <a:cs typeface="Franklin Gothic Book"/>
              </a:rPr>
              <a:t>a</a:t>
            </a:r>
            <a:r>
              <a:rPr sz="2000" b="1" spc="0" dirty="0" err="1">
                <a:solidFill>
                  <a:srgbClr val="0070C0"/>
                </a:solidFill>
                <a:latin typeface="Franklin Gothic Book"/>
                <a:cs typeface="Franklin Gothic Book"/>
              </a:rPr>
              <a:t>s</a:t>
            </a:r>
            <a:r>
              <a:rPr sz="2000" b="1" spc="-25" dirty="0" err="1">
                <a:solidFill>
                  <a:srgbClr val="0070C0"/>
                </a:solidFill>
                <a:latin typeface="Franklin Gothic Book"/>
                <a:cs typeface="Franklin Gothic Book"/>
              </a:rPr>
              <a:t>t</a:t>
            </a:r>
            <a:r>
              <a:rPr sz="2000" b="1" spc="-45" dirty="0" err="1">
                <a:solidFill>
                  <a:srgbClr val="0070C0"/>
                </a:solidFill>
                <a:latin typeface="Franklin Gothic Book"/>
                <a:cs typeface="Franklin Gothic Book"/>
              </a:rPr>
              <a:t>r</a:t>
            </a:r>
            <a:r>
              <a:rPr sz="2000" b="1" spc="0" dirty="0" err="1">
                <a:solidFill>
                  <a:srgbClr val="0070C0"/>
                </a:solidFill>
                <a:latin typeface="Franklin Gothic Book"/>
                <a:cs typeface="Franklin Gothic Book"/>
              </a:rPr>
              <a:t>o</a:t>
            </a:r>
            <a:r>
              <a:rPr sz="2000" b="1" spc="-15" dirty="0" err="1">
                <a:solidFill>
                  <a:srgbClr val="0070C0"/>
                </a:solidFill>
                <a:latin typeface="Franklin Gothic Book"/>
                <a:cs typeface="Franklin Gothic Book"/>
              </a:rPr>
              <a:t>f</a:t>
            </a:r>
            <a:r>
              <a:rPr sz="2000" b="1" spc="25" dirty="0" err="1">
                <a:solidFill>
                  <a:srgbClr val="0070C0"/>
                </a:solidFill>
                <a:latin typeface="Franklin Gothic Book"/>
                <a:cs typeface="Franklin Gothic Book"/>
              </a:rPr>
              <a:t>i</a:t>
            </a:r>
            <a:r>
              <a:rPr sz="2000" b="1" spc="-5" dirty="0" err="1">
                <a:solidFill>
                  <a:srgbClr val="0070C0"/>
                </a:solidFill>
                <a:latin typeface="Franklin Gothic Book"/>
                <a:cs typeface="Franklin Gothic Book"/>
              </a:rPr>
              <a:t>c</a:t>
            </a:r>
            <a:r>
              <a:rPr sz="2000" b="1" spc="-25" dirty="0" err="1">
                <a:solidFill>
                  <a:srgbClr val="0070C0"/>
                </a:solidFill>
                <a:latin typeface="Franklin Gothic Book"/>
                <a:cs typeface="Franklin Gothic Book"/>
              </a:rPr>
              <a:t>k</a:t>
            </a:r>
            <a:r>
              <a:rPr sz="2000" b="1" spc="-20" dirty="0" err="1">
                <a:solidFill>
                  <a:srgbClr val="0070C0"/>
                </a:solidFill>
                <a:latin typeface="Franklin Gothic Book"/>
                <a:cs typeface="Franklin Gothic Book"/>
              </a:rPr>
              <a:t>ý</a:t>
            </a:r>
            <a:r>
              <a:rPr sz="2000" b="1" spc="-10" dirty="0" err="1">
                <a:solidFill>
                  <a:srgbClr val="0070C0"/>
                </a:solidFill>
                <a:latin typeface="Franklin Gothic Book"/>
                <a:cs typeface="Franklin Gothic Book"/>
              </a:rPr>
              <a:t>m</a:t>
            </a:r>
            <a:r>
              <a:rPr sz="2000" b="1" spc="-5" dirty="0" err="1">
                <a:solidFill>
                  <a:srgbClr val="0070C0"/>
                </a:solidFill>
                <a:latin typeface="Franklin Gothic Book"/>
                <a:cs typeface="Franklin Gothic Book"/>
              </a:rPr>
              <a:t>i</a:t>
            </a:r>
            <a:r>
              <a:rPr sz="2000" b="1" spc="-70" dirty="0">
                <a:solidFill>
                  <a:srgbClr val="0070C0"/>
                </a:solidFill>
                <a:latin typeface="Franklin Gothic Book"/>
                <a:cs typeface="Franklin Gothic Book"/>
              </a:rPr>
              <a:t> </a:t>
            </a:r>
            <a:r>
              <a:rPr sz="2000" b="1" spc="0" dirty="0" err="1" smtClean="0">
                <a:solidFill>
                  <a:srgbClr val="0070C0"/>
                </a:solidFill>
                <a:latin typeface="Franklin Gothic Book"/>
                <a:cs typeface="Franklin Gothic Book"/>
              </a:rPr>
              <a:t>u</a:t>
            </a:r>
            <a:r>
              <a:rPr sz="2000" b="1" spc="10" dirty="0" err="1" smtClean="0">
                <a:solidFill>
                  <a:srgbClr val="0070C0"/>
                </a:solidFill>
                <a:latin typeface="Franklin Gothic Book"/>
                <a:cs typeface="Franklin Gothic Book"/>
              </a:rPr>
              <a:t>dal</a:t>
            </a:r>
            <a:r>
              <a:rPr sz="2000" b="1" spc="-15" dirty="0" err="1" smtClean="0">
                <a:solidFill>
                  <a:srgbClr val="0070C0"/>
                </a:solidFill>
                <a:latin typeface="Franklin Gothic Book"/>
                <a:cs typeface="Franklin Gothic Book"/>
              </a:rPr>
              <a:t>o</a:t>
            </a:r>
            <a:r>
              <a:rPr sz="2000" b="1" dirty="0" err="1" smtClean="0">
                <a:solidFill>
                  <a:srgbClr val="0070C0"/>
                </a:solidFill>
                <a:latin typeface="Franklin Gothic Book"/>
                <a:cs typeface="Franklin Gothic Book"/>
              </a:rPr>
              <a:t>s</a:t>
            </a:r>
            <a:r>
              <a:rPr lang="sk-SK" sz="2000" b="1" dirty="0" smtClean="0">
                <a:solidFill>
                  <a:srgbClr val="0070C0"/>
                </a:solidFill>
                <a:latin typeface="Franklin Gothic Book"/>
                <a:cs typeface="Franklin Gothic Book"/>
              </a:rPr>
              <a:t>ťa</a:t>
            </a:r>
            <a:r>
              <a:rPr sz="2000" b="1" spc="-10" dirty="0" smtClean="0">
                <a:solidFill>
                  <a:srgbClr val="0070C0"/>
                </a:solidFill>
                <a:latin typeface="Franklin Gothic Book"/>
                <a:cs typeface="Franklin Gothic Book"/>
              </a:rPr>
              <a:t>m</a:t>
            </a:r>
            <a:r>
              <a:rPr sz="2000" b="1" spc="-5" dirty="0" smtClean="0">
                <a:solidFill>
                  <a:srgbClr val="0070C0"/>
                </a:solidFill>
                <a:latin typeface="Franklin Gothic Book"/>
                <a:cs typeface="Franklin Gothic Book"/>
              </a:rPr>
              <a:t>i</a:t>
            </a:r>
            <a:endParaRPr sz="2000" b="1" dirty="0">
              <a:solidFill>
                <a:srgbClr val="0070C0"/>
              </a:solidFill>
              <a:latin typeface="Franklin Gothic Book"/>
              <a:cs typeface="Franklin Gothic Book"/>
            </a:endParaRPr>
          </a:p>
          <a:p>
            <a:pPr marL="12700">
              <a:lnSpc>
                <a:spcPct val="100000"/>
              </a:lnSpc>
              <a:spcBef>
                <a:spcPts val="440"/>
              </a:spcBef>
              <a:tabLst>
                <a:tab pos="356870" algn="l"/>
              </a:tabLst>
            </a:pPr>
            <a:r>
              <a:rPr sz="1250" spc="10" dirty="0">
                <a:solidFill>
                  <a:srgbClr val="F0A12D"/>
                </a:solidFill>
                <a:latin typeface="Times New Roman"/>
                <a:cs typeface="Times New Roman"/>
              </a:rPr>
              <a:t>	</a:t>
            </a:r>
            <a:r>
              <a:rPr sz="1800" b="1" u="heavy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1800" b="1" u="heavy" spc="30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b="1" u="heavy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i</a:t>
            </a:r>
            <a:r>
              <a:rPr sz="1800" b="1" u="heavy" dirty="0">
                <a:solidFill>
                  <a:srgbClr val="4E3A2F"/>
                </a:solidFill>
                <a:latin typeface="Franklin Gothic Book"/>
                <a:cs typeface="Franklin Gothic Book"/>
              </a:rPr>
              <a:t>j</a:t>
            </a:r>
            <a:r>
              <a:rPr sz="1800" b="1" u="heavy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í</a:t>
            </a:r>
            <a:r>
              <a:rPr sz="1800" b="1" u="heavy" dirty="0">
                <a:solidFill>
                  <a:srgbClr val="4E3A2F"/>
                </a:solidFill>
                <a:latin typeface="Franklin Gothic Book"/>
                <a:cs typeface="Franklin Gothic Book"/>
              </a:rPr>
              <a:t>m</a:t>
            </a:r>
            <a:r>
              <a:rPr sz="1800" b="1" u="heavy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b="1" u="heavy" spc="-30" dirty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1800" b="1" u="heavy" dirty="0">
                <a:solidFill>
                  <a:srgbClr val="4E3A2F"/>
                </a:solidFill>
                <a:latin typeface="Franklin Gothic Book"/>
                <a:cs typeface="Franklin Gothic Book"/>
              </a:rPr>
              <a:t>el</a:t>
            </a:r>
            <a:r>
              <a:rPr sz="1800" b="1" u="heavy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i</a:t>
            </a:r>
            <a:r>
              <a:rPr sz="1800" b="1" u="heavy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b="1" u="heavy" spc="-60" dirty="0">
                <a:solidFill>
                  <a:srgbClr val="4E3A2F"/>
                </a:solidFill>
                <a:latin typeface="Times New Roman"/>
                <a:cs typeface="Times New Roman"/>
              </a:rPr>
              <a:t> </a:t>
            </a:r>
            <a:r>
              <a:rPr sz="1800" b="1" u="heavy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1800" b="1" u="heavy" spc="20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b="1" u="heavy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d</a:t>
            </a:r>
            <a:r>
              <a:rPr sz="1800" b="1" u="heavy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1800" b="1" u="heavy" spc="20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b="1" u="heavy" spc="50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b="1" u="heavy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y</a:t>
            </a:r>
            <a:r>
              <a:rPr sz="1800" b="1" u="heavy" dirty="0">
                <a:solidFill>
                  <a:srgbClr val="4E3A2F"/>
                </a:solidFill>
                <a:latin typeface="Franklin Gothic Book"/>
                <a:cs typeface="Franklin Gothic Book"/>
              </a:rPr>
              <a:t>:</a:t>
            </a:r>
            <a:endParaRPr sz="1800" dirty="0">
              <a:latin typeface="Franklin Gothic Book"/>
              <a:cs typeface="Franklin Gothic Book"/>
            </a:endParaRPr>
          </a:p>
          <a:p>
            <a:pPr marL="12700">
              <a:lnSpc>
                <a:spcPct val="100000"/>
              </a:lnSpc>
              <a:spcBef>
                <a:spcPts val="430"/>
              </a:spcBef>
              <a:tabLst>
                <a:tab pos="356870" algn="l"/>
              </a:tabLst>
            </a:pPr>
            <a:r>
              <a:rPr sz="1250" spc="10" dirty="0">
                <a:solidFill>
                  <a:srgbClr val="F0A12D"/>
                </a:solidFill>
                <a:latin typeface="Times New Roman"/>
                <a:cs typeface="Times New Roman"/>
              </a:rPr>
              <a:t>	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f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y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z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ic</a:t>
            </a:r>
            <a:r>
              <a:rPr sz="18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é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rávn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ic</a:t>
            </a:r>
            <a:r>
              <a:rPr sz="18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é</a:t>
            </a:r>
            <a:r>
              <a:rPr sz="1800" spc="-4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s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spc="-30" dirty="0">
                <a:solidFill>
                  <a:srgbClr val="4E3A2F"/>
                </a:solidFill>
                <a:latin typeface="Franklin Gothic Book"/>
                <a:cs typeface="Franklin Gothic Book"/>
              </a:rPr>
              <a:t>b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y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ob</a:t>
            </a:r>
            <a:r>
              <a:rPr sz="18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h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s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poda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ru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j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ú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ce</a:t>
            </a:r>
            <a:r>
              <a:rPr sz="18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lesy</a:t>
            </a:r>
            <a:r>
              <a:rPr sz="18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 v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l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as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íct</a:t>
            </a:r>
            <a:r>
              <a:rPr sz="18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1800" spc="-4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sú</a:t>
            </a:r>
            <a:r>
              <a:rPr sz="18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8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om</a:t>
            </a:r>
            <a:r>
              <a:rPr sz="18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ých</a:t>
            </a:r>
            <a:endParaRPr sz="1800" dirty="0">
              <a:latin typeface="Franklin Gothic Book"/>
              <a:cs typeface="Franklin Gothic Book"/>
            </a:endParaRPr>
          </a:p>
          <a:p>
            <a:pPr marL="356870">
              <a:lnSpc>
                <a:spcPct val="100000"/>
              </a:lnSpc>
            </a:pPr>
            <a:r>
              <a:rPr sz="1800" spc="5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la</a:t>
            </a:r>
            <a:r>
              <a:rPr sz="1800" spc="5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s</a:t>
            </a:r>
            <a:r>
              <a:rPr sz="180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1800" spc="5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í</a:t>
            </a:r>
            <a:r>
              <a:rPr sz="1800" spc="-4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800" spc="-25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spc="-15" dirty="0" smtClean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ich</a:t>
            </a:r>
            <a:r>
              <a:rPr sz="18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z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d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ruž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í,</a:t>
            </a:r>
            <a:r>
              <a:rPr sz="18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obcí a</a:t>
            </a:r>
            <a:r>
              <a:rPr sz="18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ich</a:t>
            </a:r>
            <a:r>
              <a:rPr sz="1800" spc="1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z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d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ruž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í,</a:t>
            </a:r>
            <a:r>
              <a:rPr sz="1800" spc="-4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ci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rkv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i,</a:t>
            </a:r>
            <a:r>
              <a:rPr sz="18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št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á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tu</a:t>
            </a:r>
            <a:endParaRPr sz="1800" dirty="0">
              <a:latin typeface="Franklin Gothic Book"/>
              <a:cs typeface="Franklin Gothic Book"/>
            </a:endParaRPr>
          </a:p>
          <a:p>
            <a:pPr marL="356870" marR="168910" indent="-344805">
              <a:lnSpc>
                <a:spcPct val="100000"/>
              </a:lnSpc>
              <a:spcBef>
                <a:spcPts val="430"/>
              </a:spcBef>
              <a:tabLst>
                <a:tab pos="356870" algn="l"/>
              </a:tabLst>
            </a:pPr>
            <a:r>
              <a:rPr sz="1250" spc="10" dirty="0">
                <a:solidFill>
                  <a:srgbClr val="F0A12D"/>
                </a:solidFill>
                <a:latin typeface="Times New Roman"/>
                <a:cs typeface="Times New Roman"/>
              </a:rPr>
              <a:t>	</a:t>
            </a:r>
            <a:r>
              <a:rPr sz="18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i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 s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1800" spc="-40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eb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ých</a:t>
            </a:r>
            <a:r>
              <a:rPr sz="1800" spc="-2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i</a:t>
            </a:r>
            <a:r>
              <a:rPr sz="1800" spc="-40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s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tíci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á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ch (</a:t>
            </a:r>
            <a:r>
              <a:rPr sz="1800" spc="15" dirty="0">
                <a:solidFill>
                  <a:srgbClr val="4E3A2F"/>
                </a:solidFill>
                <a:latin typeface="Franklin Gothic Book"/>
                <a:cs typeface="Franklin Gothic Book"/>
              </a:rPr>
              <a:t>h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m</a:t>
            </a:r>
            <a:r>
              <a:rPr sz="18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é</a:t>
            </a:r>
            <a:r>
              <a:rPr sz="18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i</a:t>
            </a:r>
            <a:r>
              <a:rPr sz="1800" spc="-40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s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tície)</a:t>
            </a:r>
            <a:r>
              <a:rPr sz="18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 d</a:t>
            </a:r>
            <a:r>
              <a:rPr sz="18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ob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ých </a:t>
            </a:r>
            <a:r>
              <a:rPr sz="18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d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ých</a:t>
            </a:r>
            <a:r>
              <a:rPr sz="1800" spc="2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-25" dirty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spc="-35" dirty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och</a:t>
            </a:r>
            <a:r>
              <a:rPr sz="18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i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b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a sp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rá</a:t>
            </a:r>
            <a:r>
              <a:rPr sz="18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c</a:t>
            </a:r>
            <a:r>
              <a:rPr sz="18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ia</a:t>
            </a:r>
            <a:r>
              <a:rPr sz="1800" spc="-3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d</a:t>
            </a:r>
            <a:r>
              <a:rPr sz="18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obných</a:t>
            </a:r>
            <a:r>
              <a:rPr sz="18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d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ých</a:t>
            </a:r>
            <a:r>
              <a:rPr sz="1800" spc="1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-30" dirty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spc="-40" dirty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800" spc="-25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esp.</a:t>
            </a:r>
            <a:r>
              <a:rPr sz="18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rávn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ic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ých</a:t>
            </a:r>
            <a:r>
              <a:rPr sz="1800" spc="-3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s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ôb</a:t>
            </a:r>
            <a:r>
              <a:rPr sz="18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m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j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ú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cich</a:t>
            </a:r>
            <a:r>
              <a:rPr sz="18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sp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rá</a:t>
            </a:r>
            <a:r>
              <a:rPr sz="18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e 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d</a:t>
            </a:r>
            <a:r>
              <a:rPr sz="18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ob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ých </a:t>
            </a:r>
            <a:r>
              <a:rPr sz="18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d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ých</a:t>
            </a:r>
            <a:r>
              <a:rPr sz="1800" spc="2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-25" dirty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spc="-35" dirty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800" spc="-25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1800" spc="5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ráv</a:t>
            </a:r>
            <a:r>
              <a:rPr sz="1800" spc="-40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y</a:t>
            </a:r>
            <a:r>
              <a:rPr sz="18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5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vz</a:t>
            </a:r>
            <a:r>
              <a:rPr lang="sk-SK" sz="1800" spc="5" dirty="0" smtClean="0">
                <a:solidFill>
                  <a:srgbClr val="4E3A2F"/>
                </a:solidFill>
                <a:latin typeface="Franklin Gothic Book"/>
                <a:cs typeface="Franklin Gothic Book"/>
              </a:rPr>
              <a:t>ťa</a:t>
            </a:r>
            <a:r>
              <a:rPr sz="1800" dirty="0" smtClean="0">
                <a:solidFill>
                  <a:srgbClr val="4E3A2F"/>
                </a:solidFill>
                <a:latin typeface="Franklin Gothic Book"/>
                <a:cs typeface="Franklin Gothic Book"/>
              </a:rPr>
              <a:t>h</a:t>
            </a:r>
            <a:r>
              <a:rPr sz="1800" spc="-30" dirty="0" smtClean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(p</a:t>
            </a:r>
            <a:r>
              <a:rPr sz="18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ná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jom</a:t>
            </a:r>
            <a:r>
              <a:rPr sz="18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pod.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)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,</a:t>
            </a:r>
            <a:r>
              <a:rPr sz="18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 k</a:t>
            </a:r>
            <a:r>
              <a:rPr sz="1800" spc="-25" dirty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í</a:t>
            </a:r>
            <a:r>
              <a:rPr sz="18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5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s</a:t>
            </a:r>
            <a:r>
              <a:rPr sz="1800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ú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5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zá</a:t>
            </a:r>
            <a:r>
              <a:rPr sz="1800" spc="-2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spc="-25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spc="-2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spc="15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lang="sk-SK" sz="1800" spc="15" dirty="0" smtClean="0">
                <a:solidFill>
                  <a:srgbClr val="4E3A2F"/>
                </a:solidFill>
                <a:latin typeface="Franklin Gothic Book"/>
                <a:cs typeface="Franklin Gothic Book"/>
              </a:rPr>
              <a:t>ň </a:t>
            </a:r>
            <a:r>
              <a:rPr sz="180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ob</a:t>
            </a:r>
            <a:r>
              <a:rPr sz="1800" spc="5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h</a:t>
            </a:r>
            <a:r>
              <a:rPr sz="180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spc="5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s</a:t>
            </a:r>
            <a:r>
              <a:rPr sz="180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po</a:t>
            </a:r>
            <a:r>
              <a:rPr sz="1800" spc="-1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d</a:t>
            </a:r>
            <a:r>
              <a:rPr sz="1800" spc="5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spc="-2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spc="-25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spc="-2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spc="5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spc="-3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lang="sk-SK" sz="1800" spc="-3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eľmi</a:t>
            </a:r>
            <a:r>
              <a:rPr lang="sk-SK" sz="1800" spc="-30" dirty="0" smtClean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lesa</a:t>
            </a:r>
            <a:endParaRPr sz="1800" dirty="0">
              <a:latin typeface="Franklin Gothic Book"/>
              <a:cs typeface="Franklin Gothic Book"/>
            </a:endParaRPr>
          </a:p>
          <a:p>
            <a:pPr marL="12700">
              <a:lnSpc>
                <a:spcPct val="100000"/>
              </a:lnSpc>
              <a:spcBef>
                <a:spcPts val="434"/>
              </a:spcBef>
              <a:tabLst>
                <a:tab pos="356870" algn="l"/>
              </a:tabLst>
            </a:pPr>
            <a:r>
              <a:rPr sz="1250" spc="10" dirty="0">
                <a:solidFill>
                  <a:srgbClr val="F0A12D"/>
                </a:solidFill>
                <a:latin typeface="Times New Roman"/>
                <a:cs typeface="Times New Roman"/>
              </a:rPr>
              <a:t>	</a:t>
            </a:r>
            <a:r>
              <a:rPr sz="1800" b="1" u="heavy" spc="20" dirty="0">
                <a:solidFill>
                  <a:srgbClr val="4E3A2F"/>
                </a:solidFill>
                <a:latin typeface="Franklin Gothic Book"/>
                <a:cs typeface="Franklin Gothic Book"/>
              </a:rPr>
              <a:t>m</a:t>
            </a:r>
            <a:r>
              <a:rPr sz="1800" b="1" u="heavy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i</a:t>
            </a:r>
            <a:r>
              <a:rPr sz="1800" b="1" u="heavy" spc="20" dirty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1800" b="1" u="heavy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b="1" u="heavy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b="1" u="heavy" spc="-55" dirty="0">
                <a:solidFill>
                  <a:srgbClr val="4E3A2F"/>
                </a:solidFill>
                <a:latin typeface="Times New Roman"/>
                <a:cs typeface="Times New Roman"/>
              </a:rPr>
              <a:t> </a:t>
            </a:r>
            <a:r>
              <a:rPr sz="1800" b="1" u="heavy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1800" b="1" u="heavy" spc="25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b="1" u="heavy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d</a:t>
            </a:r>
            <a:r>
              <a:rPr sz="1800" b="1" u="heavy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1800" b="1" u="heavy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b="1" u="heavy" spc="80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b="1" u="heavy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y</a:t>
            </a:r>
            <a:r>
              <a:rPr sz="1800" b="1" u="heavy" spc="-65" dirty="0">
                <a:solidFill>
                  <a:srgbClr val="4E3A2F"/>
                </a:solidFill>
                <a:latin typeface="Times New Roman"/>
                <a:cs typeface="Times New Roman"/>
              </a:rPr>
              <a:t> </a:t>
            </a:r>
            <a:r>
              <a:rPr sz="1800" b="1" u="heavy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z</a:t>
            </a:r>
            <a:r>
              <a:rPr sz="1800" b="1" u="heavy" spc="-10" dirty="0">
                <a:solidFill>
                  <a:srgbClr val="4E3A2F"/>
                </a:solidFill>
                <a:latin typeface="Times New Roman"/>
                <a:cs typeface="Times New Roman"/>
              </a:rPr>
              <a:t> </a:t>
            </a:r>
            <a:r>
              <a:rPr sz="1800" b="1" u="heavy" spc="25" dirty="0">
                <a:solidFill>
                  <a:srgbClr val="4E3A2F"/>
                </a:solidFill>
                <a:latin typeface="Franklin Gothic Book"/>
                <a:cs typeface="Franklin Gothic Book"/>
              </a:rPr>
              <a:t>c</a:t>
            </a:r>
            <a:r>
              <a:rPr sz="1800" b="1" u="heavy" spc="20" dirty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1800" b="1" u="heavy" spc="15" dirty="0">
                <a:solidFill>
                  <a:srgbClr val="4E3A2F"/>
                </a:solidFill>
                <a:latin typeface="Franklin Gothic Book"/>
                <a:cs typeface="Franklin Gothic Book"/>
              </a:rPr>
              <a:t>l</a:t>
            </a:r>
            <a:r>
              <a:rPr sz="1800" b="1" u="heavy" spc="-40" dirty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800" b="1" u="heavy" spc="-25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b="1" u="heavy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b="1" u="heavy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ý</a:t>
            </a:r>
            <a:r>
              <a:rPr sz="1800" b="1" u="heavy" dirty="0">
                <a:solidFill>
                  <a:srgbClr val="4E3A2F"/>
                </a:solidFill>
                <a:latin typeface="Franklin Gothic Book"/>
                <a:cs typeface="Franklin Gothic Book"/>
              </a:rPr>
              <a:t>c</a:t>
            </a:r>
            <a:r>
              <a:rPr sz="1800" b="1" u="heavy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h</a:t>
            </a:r>
            <a:r>
              <a:rPr sz="1800" b="1" u="heavy" spc="-75" dirty="0">
                <a:solidFill>
                  <a:srgbClr val="4E3A2F"/>
                </a:solidFill>
                <a:latin typeface="Times New Roman"/>
                <a:cs typeface="Times New Roman"/>
              </a:rPr>
              <a:t> </a:t>
            </a:r>
            <a:r>
              <a:rPr sz="1800" b="1" u="heavy" spc="25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b="1" u="heavy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1800" b="1" u="heavy" spc="30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b="1" u="heavy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á</a:t>
            </a:r>
            <a:r>
              <a:rPr sz="1800" b="1" u="heavy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b="1" u="heavy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b="1" u="heavy" dirty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1800" b="1" u="heavy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b="1" u="heavy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ý</a:t>
            </a:r>
            <a:r>
              <a:rPr sz="1800" b="1" u="heavy" dirty="0">
                <a:solidFill>
                  <a:srgbClr val="4E3A2F"/>
                </a:solidFill>
                <a:latin typeface="Franklin Gothic Book"/>
                <a:cs typeface="Franklin Gothic Book"/>
              </a:rPr>
              <a:t>c</a:t>
            </a:r>
            <a:r>
              <a:rPr sz="1800" b="1" u="heavy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h</a:t>
            </a:r>
            <a:r>
              <a:rPr sz="1800" b="1" u="heavy" spc="-70" dirty="0">
                <a:solidFill>
                  <a:srgbClr val="4E3A2F"/>
                </a:solidFill>
                <a:latin typeface="Times New Roman"/>
                <a:cs typeface="Times New Roman"/>
              </a:rPr>
              <a:t> </a:t>
            </a:r>
            <a:r>
              <a:rPr sz="1800" b="1" u="heavy" spc="20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b="1" u="heavy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ý</a:t>
            </a:r>
            <a:r>
              <a:rPr sz="1800" b="1" u="heavy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d</a:t>
            </a:r>
            <a:r>
              <a:rPr sz="1800" b="1" u="heavy" spc="-40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b="1" u="heavy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b="1" u="heavy" spc="-40" dirty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800" b="1" u="heavy" spc="-25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b="1" u="heavy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b="1" u="heavy" dirty="0">
                <a:solidFill>
                  <a:srgbClr val="4E3A2F"/>
                </a:solidFill>
                <a:latin typeface="Franklin Gothic Book"/>
                <a:cs typeface="Franklin Gothic Book"/>
              </a:rPr>
              <a:t>:</a:t>
            </a:r>
            <a:r>
              <a:rPr sz="1800" b="1" spc="-14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-50" dirty="0">
                <a:solidFill>
                  <a:srgbClr val="4E3A2F"/>
                </a:solidFill>
                <a:latin typeface="Franklin Gothic Book"/>
                <a:cs typeface="Franklin Gothic Book"/>
              </a:rPr>
              <a:t>1</a:t>
            </a:r>
            <a:r>
              <a:rPr sz="18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0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0</a:t>
            </a:r>
            <a:r>
              <a:rPr sz="1800" spc="-15" dirty="0">
                <a:solidFill>
                  <a:srgbClr val="4E3A2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%</a:t>
            </a:r>
            <a:endParaRPr sz="1800" dirty="0">
              <a:latin typeface="Franklin Gothic Book"/>
              <a:cs typeface="Franklin Gothic Book"/>
            </a:endParaRPr>
          </a:p>
          <a:p>
            <a:pPr marL="356870">
              <a:lnSpc>
                <a:spcPct val="100000"/>
              </a:lnSpc>
              <a:spcBef>
                <a:spcPts val="434"/>
              </a:spcBef>
            </a:pP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s</a:t>
            </a:r>
            <a:r>
              <a:rPr sz="18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mo</a:t>
            </a:r>
            <a:r>
              <a:rPr sz="1800" spc="1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ž</a:t>
            </a:r>
            <a:r>
              <a:rPr sz="1800" spc="5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spc="5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s</a:t>
            </a:r>
            <a:r>
              <a:rPr lang="sk-SK" sz="1800" spc="5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ťo</a:t>
            </a:r>
            <a:r>
              <a:rPr sz="1800" dirty="0" smtClean="0">
                <a:solidFill>
                  <a:srgbClr val="4E3A2F"/>
                </a:solidFill>
                <a:latin typeface="Franklin Gothic Book"/>
                <a:cs typeface="Franklin Gothic Book"/>
              </a:rPr>
              <a:t>u</a:t>
            </a:r>
            <a:r>
              <a:rPr sz="1800" spc="-30" dirty="0" smtClean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po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s</a:t>
            </a:r>
            <a:r>
              <a:rPr sz="18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yt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nu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tia</a:t>
            </a:r>
            <a:r>
              <a:rPr sz="1800" spc="-3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zá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lo</a:t>
            </a:r>
            <a:r>
              <a:rPr sz="18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h</a:t>
            </a:r>
            <a:r>
              <a:rPr sz="1800" spc="-25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ej</a:t>
            </a:r>
            <a:r>
              <a:rPr sz="18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pl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1800" spc="-30" dirty="0">
                <a:solidFill>
                  <a:srgbClr val="4E3A2F"/>
                </a:solidFill>
                <a:latin typeface="Franklin Gothic Book"/>
                <a:cs typeface="Franklin Gothic Book"/>
              </a:rPr>
              <a:t>b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y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d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 v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ý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š</a:t>
            </a:r>
            <a:r>
              <a:rPr sz="18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y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50</a:t>
            </a:r>
            <a:r>
              <a:rPr sz="18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%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op</a:t>
            </a:r>
            <a:r>
              <a:rPr sz="18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ávn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ých</a:t>
            </a:r>
            <a:r>
              <a:rPr sz="1800" spc="-2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ná</a:t>
            </a:r>
            <a:r>
              <a:rPr sz="18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l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d</a:t>
            </a:r>
            <a:r>
              <a:rPr sz="1800" spc="-25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endParaRPr sz="1800" dirty="0">
              <a:latin typeface="Franklin Gothic Book"/>
              <a:cs typeface="Franklin Gothic Book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7"/>
          <p:cNvSpPr/>
          <p:nvPr/>
        </p:nvSpPr>
        <p:spPr>
          <a:xfrm>
            <a:off x="6123432" y="1213103"/>
            <a:ext cx="536448" cy="32613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515937" y="609600"/>
            <a:ext cx="8229600" cy="86177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800" b="0" spc="30" dirty="0">
                <a:solidFill>
                  <a:schemeClr val="accent5">
                    <a:lumMod val="50000"/>
                  </a:schemeClr>
                </a:solidFill>
                <a:latin typeface="Franklin Gothic Medium"/>
                <a:cs typeface="Franklin Gothic Medium"/>
              </a:rPr>
              <a:t>M</a:t>
            </a:r>
            <a:r>
              <a:rPr sz="2800" b="0" spc="10" dirty="0">
                <a:solidFill>
                  <a:schemeClr val="accent5">
                    <a:lumMod val="50000"/>
                  </a:schemeClr>
                </a:solidFill>
                <a:latin typeface="Franklin Gothic Medium"/>
                <a:cs typeface="Franklin Gothic Medium"/>
              </a:rPr>
              <a:t>0</a:t>
            </a:r>
            <a:r>
              <a:rPr sz="2800" b="0" dirty="0">
                <a:solidFill>
                  <a:schemeClr val="accent5">
                    <a:lumMod val="50000"/>
                  </a:schemeClr>
                </a:solidFill>
                <a:latin typeface="Franklin Gothic Medium"/>
                <a:cs typeface="Franklin Gothic Medium"/>
              </a:rPr>
              <a:t>8</a:t>
            </a:r>
            <a:r>
              <a:rPr sz="2800" b="0" spc="-65" dirty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chemeClr val="accent5">
                    <a:lumMod val="50000"/>
                  </a:schemeClr>
                </a:solidFill>
              </a:rPr>
              <a:t>–</a:t>
            </a:r>
            <a:r>
              <a:rPr sz="2800" spc="-2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sz="2800" spc="15" dirty="0">
                <a:solidFill>
                  <a:schemeClr val="accent5">
                    <a:lumMod val="50000"/>
                  </a:schemeClr>
                </a:solidFill>
              </a:rPr>
              <a:t>I</a:t>
            </a:r>
            <a:r>
              <a:rPr sz="2800" spc="20" dirty="0">
                <a:solidFill>
                  <a:schemeClr val="accent5">
                    <a:lumMod val="50000"/>
                  </a:schemeClr>
                </a:solidFill>
              </a:rPr>
              <a:t>N</a:t>
            </a:r>
            <a:r>
              <a:rPr sz="2800" spc="15" dirty="0">
                <a:solidFill>
                  <a:schemeClr val="accent5">
                    <a:lumMod val="50000"/>
                  </a:schemeClr>
                </a:solidFill>
              </a:rPr>
              <a:t>V</a:t>
            </a:r>
            <a:r>
              <a:rPr sz="2800" dirty="0">
                <a:solidFill>
                  <a:schemeClr val="accent5">
                    <a:lumMod val="50000"/>
                  </a:schemeClr>
                </a:solidFill>
              </a:rPr>
              <a:t>E</a:t>
            </a:r>
            <a:r>
              <a:rPr sz="2800" spc="10" dirty="0">
                <a:solidFill>
                  <a:schemeClr val="accent5">
                    <a:lumMod val="50000"/>
                  </a:schemeClr>
                </a:solidFill>
              </a:rPr>
              <a:t>S</a:t>
            </a:r>
            <a:r>
              <a:rPr sz="2800" spc="-15" dirty="0">
                <a:solidFill>
                  <a:schemeClr val="accent5">
                    <a:lumMod val="50000"/>
                  </a:schemeClr>
                </a:solidFill>
              </a:rPr>
              <a:t>T</a:t>
            </a:r>
            <a:r>
              <a:rPr sz="2800" dirty="0">
                <a:solidFill>
                  <a:schemeClr val="accent5">
                    <a:lumMod val="50000"/>
                  </a:schemeClr>
                </a:solidFill>
              </a:rPr>
              <a:t>ÍCIE</a:t>
            </a:r>
            <a:r>
              <a:rPr sz="2800" spc="-7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sz="2800" spc="30" dirty="0">
                <a:solidFill>
                  <a:schemeClr val="accent5">
                    <a:lumMod val="50000"/>
                  </a:schemeClr>
                </a:solidFill>
              </a:rPr>
              <a:t>D</a:t>
            </a:r>
            <a:r>
              <a:rPr sz="2800" dirty="0">
                <a:solidFill>
                  <a:schemeClr val="accent5">
                    <a:lumMod val="50000"/>
                  </a:schemeClr>
                </a:solidFill>
              </a:rPr>
              <a:t>O</a:t>
            </a:r>
            <a:r>
              <a:rPr sz="2800" spc="-35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sz="2800" dirty="0">
                <a:solidFill>
                  <a:schemeClr val="accent5">
                    <a:lumMod val="50000"/>
                  </a:schemeClr>
                </a:solidFill>
              </a:rPr>
              <a:t>R</a:t>
            </a:r>
            <a:r>
              <a:rPr sz="2800" spc="10" dirty="0">
                <a:solidFill>
                  <a:schemeClr val="accent5">
                    <a:lumMod val="50000"/>
                  </a:schemeClr>
                </a:solidFill>
              </a:rPr>
              <a:t>O</a:t>
            </a:r>
            <a:r>
              <a:rPr sz="2800" dirty="0">
                <a:solidFill>
                  <a:schemeClr val="accent5">
                    <a:lumMod val="50000"/>
                  </a:schemeClr>
                </a:solidFill>
              </a:rPr>
              <a:t>Z</a:t>
            </a:r>
            <a:r>
              <a:rPr sz="2800" spc="-60" dirty="0">
                <a:solidFill>
                  <a:schemeClr val="accent5">
                    <a:lumMod val="50000"/>
                  </a:schemeClr>
                </a:solidFill>
              </a:rPr>
              <a:t>V</a:t>
            </a:r>
            <a:r>
              <a:rPr sz="2800" dirty="0">
                <a:solidFill>
                  <a:schemeClr val="accent5">
                    <a:lumMod val="50000"/>
                  </a:schemeClr>
                </a:solidFill>
              </a:rPr>
              <a:t>O</a:t>
            </a:r>
            <a:r>
              <a:rPr sz="2800" spc="-65" dirty="0">
                <a:solidFill>
                  <a:schemeClr val="accent5">
                    <a:lumMod val="50000"/>
                  </a:schemeClr>
                </a:solidFill>
              </a:rPr>
              <a:t>J</a:t>
            </a:r>
            <a:r>
              <a:rPr sz="2800" dirty="0">
                <a:solidFill>
                  <a:schemeClr val="accent5">
                    <a:lumMod val="50000"/>
                  </a:schemeClr>
                </a:solidFill>
              </a:rPr>
              <a:t>A</a:t>
            </a:r>
            <a:r>
              <a:rPr sz="2800" spc="-65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sz="2800" spc="10" dirty="0">
                <a:solidFill>
                  <a:schemeClr val="accent5">
                    <a:lumMod val="50000"/>
                  </a:schemeClr>
                </a:solidFill>
              </a:rPr>
              <a:t>L</a:t>
            </a:r>
            <a:r>
              <a:rPr sz="2800" spc="25" dirty="0">
                <a:solidFill>
                  <a:schemeClr val="accent5">
                    <a:lumMod val="50000"/>
                  </a:schemeClr>
                </a:solidFill>
              </a:rPr>
              <a:t>ES</a:t>
            </a:r>
            <a:r>
              <a:rPr sz="2800" dirty="0">
                <a:solidFill>
                  <a:schemeClr val="accent5">
                    <a:lumMod val="50000"/>
                  </a:schemeClr>
                </a:solidFill>
              </a:rPr>
              <a:t>N</a:t>
            </a:r>
            <a:r>
              <a:rPr sz="2800" spc="-10" dirty="0">
                <a:solidFill>
                  <a:schemeClr val="accent5">
                    <a:lumMod val="50000"/>
                  </a:schemeClr>
                </a:solidFill>
              </a:rPr>
              <a:t>Ý</a:t>
            </a:r>
            <a:r>
              <a:rPr sz="2800" spc="5" dirty="0">
                <a:solidFill>
                  <a:schemeClr val="accent5">
                    <a:lumMod val="50000"/>
                  </a:schemeClr>
                </a:solidFill>
              </a:rPr>
              <a:t>C</a:t>
            </a:r>
            <a:r>
              <a:rPr sz="2800" dirty="0">
                <a:solidFill>
                  <a:schemeClr val="accent5">
                    <a:lumMod val="50000"/>
                  </a:schemeClr>
                </a:solidFill>
              </a:rPr>
              <a:t>H</a:t>
            </a:r>
            <a:r>
              <a:rPr sz="2800" spc="-75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sz="2800" spc="10" dirty="0">
                <a:solidFill>
                  <a:schemeClr val="accent5">
                    <a:lumMod val="50000"/>
                  </a:schemeClr>
                </a:solidFill>
              </a:rPr>
              <a:t>O</a:t>
            </a:r>
            <a:r>
              <a:rPr sz="2800" spc="20" dirty="0">
                <a:solidFill>
                  <a:schemeClr val="accent5">
                    <a:lumMod val="50000"/>
                  </a:schemeClr>
                </a:solidFill>
              </a:rPr>
              <a:t>B</a:t>
            </a:r>
            <a:r>
              <a:rPr sz="2800" spc="10" dirty="0">
                <a:solidFill>
                  <a:schemeClr val="accent5">
                    <a:lumMod val="50000"/>
                  </a:schemeClr>
                </a:solidFill>
              </a:rPr>
              <a:t>LA</a:t>
            </a:r>
            <a:r>
              <a:rPr sz="2800" spc="-20" dirty="0">
                <a:solidFill>
                  <a:schemeClr val="accent5">
                    <a:lumMod val="50000"/>
                  </a:schemeClr>
                </a:solidFill>
              </a:rPr>
              <a:t>S</a:t>
            </a:r>
            <a:r>
              <a:rPr sz="2800" spc="10" dirty="0">
                <a:solidFill>
                  <a:schemeClr val="accent5">
                    <a:lumMod val="50000"/>
                  </a:schemeClr>
                </a:solidFill>
              </a:rPr>
              <a:t>T</a:t>
            </a:r>
            <a:r>
              <a:rPr sz="2800" dirty="0">
                <a:solidFill>
                  <a:schemeClr val="accent5">
                    <a:lumMod val="50000"/>
                  </a:schemeClr>
                </a:solidFill>
              </a:rPr>
              <a:t>Í</a:t>
            </a:r>
            <a:r>
              <a:rPr sz="2800" spc="-8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sz="2800" dirty="0">
                <a:solidFill>
                  <a:schemeClr val="accent5">
                    <a:lumMod val="50000"/>
                  </a:schemeClr>
                </a:solidFill>
              </a:rPr>
              <a:t>A</a:t>
            </a:r>
            <a:endParaRPr sz="2800" dirty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800" spc="10" dirty="0">
                <a:solidFill>
                  <a:schemeClr val="accent5">
                    <a:lumMod val="50000"/>
                  </a:schemeClr>
                </a:solidFill>
              </a:rPr>
              <a:t>ZL</a:t>
            </a:r>
            <a:r>
              <a:rPr sz="2800" spc="25" dirty="0">
                <a:solidFill>
                  <a:schemeClr val="accent5">
                    <a:lumMod val="50000"/>
                  </a:schemeClr>
                </a:solidFill>
              </a:rPr>
              <a:t>E</a:t>
            </a:r>
            <a:r>
              <a:rPr sz="2800" dirty="0">
                <a:solidFill>
                  <a:schemeClr val="accent5">
                    <a:lumMod val="50000"/>
                  </a:schemeClr>
                </a:solidFill>
              </a:rPr>
              <a:t>P</a:t>
            </a:r>
            <a:r>
              <a:rPr sz="2800" spc="-20" dirty="0">
                <a:solidFill>
                  <a:schemeClr val="accent5">
                    <a:lumMod val="50000"/>
                  </a:schemeClr>
                </a:solidFill>
              </a:rPr>
              <a:t>Š</a:t>
            </a:r>
            <a:r>
              <a:rPr sz="2800" dirty="0">
                <a:solidFill>
                  <a:schemeClr val="accent5">
                    <a:lumMod val="50000"/>
                  </a:schemeClr>
                </a:solidFill>
              </a:rPr>
              <a:t>ENIA</a:t>
            </a:r>
            <a:r>
              <a:rPr sz="2800" spc="-65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sz="2800" spc="10" dirty="0">
                <a:solidFill>
                  <a:schemeClr val="accent5">
                    <a:lumMod val="50000"/>
                  </a:schemeClr>
                </a:solidFill>
              </a:rPr>
              <a:t>Ž</a:t>
            </a:r>
            <a:r>
              <a:rPr sz="2800" spc="15" dirty="0">
                <a:solidFill>
                  <a:schemeClr val="accent5">
                    <a:lumMod val="50000"/>
                  </a:schemeClr>
                </a:solidFill>
              </a:rPr>
              <a:t>I</a:t>
            </a:r>
            <a:r>
              <a:rPr sz="2800" spc="-55" dirty="0">
                <a:solidFill>
                  <a:schemeClr val="accent5">
                    <a:lumMod val="50000"/>
                  </a:schemeClr>
                </a:solidFill>
              </a:rPr>
              <a:t>V</a:t>
            </a:r>
            <a:r>
              <a:rPr sz="2800" spc="-35" dirty="0">
                <a:solidFill>
                  <a:schemeClr val="accent5">
                    <a:lumMod val="50000"/>
                  </a:schemeClr>
                </a:solidFill>
              </a:rPr>
              <a:t>O</a:t>
            </a:r>
            <a:r>
              <a:rPr sz="2800" spc="-155" dirty="0">
                <a:solidFill>
                  <a:schemeClr val="accent5">
                    <a:lumMod val="50000"/>
                  </a:schemeClr>
                </a:solidFill>
              </a:rPr>
              <a:t>T</a:t>
            </a:r>
            <a:r>
              <a:rPr sz="2800" spc="5" dirty="0">
                <a:solidFill>
                  <a:schemeClr val="accent5">
                    <a:lumMod val="50000"/>
                  </a:schemeClr>
                </a:solidFill>
              </a:rPr>
              <a:t>A</a:t>
            </a:r>
            <a:r>
              <a:rPr sz="2800" spc="-20" dirty="0">
                <a:solidFill>
                  <a:schemeClr val="accent5">
                    <a:lumMod val="50000"/>
                  </a:schemeClr>
                </a:solidFill>
              </a:rPr>
              <a:t>S</a:t>
            </a:r>
            <a:r>
              <a:rPr sz="2800" dirty="0">
                <a:solidFill>
                  <a:schemeClr val="accent5">
                    <a:lumMod val="50000"/>
                  </a:schemeClr>
                </a:solidFill>
              </a:rPr>
              <a:t>CHOPNOS</a:t>
            </a:r>
            <a:r>
              <a:rPr sz="2800" spc="-15" dirty="0">
                <a:solidFill>
                  <a:schemeClr val="accent5">
                    <a:lumMod val="50000"/>
                  </a:schemeClr>
                </a:solidFill>
              </a:rPr>
              <a:t>T</a:t>
            </a:r>
            <a:r>
              <a:rPr sz="2800" dirty="0">
                <a:solidFill>
                  <a:schemeClr val="accent5">
                    <a:lumMod val="50000"/>
                  </a:schemeClr>
                </a:solidFill>
              </a:rPr>
              <a:t>I</a:t>
            </a:r>
            <a:r>
              <a:rPr sz="2800" spc="-8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sz="2800" spc="10" dirty="0">
                <a:solidFill>
                  <a:schemeClr val="accent5">
                    <a:lumMod val="50000"/>
                  </a:schemeClr>
                </a:solidFill>
              </a:rPr>
              <a:t>L</a:t>
            </a:r>
            <a:r>
              <a:rPr sz="2800" spc="25" dirty="0">
                <a:solidFill>
                  <a:schemeClr val="accent5">
                    <a:lumMod val="50000"/>
                  </a:schemeClr>
                </a:solidFill>
              </a:rPr>
              <a:t>ES</a:t>
            </a:r>
            <a:r>
              <a:rPr sz="2800" spc="-60" dirty="0">
                <a:solidFill>
                  <a:schemeClr val="accent5">
                    <a:lumMod val="50000"/>
                  </a:schemeClr>
                </a:solidFill>
              </a:rPr>
              <a:t>O</a:t>
            </a:r>
            <a:r>
              <a:rPr sz="2800" dirty="0">
                <a:solidFill>
                  <a:schemeClr val="accent5">
                    <a:lumMod val="50000"/>
                  </a:schemeClr>
                </a:solidFill>
              </a:rPr>
              <a:t>V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383540" y="1599791"/>
            <a:ext cx="8494395" cy="50075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280"/>
              </a:lnSpc>
              <a:tabLst>
                <a:tab pos="356870" algn="l"/>
              </a:tabLst>
            </a:pPr>
            <a:r>
              <a:rPr sz="1400" spc="-15" dirty="0">
                <a:solidFill>
                  <a:srgbClr val="F0A12D"/>
                </a:solidFill>
                <a:latin typeface="Times New Roman"/>
                <a:cs typeface="Times New Roman"/>
              </a:rPr>
              <a:t>	</a:t>
            </a:r>
            <a:r>
              <a:rPr sz="2000" b="1" dirty="0">
                <a:solidFill>
                  <a:srgbClr val="0070C0"/>
                </a:solidFill>
                <a:latin typeface="Franklin Gothic Book"/>
                <a:cs typeface="Franklin Gothic Book"/>
              </a:rPr>
              <a:t>p</a:t>
            </a:r>
            <a:r>
              <a:rPr sz="2000" b="1" spc="0" dirty="0">
                <a:solidFill>
                  <a:srgbClr val="0070C0"/>
                </a:solidFill>
                <a:latin typeface="Franklin Gothic Book"/>
                <a:cs typeface="Franklin Gothic Book"/>
              </a:rPr>
              <a:t>o</a:t>
            </a:r>
            <a:r>
              <a:rPr sz="2000" b="1" spc="15" dirty="0">
                <a:solidFill>
                  <a:srgbClr val="0070C0"/>
                </a:solidFill>
                <a:latin typeface="Franklin Gothic Book"/>
                <a:cs typeface="Franklin Gothic Book"/>
              </a:rPr>
              <a:t>d</a:t>
            </a:r>
            <a:r>
              <a:rPr sz="2000" b="1" spc="0" dirty="0">
                <a:solidFill>
                  <a:srgbClr val="0070C0"/>
                </a:solidFill>
                <a:latin typeface="Franklin Gothic Book"/>
                <a:cs typeface="Franklin Gothic Book"/>
              </a:rPr>
              <a:t>o</a:t>
            </a:r>
            <a:r>
              <a:rPr sz="2000" b="1" dirty="0">
                <a:solidFill>
                  <a:srgbClr val="0070C0"/>
                </a:solidFill>
                <a:latin typeface="Franklin Gothic Book"/>
                <a:cs typeface="Franklin Gothic Book"/>
              </a:rPr>
              <a:t>p</a:t>
            </a:r>
            <a:r>
              <a:rPr sz="2000" b="1" spc="-15" dirty="0">
                <a:solidFill>
                  <a:srgbClr val="0070C0"/>
                </a:solidFill>
                <a:latin typeface="Franklin Gothic Book"/>
                <a:cs typeface="Franklin Gothic Book"/>
              </a:rPr>
              <a:t>a</a:t>
            </a:r>
            <a:r>
              <a:rPr sz="2000" b="1" dirty="0">
                <a:solidFill>
                  <a:srgbClr val="0070C0"/>
                </a:solidFill>
                <a:latin typeface="Franklin Gothic Book"/>
                <a:cs typeface="Franklin Gothic Book"/>
              </a:rPr>
              <a:t>t</a:t>
            </a:r>
            <a:r>
              <a:rPr sz="2000" b="1" spc="-20" dirty="0">
                <a:solidFill>
                  <a:srgbClr val="0070C0"/>
                </a:solidFill>
                <a:latin typeface="Franklin Gothic Book"/>
                <a:cs typeface="Franklin Gothic Book"/>
              </a:rPr>
              <a:t>r</a:t>
            </a:r>
            <a:r>
              <a:rPr sz="2000" b="1" spc="-15" dirty="0">
                <a:solidFill>
                  <a:srgbClr val="0070C0"/>
                </a:solidFill>
                <a:latin typeface="Franklin Gothic Book"/>
                <a:cs typeface="Franklin Gothic Book"/>
              </a:rPr>
              <a:t>e</a:t>
            </a:r>
            <a:r>
              <a:rPr sz="2000" b="1" dirty="0">
                <a:solidFill>
                  <a:srgbClr val="0070C0"/>
                </a:solidFill>
                <a:latin typeface="Franklin Gothic Book"/>
                <a:cs typeface="Franklin Gothic Book"/>
              </a:rPr>
              <a:t>n</a:t>
            </a:r>
            <a:r>
              <a:rPr sz="2000" b="1" spc="-10" dirty="0">
                <a:solidFill>
                  <a:srgbClr val="0070C0"/>
                </a:solidFill>
                <a:latin typeface="Franklin Gothic Book"/>
                <a:cs typeface="Franklin Gothic Book"/>
              </a:rPr>
              <a:t>i</a:t>
            </a:r>
            <a:r>
              <a:rPr sz="2000" b="1" spc="-15" dirty="0">
                <a:solidFill>
                  <a:srgbClr val="0070C0"/>
                </a:solidFill>
                <a:latin typeface="Franklin Gothic Book"/>
                <a:cs typeface="Franklin Gothic Book"/>
              </a:rPr>
              <a:t>e</a:t>
            </a:r>
            <a:r>
              <a:rPr sz="2000" b="1" spc="-70" dirty="0">
                <a:solidFill>
                  <a:srgbClr val="0070C0"/>
                </a:solidFill>
                <a:latin typeface="Times New Roman"/>
                <a:cs typeface="Times New Roman"/>
              </a:rPr>
              <a:t> </a:t>
            </a:r>
            <a:r>
              <a:rPr sz="2000" b="1" spc="20" dirty="0">
                <a:solidFill>
                  <a:srgbClr val="0070C0"/>
                </a:solidFill>
                <a:latin typeface="Franklin Gothic Book"/>
                <a:cs typeface="Franklin Gothic Book"/>
              </a:rPr>
              <a:t>8.4</a:t>
            </a:r>
            <a:r>
              <a:rPr sz="2000" b="1" spc="-5" dirty="0">
                <a:solidFill>
                  <a:srgbClr val="0070C0"/>
                </a:solidFill>
                <a:latin typeface="Franklin Gothic Book"/>
                <a:cs typeface="Franklin Gothic Book"/>
              </a:rPr>
              <a:t>.</a:t>
            </a:r>
            <a:r>
              <a:rPr sz="2000" b="1" spc="-80" dirty="0">
                <a:solidFill>
                  <a:srgbClr val="0070C0"/>
                </a:solidFill>
                <a:latin typeface="Times New Roman"/>
                <a:cs typeface="Times New Roman"/>
              </a:rPr>
              <a:t> </a:t>
            </a:r>
            <a:r>
              <a:rPr sz="2000" b="1" spc="-15" dirty="0">
                <a:solidFill>
                  <a:srgbClr val="0070C0"/>
                </a:solidFill>
                <a:latin typeface="Franklin Gothic Book"/>
                <a:cs typeface="Franklin Gothic Book"/>
              </a:rPr>
              <a:t>– </a:t>
            </a:r>
            <a:r>
              <a:rPr sz="2000" b="1" spc="-25" dirty="0">
                <a:solidFill>
                  <a:srgbClr val="0070C0"/>
                </a:solidFill>
                <a:latin typeface="Franklin Gothic Book"/>
                <a:cs typeface="Franklin Gothic Book"/>
              </a:rPr>
              <a:t>P</a:t>
            </a:r>
            <a:r>
              <a:rPr sz="2000" b="1" spc="0" dirty="0">
                <a:solidFill>
                  <a:srgbClr val="0070C0"/>
                </a:solidFill>
                <a:latin typeface="Franklin Gothic Book"/>
                <a:cs typeface="Franklin Gothic Book"/>
              </a:rPr>
              <a:t>o</a:t>
            </a:r>
            <a:r>
              <a:rPr sz="2000" b="1" spc="15" dirty="0">
                <a:solidFill>
                  <a:srgbClr val="0070C0"/>
                </a:solidFill>
                <a:latin typeface="Franklin Gothic Book"/>
                <a:cs typeface="Franklin Gothic Book"/>
              </a:rPr>
              <a:t>d</a:t>
            </a:r>
            <a:r>
              <a:rPr sz="2000" b="1" dirty="0">
                <a:solidFill>
                  <a:srgbClr val="0070C0"/>
                </a:solidFill>
                <a:latin typeface="Franklin Gothic Book"/>
                <a:cs typeface="Franklin Gothic Book"/>
              </a:rPr>
              <a:t>p</a:t>
            </a:r>
            <a:r>
              <a:rPr sz="2000" b="1" spc="0" dirty="0">
                <a:solidFill>
                  <a:srgbClr val="0070C0"/>
                </a:solidFill>
                <a:latin typeface="Franklin Gothic Book"/>
                <a:cs typeface="Franklin Gothic Book"/>
              </a:rPr>
              <a:t>o</a:t>
            </a:r>
            <a:r>
              <a:rPr sz="2000" b="1" dirty="0">
                <a:solidFill>
                  <a:srgbClr val="0070C0"/>
                </a:solidFill>
                <a:latin typeface="Franklin Gothic Book"/>
                <a:cs typeface="Franklin Gothic Book"/>
              </a:rPr>
              <a:t>r</a:t>
            </a:r>
            <a:r>
              <a:rPr sz="2000" b="1" spc="-15" dirty="0">
                <a:solidFill>
                  <a:srgbClr val="0070C0"/>
                </a:solidFill>
                <a:latin typeface="Franklin Gothic Book"/>
                <a:cs typeface="Franklin Gothic Book"/>
              </a:rPr>
              <a:t>a</a:t>
            </a:r>
            <a:r>
              <a:rPr sz="2000" b="1" spc="-65" dirty="0">
                <a:solidFill>
                  <a:srgbClr val="0070C0"/>
                </a:solidFill>
                <a:latin typeface="Franklin Gothic Book"/>
                <a:cs typeface="Franklin Gothic Book"/>
              </a:rPr>
              <a:t> </a:t>
            </a:r>
            <a:r>
              <a:rPr sz="2000" b="1" spc="0" dirty="0">
                <a:solidFill>
                  <a:srgbClr val="0070C0"/>
                </a:solidFill>
                <a:latin typeface="Franklin Gothic Book"/>
                <a:cs typeface="Franklin Gothic Book"/>
              </a:rPr>
              <a:t>n</a:t>
            </a:r>
            <a:r>
              <a:rPr sz="2000" b="1" spc="-15" dirty="0">
                <a:solidFill>
                  <a:srgbClr val="0070C0"/>
                </a:solidFill>
                <a:latin typeface="Franklin Gothic Book"/>
                <a:cs typeface="Franklin Gothic Book"/>
              </a:rPr>
              <a:t>a</a:t>
            </a:r>
            <a:r>
              <a:rPr sz="2000" b="1" spc="-20" dirty="0">
                <a:solidFill>
                  <a:srgbClr val="0070C0"/>
                </a:solidFill>
                <a:latin typeface="Franklin Gothic Book"/>
                <a:cs typeface="Franklin Gothic Book"/>
              </a:rPr>
              <a:t> </a:t>
            </a:r>
            <a:r>
              <a:rPr sz="2000" b="1" spc="0" dirty="0">
                <a:solidFill>
                  <a:srgbClr val="0070C0"/>
                </a:solidFill>
                <a:latin typeface="Franklin Gothic Book"/>
                <a:cs typeface="Franklin Gothic Book"/>
              </a:rPr>
              <a:t>o</a:t>
            </a:r>
            <a:r>
              <a:rPr sz="2000" b="1" spc="15" dirty="0">
                <a:solidFill>
                  <a:srgbClr val="0070C0"/>
                </a:solidFill>
                <a:latin typeface="Franklin Gothic Book"/>
                <a:cs typeface="Franklin Gothic Book"/>
              </a:rPr>
              <a:t>b</a:t>
            </a:r>
            <a:r>
              <a:rPr sz="2000" b="1" spc="0" dirty="0">
                <a:solidFill>
                  <a:srgbClr val="0070C0"/>
                </a:solidFill>
                <a:latin typeface="Franklin Gothic Book"/>
                <a:cs typeface="Franklin Gothic Book"/>
              </a:rPr>
              <a:t>n</a:t>
            </a:r>
            <a:r>
              <a:rPr sz="2000" b="1" spc="-45" dirty="0">
                <a:solidFill>
                  <a:srgbClr val="0070C0"/>
                </a:solidFill>
                <a:latin typeface="Franklin Gothic Book"/>
                <a:cs typeface="Franklin Gothic Book"/>
              </a:rPr>
              <a:t>o</a:t>
            </a:r>
            <a:r>
              <a:rPr sz="2000" b="1" dirty="0">
                <a:solidFill>
                  <a:srgbClr val="0070C0"/>
                </a:solidFill>
                <a:latin typeface="Franklin Gothic Book"/>
                <a:cs typeface="Franklin Gothic Book"/>
              </a:rPr>
              <a:t>v</a:t>
            </a:r>
            <a:r>
              <a:rPr sz="2000" b="1" spc="-15" dirty="0">
                <a:solidFill>
                  <a:srgbClr val="0070C0"/>
                </a:solidFill>
                <a:latin typeface="Franklin Gothic Book"/>
                <a:cs typeface="Franklin Gothic Book"/>
              </a:rPr>
              <a:t>u</a:t>
            </a:r>
            <a:r>
              <a:rPr sz="2000" b="1" spc="-65" dirty="0">
                <a:solidFill>
                  <a:srgbClr val="0070C0"/>
                </a:solidFill>
                <a:latin typeface="Franklin Gothic Book"/>
                <a:cs typeface="Franklin Gothic Book"/>
              </a:rPr>
              <a:t> </a:t>
            </a:r>
            <a:r>
              <a:rPr sz="2000" b="1" spc="10" dirty="0">
                <a:solidFill>
                  <a:srgbClr val="0070C0"/>
                </a:solidFill>
                <a:latin typeface="Franklin Gothic Book"/>
                <a:cs typeface="Franklin Gothic Book"/>
              </a:rPr>
              <a:t>l</a:t>
            </a:r>
            <a:r>
              <a:rPr sz="2000" b="1" dirty="0">
                <a:solidFill>
                  <a:srgbClr val="0070C0"/>
                </a:solidFill>
                <a:latin typeface="Franklin Gothic Book"/>
                <a:cs typeface="Franklin Gothic Book"/>
              </a:rPr>
              <a:t>e</a:t>
            </a:r>
            <a:r>
              <a:rPr sz="2000" b="1" spc="25" dirty="0">
                <a:solidFill>
                  <a:srgbClr val="0070C0"/>
                </a:solidFill>
                <a:latin typeface="Franklin Gothic Book"/>
                <a:cs typeface="Franklin Gothic Book"/>
              </a:rPr>
              <a:t>s</a:t>
            </a:r>
            <a:r>
              <a:rPr sz="2000" b="1" spc="-45" dirty="0">
                <a:solidFill>
                  <a:srgbClr val="0070C0"/>
                </a:solidFill>
                <a:latin typeface="Franklin Gothic Book"/>
                <a:cs typeface="Franklin Gothic Book"/>
              </a:rPr>
              <a:t>o</a:t>
            </a:r>
            <a:r>
              <a:rPr sz="2000" b="1" spc="-10" dirty="0">
                <a:solidFill>
                  <a:srgbClr val="0070C0"/>
                </a:solidFill>
                <a:latin typeface="Franklin Gothic Book"/>
                <a:cs typeface="Franklin Gothic Book"/>
              </a:rPr>
              <a:t>v</a:t>
            </a:r>
            <a:r>
              <a:rPr sz="2000" b="1" spc="-75" dirty="0">
                <a:solidFill>
                  <a:srgbClr val="0070C0"/>
                </a:solidFill>
                <a:latin typeface="Franklin Gothic Book"/>
                <a:cs typeface="Franklin Gothic Book"/>
              </a:rPr>
              <a:t> </a:t>
            </a:r>
            <a:r>
              <a:rPr sz="2000" b="1" dirty="0">
                <a:solidFill>
                  <a:srgbClr val="0070C0"/>
                </a:solidFill>
                <a:latin typeface="Franklin Gothic Book"/>
                <a:cs typeface="Franklin Gothic Book"/>
              </a:rPr>
              <a:t>p</a:t>
            </a:r>
            <a:r>
              <a:rPr sz="2000" b="1" spc="0" dirty="0">
                <a:solidFill>
                  <a:srgbClr val="0070C0"/>
                </a:solidFill>
                <a:latin typeface="Franklin Gothic Book"/>
                <a:cs typeface="Franklin Gothic Book"/>
              </a:rPr>
              <a:t>o</a:t>
            </a:r>
            <a:r>
              <a:rPr sz="2000" b="1" spc="25" dirty="0">
                <a:solidFill>
                  <a:srgbClr val="0070C0"/>
                </a:solidFill>
                <a:latin typeface="Franklin Gothic Book"/>
                <a:cs typeface="Franklin Gothic Book"/>
              </a:rPr>
              <a:t>š</a:t>
            </a:r>
            <a:r>
              <a:rPr sz="2000" b="1" spc="-25" dirty="0">
                <a:solidFill>
                  <a:srgbClr val="0070C0"/>
                </a:solidFill>
                <a:latin typeface="Franklin Gothic Book"/>
                <a:cs typeface="Franklin Gothic Book"/>
              </a:rPr>
              <a:t>k</a:t>
            </a:r>
            <a:r>
              <a:rPr sz="2000" b="1" spc="-15" dirty="0">
                <a:solidFill>
                  <a:srgbClr val="0070C0"/>
                </a:solidFill>
                <a:latin typeface="Franklin Gothic Book"/>
                <a:cs typeface="Franklin Gothic Book"/>
              </a:rPr>
              <a:t>oden</a:t>
            </a:r>
            <a:r>
              <a:rPr sz="2000" b="1" dirty="0">
                <a:solidFill>
                  <a:srgbClr val="0070C0"/>
                </a:solidFill>
                <a:latin typeface="Franklin Gothic Book"/>
                <a:cs typeface="Franklin Gothic Book"/>
              </a:rPr>
              <a:t>ý</a:t>
            </a:r>
            <a:r>
              <a:rPr sz="2000" b="1" spc="-5" dirty="0">
                <a:solidFill>
                  <a:srgbClr val="0070C0"/>
                </a:solidFill>
                <a:latin typeface="Franklin Gothic Book"/>
                <a:cs typeface="Franklin Gothic Book"/>
              </a:rPr>
              <a:t>c</a:t>
            </a:r>
            <a:r>
              <a:rPr sz="2000" b="1" spc="-15" dirty="0">
                <a:solidFill>
                  <a:srgbClr val="0070C0"/>
                </a:solidFill>
                <a:latin typeface="Franklin Gothic Book"/>
                <a:cs typeface="Franklin Gothic Book"/>
              </a:rPr>
              <a:t>h</a:t>
            </a:r>
            <a:r>
              <a:rPr sz="2000" b="1" spc="-85" dirty="0">
                <a:solidFill>
                  <a:srgbClr val="0070C0"/>
                </a:solidFill>
                <a:latin typeface="Franklin Gothic Book"/>
                <a:cs typeface="Franklin Gothic Book"/>
              </a:rPr>
              <a:t> </a:t>
            </a:r>
            <a:r>
              <a:rPr sz="2000" b="1" spc="10" dirty="0">
                <a:solidFill>
                  <a:srgbClr val="0070C0"/>
                </a:solidFill>
                <a:latin typeface="Franklin Gothic Book"/>
                <a:cs typeface="Franklin Gothic Book"/>
              </a:rPr>
              <a:t>l</a:t>
            </a:r>
            <a:r>
              <a:rPr sz="2000" b="1" dirty="0">
                <a:solidFill>
                  <a:srgbClr val="0070C0"/>
                </a:solidFill>
                <a:latin typeface="Franklin Gothic Book"/>
                <a:cs typeface="Franklin Gothic Book"/>
              </a:rPr>
              <a:t>e</a:t>
            </a:r>
            <a:r>
              <a:rPr sz="2000" b="1" spc="25" dirty="0">
                <a:solidFill>
                  <a:srgbClr val="0070C0"/>
                </a:solidFill>
                <a:latin typeface="Franklin Gothic Book"/>
                <a:cs typeface="Franklin Gothic Book"/>
              </a:rPr>
              <a:t>s</a:t>
            </a:r>
            <a:r>
              <a:rPr sz="2000" b="1" spc="0" dirty="0">
                <a:solidFill>
                  <a:srgbClr val="0070C0"/>
                </a:solidFill>
                <a:latin typeface="Franklin Gothic Book"/>
                <a:cs typeface="Franklin Gothic Book"/>
              </a:rPr>
              <a:t>n</a:t>
            </a:r>
            <a:r>
              <a:rPr sz="2000" b="1" spc="-20" dirty="0">
                <a:solidFill>
                  <a:srgbClr val="0070C0"/>
                </a:solidFill>
                <a:latin typeface="Franklin Gothic Book"/>
                <a:cs typeface="Franklin Gothic Book"/>
              </a:rPr>
              <a:t>ý</a:t>
            </a:r>
            <a:r>
              <a:rPr sz="2000" b="1" spc="-15" dirty="0">
                <a:solidFill>
                  <a:srgbClr val="0070C0"/>
                </a:solidFill>
                <a:latin typeface="Franklin Gothic Book"/>
                <a:cs typeface="Franklin Gothic Book"/>
              </a:rPr>
              <a:t>m</a:t>
            </a:r>
            <a:r>
              <a:rPr sz="2000" b="1" spc="-5" dirty="0">
                <a:solidFill>
                  <a:srgbClr val="0070C0"/>
                </a:solidFill>
                <a:latin typeface="Franklin Gothic Book"/>
                <a:cs typeface="Franklin Gothic Book"/>
              </a:rPr>
              <a:t>i</a:t>
            </a:r>
            <a:endParaRPr sz="2000" b="1" dirty="0">
              <a:solidFill>
                <a:srgbClr val="0070C0"/>
              </a:solidFill>
              <a:latin typeface="Franklin Gothic Book"/>
              <a:cs typeface="Franklin Gothic Book"/>
            </a:endParaRPr>
          </a:p>
          <a:p>
            <a:pPr marL="356870">
              <a:lnSpc>
                <a:spcPts val="2280"/>
              </a:lnSpc>
            </a:pPr>
            <a:r>
              <a:rPr sz="2000" b="1" dirty="0">
                <a:solidFill>
                  <a:srgbClr val="0070C0"/>
                </a:solidFill>
                <a:latin typeface="Franklin Gothic Book"/>
                <a:cs typeface="Franklin Gothic Book"/>
              </a:rPr>
              <a:t>po</a:t>
            </a:r>
            <a:r>
              <a:rPr sz="2000" b="1" spc="5" dirty="0">
                <a:solidFill>
                  <a:srgbClr val="0070C0"/>
                </a:solidFill>
                <a:latin typeface="Franklin Gothic Book"/>
                <a:cs typeface="Franklin Gothic Book"/>
              </a:rPr>
              <a:t>ži</a:t>
            </a:r>
            <a:r>
              <a:rPr sz="2000" b="1" spc="10" dirty="0">
                <a:solidFill>
                  <a:srgbClr val="0070C0"/>
                </a:solidFill>
                <a:latin typeface="Franklin Gothic Book"/>
                <a:cs typeface="Franklin Gothic Book"/>
              </a:rPr>
              <a:t>a</a:t>
            </a:r>
            <a:r>
              <a:rPr sz="2000" b="1" spc="-20" dirty="0">
                <a:solidFill>
                  <a:srgbClr val="0070C0"/>
                </a:solidFill>
                <a:latin typeface="Franklin Gothic Book"/>
                <a:cs typeface="Franklin Gothic Book"/>
              </a:rPr>
              <a:t>r</a:t>
            </a:r>
            <a:r>
              <a:rPr sz="2000" b="1" spc="-10" dirty="0">
                <a:solidFill>
                  <a:srgbClr val="0070C0"/>
                </a:solidFill>
                <a:latin typeface="Franklin Gothic Book"/>
                <a:cs typeface="Franklin Gothic Book"/>
              </a:rPr>
              <a:t>m</a:t>
            </a:r>
            <a:r>
              <a:rPr sz="2000" b="1" spc="-5" dirty="0">
                <a:solidFill>
                  <a:srgbClr val="0070C0"/>
                </a:solidFill>
                <a:latin typeface="Franklin Gothic Book"/>
                <a:cs typeface="Franklin Gothic Book"/>
              </a:rPr>
              <a:t>i</a:t>
            </a:r>
            <a:r>
              <a:rPr sz="2000" b="1" spc="-70" dirty="0">
                <a:solidFill>
                  <a:srgbClr val="0070C0"/>
                </a:solidFill>
                <a:latin typeface="Franklin Gothic Book"/>
                <a:cs typeface="Franklin Gothic Book"/>
              </a:rPr>
              <a:t> </a:t>
            </a:r>
            <a:r>
              <a:rPr sz="2000" b="1" spc="-15" dirty="0">
                <a:solidFill>
                  <a:srgbClr val="0070C0"/>
                </a:solidFill>
                <a:latin typeface="Franklin Gothic Book"/>
                <a:cs typeface="Franklin Gothic Book"/>
              </a:rPr>
              <a:t>a</a:t>
            </a:r>
            <a:r>
              <a:rPr sz="2000" b="1" spc="25" dirty="0">
                <a:solidFill>
                  <a:srgbClr val="0070C0"/>
                </a:solidFill>
                <a:latin typeface="Franklin Gothic Book"/>
                <a:cs typeface="Franklin Gothic Book"/>
              </a:rPr>
              <a:t> </a:t>
            </a:r>
            <a:r>
              <a:rPr sz="2000" b="1" spc="0" dirty="0">
                <a:solidFill>
                  <a:srgbClr val="0070C0"/>
                </a:solidFill>
                <a:latin typeface="Franklin Gothic Book"/>
                <a:cs typeface="Franklin Gothic Book"/>
              </a:rPr>
              <a:t>pr</a:t>
            </a:r>
            <a:r>
              <a:rPr sz="2000" b="1" spc="10" dirty="0">
                <a:solidFill>
                  <a:srgbClr val="0070C0"/>
                </a:solidFill>
                <a:latin typeface="Franklin Gothic Book"/>
                <a:cs typeface="Franklin Gothic Book"/>
              </a:rPr>
              <a:t>í</a:t>
            </a:r>
            <a:r>
              <a:rPr sz="2000" b="1" spc="-45" dirty="0">
                <a:solidFill>
                  <a:srgbClr val="0070C0"/>
                </a:solidFill>
                <a:latin typeface="Franklin Gothic Book"/>
                <a:cs typeface="Franklin Gothic Book"/>
              </a:rPr>
              <a:t>r</a:t>
            </a:r>
            <a:r>
              <a:rPr sz="2000" b="1" dirty="0">
                <a:solidFill>
                  <a:srgbClr val="0070C0"/>
                </a:solidFill>
                <a:latin typeface="Franklin Gothic Book"/>
                <a:cs typeface="Franklin Gothic Book"/>
              </a:rPr>
              <a:t>o</a:t>
            </a:r>
            <a:r>
              <a:rPr sz="2000" b="1" spc="-10" dirty="0">
                <a:solidFill>
                  <a:srgbClr val="0070C0"/>
                </a:solidFill>
                <a:latin typeface="Franklin Gothic Book"/>
                <a:cs typeface="Franklin Gothic Book"/>
              </a:rPr>
              <a:t>d</a:t>
            </a:r>
            <a:r>
              <a:rPr sz="2000" b="1" spc="0" dirty="0">
                <a:solidFill>
                  <a:srgbClr val="0070C0"/>
                </a:solidFill>
                <a:latin typeface="Franklin Gothic Book"/>
                <a:cs typeface="Franklin Gothic Book"/>
              </a:rPr>
              <a:t>n</a:t>
            </a:r>
            <a:r>
              <a:rPr sz="2000" b="1" spc="-20" dirty="0">
                <a:solidFill>
                  <a:srgbClr val="0070C0"/>
                </a:solidFill>
                <a:latin typeface="Franklin Gothic Book"/>
                <a:cs typeface="Franklin Gothic Book"/>
              </a:rPr>
              <a:t>ý</a:t>
            </a:r>
            <a:r>
              <a:rPr sz="2000" b="1" spc="-10" dirty="0">
                <a:solidFill>
                  <a:srgbClr val="0070C0"/>
                </a:solidFill>
                <a:latin typeface="Franklin Gothic Book"/>
                <a:cs typeface="Franklin Gothic Book"/>
              </a:rPr>
              <a:t>m</a:t>
            </a:r>
            <a:r>
              <a:rPr sz="2000" b="1" spc="-5" dirty="0">
                <a:solidFill>
                  <a:srgbClr val="0070C0"/>
                </a:solidFill>
                <a:latin typeface="Franklin Gothic Book"/>
                <a:cs typeface="Franklin Gothic Book"/>
              </a:rPr>
              <a:t>i</a:t>
            </a:r>
            <a:r>
              <a:rPr sz="2000" b="1" spc="-65" dirty="0">
                <a:solidFill>
                  <a:srgbClr val="0070C0"/>
                </a:solidFill>
                <a:latin typeface="Franklin Gothic Book"/>
                <a:cs typeface="Franklin Gothic Book"/>
              </a:rPr>
              <a:t> </a:t>
            </a:r>
            <a:r>
              <a:rPr sz="2000" b="1" dirty="0">
                <a:solidFill>
                  <a:srgbClr val="0070C0"/>
                </a:solidFill>
                <a:latin typeface="Franklin Gothic Book"/>
                <a:cs typeface="Franklin Gothic Book"/>
              </a:rPr>
              <a:t>k</a:t>
            </a:r>
            <a:r>
              <a:rPr sz="2000" b="1" spc="10" dirty="0">
                <a:solidFill>
                  <a:srgbClr val="0070C0"/>
                </a:solidFill>
                <a:latin typeface="Franklin Gothic Book"/>
                <a:cs typeface="Franklin Gothic Book"/>
              </a:rPr>
              <a:t>a</a:t>
            </a:r>
            <a:r>
              <a:rPr sz="2000" b="1" spc="25" dirty="0">
                <a:solidFill>
                  <a:srgbClr val="0070C0"/>
                </a:solidFill>
                <a:latin typeface="Franklin Gothic Book"/>
                <a:cs typeface="Franklin Gothic Book"/>
              </a:rPr>
              <a:t>t</a:t>
            </a:r>
            <a:r>
              <a:rPr sz="2000" b="1" spc="-10" dirty="0">
                <a:solidFill>
                  <a:srgbClr val="0070C0"/>
                </a:solidFill>
                <a:latin typeface="Franklin Gothic Book"/>
                <a:cs typeface="Franklin Gothic Book"/>
              </a:rPr>
              <a:t>as</a:t>
            </a:r>
            <a:r>
              <a:rPr sz="2000" b="1" spc="-5" dirty="0">
                <a:solidFill>
                  <a:srgbClr val="0070C0"/>
                </a:solidFill>
                <a:latin typeface="Franklin Gothic Book"/>
                <a:cs typeface="Franklin Gothic Book"/>
              </a:rPr>
              <a:t>t</a:t>
            </a:r>
            <a:r>
              <a:rPr sz="2000" b="1" spc="-45" dirty="0">
                <a:solidFill>
                  <a:srgbClr val="0070C0"/>
                </a:solidFill>
                <a:latin typeface="Franklin Gothic Book"/>
                <a:cs typeface="Franklin Gothic Book"/>
              </a:rPr>
              <a:t>r</a:t>
            </a:r>
            <a:r>
              <a:rPr sz="2000" b="1" spc="-10" dirty="0">
                <a:solidFill>
                  <a:srgbClr val="0070C0"/>
                </a:solidFill>
                <a:latin typeface="Franklin Gothic Book"/>
                <a:cs typeface="Franklin Gothic Book"/>
              </a:rPr>
              <a:t>ofam</a:t>
            </a:r>
            <a:r>
              <a:rPr sz="2000" b="1" spc="-5" dirty="0">
                <a:solidFill>
                  <a:srgbClr val="0070C0"/>
                </a:solidFill>
                <a:latin typeface="Franklin Gothic Book"/>
                <a:cs typeface="Franklin Gothic Book"/>
              </a:rPr>
              <a:t>i</a:t>
            </a:r>
            <a:r>
              <a:rPr sz="2000" b="1" spc="-65" dirty="0">
                <a:solidFill>
                  <a:srgbClr val="0070C0"/>
                </a:solidFill>
                <a:latin typeface="Franklin Gothic Book"/>
                <a:cs typeface="Franklin Gothic Book"/>
              </a:rPr>
              <a:t> </a:t>
            </a:r>
            <a:r>
              <a:rPr sz="2000" b="1" spc="-15" dirty="0">
                <a:solidFill>
                  <a:srgbClr val="0070C0"/>
                </a:solidFill>
                <a:latin typeface="Franklin Gothic Book"/>
                <a:cs typeface="Franklin Gothic Book"/>
              </a:rPr>
              <a:t>a</a:t>
            </a:r>
            <a:r>
              <a:rPr sz="2000" b="1" spc="5" dirty="0">
                <a:solidFill>
                  <a:srgbClr val="0070C0"/>
                </a:solidFill>
                <a:latin typeface="Franklin Gothic Book"/>
                <a:cs typeface="Franklin Gothic Book"/>
              </a:rPr>
              <a:t> </a:t>
            </a:r>
            <a:r>
              <a:rPr sz="2000" b="1" dirty="0" err="1">
                <a:solidFill>
                  <a:srgbClr val="0070C0"/>
                </a:solidFill>
                <a:latin typeface="Franklin Gothic Book"/>
                <a:cs typeface="Franklin Gothic Book"/>
              </a:rPr>
              <a:t>k</a:t>
            </a:r>
            <a:r>
              <a:rPr sz="2000" b="1" spc="10" dirty="0" err="1">
                <a:solidFill>
                  <a:srgbClr val="0070C0"/>
                </a:solidFill>
                <a:latin typeface="Franklin Gothic Book"/>
                <a:cs typeface="Franklin Gothic Book"/>
              </a:rPr>
              <a:t>a</a:t>
            </a:r>
            <a:r>
              <a:rPr sz="2000" b="1" spc="25" dirty="0" err="1">
                <a:solidFill>
                  <a:srgbClr val="0070C0"/>
                </a:solidFill>
                <a:latin typeface="Franklin Gothic Book"/>
                <a:cs typeface="Franklin Gothic Book"/>
              </a:rPr>
              <a:t>t</a:t>
            </a:r>
            <a:r>
              <a:rPr sz="2000" b="1" spc="-10" dirty="0" err="1">
                <a:solidFill>
                  <a:srgbClr val="0070C0"/>
                </a:solidFill>
                <a:latin typeface="Franklin Gothic Book"/>
                <a:cs typeface="Franklin Gothic Book"/>
              </a:rPr>
              <a:t>as</a:t>
            </a:r>
            <a:r>
              <a:rPr sz="2000" b="1" spc="-5" dirty="0" err="1">
                <a:solidFill>
                  <a:srgbClr val="0070C0"/>
                </a:solidFill>
                <a:latin typeface="Franklin Gothic Book"/>
                <a:cs typeface="Franklin Gothic Book"/>
              </a:rPr>
              <a:t>t</a:t>
            </a:r>
            <a:r>
              <a:rPr sz="2000" b="1" spc="-45" dirty="0" err="1">
                <a:solidFill>
                  <a:srgbClr val="0070C0"/>
                </a:solidFill>
                <a:latin typeface="Franklin Gothic Book"/>
                <a:cs typeface="Franklin Gothic Book"/>
              </a:rPr>
              <a:t>r</a:t>
            </a:r>
            <a:r>
              <a:rPr sz="2000" b="1" spc="-15" dirty="0" err="1">
                <a:solidFill>
                  <a:srgbClr val="0070C0"/>
                </a:solidFill>
                <a:latin typeface="Franklin Gothic Book"/>
                <a:cs typeface="Franklin Gothic Book"/>
              </a:rPr>
              <a:t>o</a:t>
            </a:r>
            <a:r>
              <a:rPr sz="2000" b="1" spc="15" dirty="0" err="1">
                <a:solidFill>
                  <a:srgbClr val="0070C0"/>
                </a:solidFill>
                <a:latin typeface="Franklin Gothic Book"/>
                <a:cs typeface="Franklin Gothic Book"/>
              </a:rPr>
              <a:t>f</a:t>
            </a:r>
            <a:r>
              <a:rPr sz="2000" b="1" spc="-5" dirty="0" err="1">
                <a:solidFill>
                  <a:srgbClr val="0070C0"/>
                </a:solidFill>
                <a:latin typeface="Franklin Gothic Book"/>
                <a:cs typeface="Franklin Gothic Book"/>
              </a:rPr>
              <a:t>i</a:t>
            </a:r>
            <a:r>
              <a:rPr sz="2000" b="1" dirty="0" err="1">
                <a:solidFill>
                  <a:srgbClr val="0070C0"/>
                </a:solidFill>
                <a:latin typeface="Franklin Gothic Book"/>
                <a:cs typeface="Franklin Gothic Book"/>
              </a:rPr>
              <a:t>ck</a:t>
            </a:r>
            <a:r>
              <a:rPr sz="2000" b="1" spc="-20" dirty="0" err="1">
                <a:solidFill>
                  <a:srgbClr val="0070C0"/>
                </a:solidFill>
                <a:latin typeface="Franklin Gothic Book"/>
                <a:cs typeface="Franklin Gothic Book"/>
              </a:rPr>
              <a:t>ý</a:t>
            </a:r>
            <a:r>
              <a:rPr sz="2000" b="1" spc="-10" dirty="0" err="1">
                <a:solidFill>
                  <a:srgbClr val="0070C0"/>
                </a:solidFill>
                <a:latin typeface="Franklin Gothic Book"/>
                <a:cs typeface="Franklin Gothic Book"/>
              </a:rPr>
              <a:t>m</a:t>
            </a:r>
            <a:r>
              <a:rPr sz="2000" b="1" spc="-5" dirty="0" err="1">
                <a:solidFill>
                  <a:srgbClr val="0070C0"/>
                </a:solidFill>
                <a:latin typeface="Franklin Gothic Book"/>
                <a:cs typeface="Franklin Gothic Book"/>
              </a:rPr>
              <a:t>i</a:t>
            </a:r>
            <a:r>
              <a:rPr sz="2000" b="1" spc="-65" dirty="0">
                <a:solidFill>
                  <a:srgbClr val="0070C0"/>
                </a:solidFill>
                <a:latin typeface="Franklin Gothic Book"/>
                <a:cs typeface="Franklin Gothic Book"/>
              </a:rPr>
              <a:t> </a:t>
            </a:r>
            <a:r>
              <a:rPr sz="2000" b="1" spc="0" dirty="0" err="1" smtClean="0">
                <a:solidFill>
                  <a:srgbClr val="0070C0"/>
                </a:solidFill>
                <a:latin typeface="Franklin Gothic Book"/>
                <a:cs typeface="Franklin Gothic Book"/>
              </a:rPr>
              <a:t>u</a:t>
            </a:r>
            <a:r>
              <a:rPr sz="2000" b="1" spc="15" dirty="0" err="1" smtClean="0">
                <a:solidFill>
                  <a:srgbClr val="0070C0"/>
                </a:solidFill>
                <a:latin typeface="Franklin Gothic Book"/>
                <a:cs typeface="Franklin Gothic Book"/>
              </a:rPr>
              <a:t>d</a:t>
            </a:r>
            <a:r>
              <a:rPr sz="2000" b="1" spc="10" dirty="0" err="1" smtClean="0">
                <a:solidFill>
                  <a:srgbClr val="0070C0"/>
                </a:solidFill>
                <a:latin typeface="Franklin Gothic Book"/>
                <a:cs typeface="Franklin Gothic Book"/>
              </a:rPr>
              <a:t>al</a:t>
            </a:r>
            <a:r>
              <a:rPr sz="2000" b="1" spc="-15" dirty="0" err="1" smtClean="0">
                <a:solidFill>
                  <a:srgbClr val="0070C0"/>
                </a:solidFill>
                <a:latin typeface="Franklin Gothic Book"/>
                <a:cs typeface="Franklin Gothic Book"/>
              </a:rPr>
              <a:t>o</a:t>
            </a:r>
            <a:r>
              <a:rPr sz="2000" b="1" spc="-25" dirty="0" err="1" smtClean="0">
                <a:solidFill>
                  <a:srgbClr val="0070C0"/>
                </a:solidFill>
                <a:latin typeface="Franklin Gothic Book"/>
                <a:cs typeface="Franklin Gothic Book"/>
              </a:rPr>
              <a:t>s</a:t>
            </a:r>
            <a:r>
              <a:rPr lang="sk-SK" sz="2000" b="1" spc="-25" dirty="0" smtClean="0">
                <a:solidFill>
                  <a:srgbClr val="0070C0"/>
                </a:solidFill>
                <a:latin typeface="Franklin Gothic Book"/>
                <a:cs typeface="Franklin Gothic Book"/>
              </a:rPr>
              <a:t>ťa</a:t>
            </a:r>
            <a:r>
              <a:rPr sz="2000" b="1" spc="-5" dirty="0" smtClean="0">
                <a:solidFill>
                  <a:srgbClr val="0070C0"/>
                </a:solidFill>
                <a:latin typeface="Franklin Gothic Book"/>
                <a:cs typeface="Franklin Gothic Book"/>
              </a:rPr>
              <a:t>mi</a:t>
            </a:r>
            <a:endParaRPr sz="2000" b="1" dirty="0">
              <a:solidFill>
                <a:srgbClr val="0070C0"/>
              </a:solidFill>
              <a:latin typeface="Franklin Gothic Book"/>
              <a:cs typeface="Franklin Gothic Book"/>
            </a:endParaRPr>
          </a:p>
          <a:p>
            <a:pPr marL="12700">
              <a:lnSpc>
                <a:spcPct val="100000"/>
              </a:lnSpc>
              <a:spcBef>
                <a:spcPts val="225"/>
              </a:spcBef>
              <a:tabLst>
                <a:tab pos="356870" algn="l"/>
              </a:tabLst>
            </a:pPr>
            <a:r>
              <a:rPr sz="1250" spc="10" dirty="0">
                <a:solidFill>
                  <a:srgbClr val="F0A12D"/>
                </a:solidFill>
                <a:latin typeface="Times New Roman"/>
                <a:cs typeface="Times New Roman"/>
              </a:rPr>
              <a:t>	</a:t>
            </a:r>
            <a:r>
              <a:rPr sz="1800" b="1" u="heavy" spc="20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b="1" u="heavy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1800" b="1" u="heavy" spc="30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b="1" u="heavy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á</a:t>
            </a:r>
            <a:r>
              <a:rPr sz="1800" b="1" u="heavy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b="1" u="heavy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b="1" u="heavy" dirty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1800" b="1" u="heavy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b="1" u="heavy" dirty="0">
                <a:solidFill>
                  <a:srgbClr val="4E3A2F"/>
                </a:solidFill>
                <a:latin typeface="Franklin Gothic Book"/>
                <a:cs typeface="Franklin Gothic Book"/>
              </a:rPr>
              <a:t>é</a:t>
            </a:r>
            <a:r>
              <a:rPr sz="1800" b="1" u="heavy" spc="-65" dirty="0">
                <a:solidFill>
                  <a:srgbClr val="4E3A2F"/>
                </a:solidFill>
                <a:latin typeface="Times New Roman"/>
                <a:cs typeface="Times New Roman"/>
              </a:rPr>
              <a:t> </a:t>
            </a:r>
            <a:r>
              <a:rPr sz="1800" b="1" u="heavy" spc="25" dirty="0">
                <a:solidFill>
                  <a:srgbClr val="4E3A2F"/>
                </a:solidFill>
                <a:latin typeface="Franklin Gothic Book"/>
                <a:cs typeface="Franklin Gothic Book"/>
              </a:rPr>
              <a:t>č</a:t>
            </a:r>
            <a:r>
              <a:rPr sz="1800" b="1" u="heavy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inn</a:t>
            </a:r>
            <a:r>
              <a:rPr sz="1800" b="1" u="heavy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b="1" u="heavy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s</a:t>
            </a:r>
            <a:r>
              <a:rPr sz="1800" b="1" u="heavy" dirty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1800" b="1" u="heavy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i</a:t>
            </a:r>
            <a:r>
              <a:rPr sz="1800" b="1" u="heavy" dirty="0">
                <a:solidFill>
                  <a:srgbClr val="4E3A2F"/>
                </a:solidFill>
                <a:latin typeface="Franklin Gothic Book"/>
                <a:cs typeface="Franklin Gothic Book"/>
              </a:rPr>
              <a:t>:</a:t>
            </a:r>
            <a:endParaRPr sz="1800" dirty="0">
              <a:latin typeface="Franklin Gothic Book"/>
              <a:cs typeface="Franklin Gothic Book"/>
            </a:endParaRPr>
          </a:p>
          <a:p>
            <a:pPr marL="356870" marR="5080" indent="-344805">
              <a:lnSpc>
                <a:spcPct val="90100"/>
              </a:lnSpc>
              <a:spcBef>
                <a:spcPts val="430"/>
              </a:spcBef>
              <a:tabLst>
                <a:tab pos="356870" algn="l"/>
              </a:tabLst>
            </a:pPr>
            <a:r>
              <a:rPr sz="1250" spc="10" dirty="0">
                <a:solidFill>
                  <a:srgbClr val="F0A12D"/>
                </a:solidFill>
                <a:latin typeface="Times New Roman"/>
                <a:cs typeface="Times New Roman"/>
              </a:rPr>
              <a:t>	</a:t>
            </a:r>
            <a:r>
              <a:rPr sz="18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18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oje</a:t>
            </a:r>
            <a:r>
              <a:rPr sz="18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ty</a:t>
            </a:r>
            <a:r>
              <a:rPr sz="18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spc="-25" dirty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it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liz</a:t>
            </a:r>
            <a:r>
              <a:rPr sz="18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á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cie</a:t>
            </a:r>
            <a:r>
              <a:rPr sz="1800" spc="-4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spc="1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ob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spc="-25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y</a:t>
            </a:r>
            <a:r>
              <a:rPr sz="18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les</a:t>
            </a:r>
            <a:r>
              <a:rPr sz="18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ých 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s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poloče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ns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ti</a:t>
            </a:r>
            <a:r>
              <a:rPr sz="1800" spc="-30" dirty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(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vrá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an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1800" spc="-6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ob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spc="-25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y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les</a:t>
            </a:r>
            <a:r>
              <a:rPr sz="18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ých po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ra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s</a:t>
            </a:r>
            <a:r>
              <a:rPr sz="1800" spc="-30" dirty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1800" spc="-25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spc="-65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,</a:t>
            </a:r>
            <a:r>
              <a:rPr sz="1800" spc="-3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oc</a:t>
            </a:r>
            <a:r>
              <a:rPr sz="18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h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ra</a:t>
            </a:r>
            <a:r>
              <a:rPr sz="1800" spc="-40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spc="-75" dirty="0">
                <a:solidFill>
                  <a:srgbClr val="4E3A2F"/>
                </a:solidFill>
                <a:latin typeface="Franklin Gothic Book"/>
                <a:cs typeface="Franklin Gothic Book"/>
              </a:rPr>
              <a:t>y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,</a:t>
            </a:r>
            <a:r>
              <a:rPr sz="1800" spc="-3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š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et</a:t>
            </a:r>
            <a:r>
              <a:rPr sz="18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spc="-25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an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ia</a:t>
            </a:r>
            <a:r>
              <a:rPr sz="1800" spc="-6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ýc</a:t>
            </a:r>
            <a:r>
              <a:rPr sz="18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h</a:t>
            </a:r>
            <a:r>
              <a:rPr sz="1800" spc="-25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y</a:t>
            </a:r>
            <a:r>
              <a:rPr sz="18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les</a:t>
            </a:r>
            <a:r>
              <a:rPr sz="1800" spc="-25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)</a:t>
            </a:r>
            <a:r>
              <a:rPr sz="18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zn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iče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ých</a:t>
            </a:r>
            <a:r>
              <a:rPr sz="18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le</a:t>
            </a:r>
            <a:r>
              <a:rPr sz="18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b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 v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ýr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azn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e 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d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s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b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i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liz</a:t>
            </a:r>
            <a:r>
              <a:rPr sz="18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ov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an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ých les</a:t>
            </a:r>
            <a:r>
              <a:rPr sz="18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ými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po</a:t>
            </a:r>
            <a:r>
              <a:rPr sz="18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ž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i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ar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mi,</a:t>
            </a:r>
            <a:r>
              <a:rPr sz="18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í</a:t>
            </a:r>
            <a:r>
              <a:rPr sz="18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d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.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po</a:t>
            </a:r>
            <a:r>
              <a:rPr sz="1800" spc="15" dirty="0">
                <a:solidFill>
                  <a:srgbClr val="4E3A2F"/>
                </a:solidFill>
                <a:latin typeface="Franklin Gothic Book"/>
                <a:cs typeface="Franklin Gothic Book"/>
              </a:rPr>
              <a:t>h</a:t>
            </a:r>
            <a:r>
              <a:rPr sz="18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om</a:t>
            </a:r>
            <a:r>
              <a:rPr sz="18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mi</a:t>
            </a:r>
            <a:r>
              <a:rPr sz="1800" spc="-4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spc="1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-15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800" spc="5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1800" spc="5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as</a:t>
            </a:r>
            <a:r>
              <a:rPr sz="1800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1800" spc="-20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spc="-10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f</a:t>
            </a:r>
            <a:r>
              <a:rPr sz="1800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ic</a:t>
            </a:r>
            <a:r>
              <a:rPr sz="1800" spc="10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800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ými</a:t>
            </a:r>
            <a:r>
              <a:rPr sz="1800" spc="-4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5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u</a:t>
            </a:r>
            <a:r>
              <a:rPr sz="1800" spc="-1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d</a:t>
            </a:r>
            <a:r>
              <a:rPr sz="1800" spc="5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los</a:t>
            </a:r>
            <a:r>
              <a:rPr lang="sk-SK" sz="1800" dirty="0" smtClean="0">
                <a:solidFill>
                  <a:srgbClr val="4E3A2F"/>
                </a:solidFill>
                <a:latin typeface="Franklin Gothic Book"/>
                <a:cs typeface="Franklin Gothic Book"/>
              </a:rPr>
              <a:t>ťa</a:t>
            </a:r>
            <a:r>
              <a:rPr sz="1800" dirty="0" smtClean="0">
                <a:solidFill>
                  <a:srgbClr val="4E3A2F"/>
                </a:solidFill>
                <a:latin typeface="Franklin Gothic Book"/>
                <a:cs typeface="Franklin Gothic Book"/>
              </a:rPr>
              <a:t>mi</a:t>
            </a:r>
            <a:endParaRPr sz="1800" dirty="0">
              <a:latin typeface="Franklin Gothic Book"/>
              <a:cs typeface="Franklin Gothic Book"/>
            </a:endParaRPr>
          </a:p>
          <a:p>
            <a:pPr marL="356870" marR="691515" indent="-344805">
              <a:lnSpc>
                <a:spcPts val="1939"/>
              </a:lnSpc>
              <a:spcBef>
                <a:spcPts val="464"/>
              </a:spcBef>
              <a:tabLst>
                <a:tab pos="356870" algn="l"/>
              </a:tabLst>
            </a:pPr>
            <a:r>
              <a:rPr sz="1250" spc="10" dirty="0">
                <a:solidFill>
                  <a:srgbClr val="F0A12D"/>
                </a:solidFill>
                <a:latin typeface="Times New Roman"/>
                <a:cs typeface="Times New Roman"/>
              </a:rPr>
              <a:t>	</a:t>
            </a:r>
            <a:r>
              <a:rPr sz="18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18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oje</a:t>
            </a:r>
            <a:r>
              <a:rPr sz="18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ty</a:t>
            </a:r>
            <a:r>
              <a:rPr sz="18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z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d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spc="-40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vn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ých op</a:t>
            </a:r>
            <a:r>
              <a:rPr sz="18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í</a:t>
            </a:r>
            <a:r>
              <a:rPr sz="18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les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ch</a:t>
            </a:r>
            <a:r>
              <a:rPr sz="1800" spc="2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po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š</a:t>
            </a:r>
            <a:r>
              <a:rPr sz="1800" spc="-40" dirty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d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ých v</a:t>
            </a:r>
            <a:r>
              <a:rPr sz="18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d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ô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s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le</a:t>
            </a:r>
            <a:r>
              <a:rPr sz="18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d</a:t>
            </a:r>
            <a:r>
              <a:rPr sz="1800" spc="-40" dirty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u</a:t>
            </a:r>
            <a:r>
              <a:rPr sz="1800" spc="3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z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me</a:t>
            </a:r>
            <a:r>
              <a:rPr sz="1800" spc="-40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y</a:t>
            </a:r>
            <a:r>
              <a:rPr sz="18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lí</a:t>
            </a:r>
            <a:r>
              <a:rPr sz="1800" spc="-30" dirty="0">
                <a:solidFill>
                  <a:srgbClr val="4E3A2F"/>
                </a:solidFill>
                <a:latin typeface="Franklin Gothic Book"/>
                <a:cs typeface="Franklin Gothic Book"/>
              </a:rPr>
              <a:t>m</a:t>
            </a:r>
            <a:r>
              <a:rPr sz="1800" spc="-75" dirty="0">
                <a:solidFill>
                  <a:srgbClr val="4E3A2F"/>
                </a:solidFill>
                <a:latin typeface="Franklin Gothic Book"/>
                <a:cs typeface="Franklin Gothic Book"/>
              </a:rPr>
              <a:t>y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, p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em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ž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ím</a:t>
            </a:r>
            <a:r>
              <a:rPr sz="18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lamit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ých</a:t>
            </a:r>
            <a:r>
              <a:rPr sz="1800" spc="-3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š</a:t>
            </a:r>
            <a:r>
              <a:rPr sz="1800" spc="-40" dirty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d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c</a:t>
            </a:r>
            <a:r>
              <a:rPr sz="18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či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 v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pl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y</a:t>
            </a:r>
            <a:r>
              <a:rPr sz="18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om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i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ých</a:t>
            </a:r>
            <a:r>
              <a:rPr sz="18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ý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zna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m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ých</a:t>
            </a:r>
            <a:r>
              <a:rPr sz="1800" spc="-3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b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i</a:t>
            </a:r>
            <a:r>
              <a:rPr sz="1800" spc="-30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tic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ých</a:t>
            </a:r>
            <a:r>
              <a:rPr sz="1800" spc="1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a 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b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i</a:t>
            </a:r>
            <a:r>
              <a:rPr sz="1800" spc="-25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tic</a:t>
            </a:r>
            <a:r>
              <a:rPr sz="18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ých </a:t>
            </a:r>
            <a:r>
              <a:rPr sz="1800" spc="5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š</a:t>
            </a:r>
            <a:r>
              <a:rPr sz="1800" spc="-40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800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spc="-10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d</a:t>
            </a:r>
            <a:r>
              <a:rPr sz="1800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livých</a:t>
            </a:r>
            <a:r>
              <a:rPr sz="1800" spc="4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či</a:t>
            </a:r>
            <a:r>
              <a:rPr sz="1800" spc="1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i</a:t>
            </a:r>
            <a:r>
              <a:rPr sz="1800" spc="-3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1800" spc="2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lang="sk-SK" sz="1800" spc="2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ľo</a:t>
            </a:r>
            <a:r>
              <a:rPr sz="1800" dirty="0" smtClean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endParaRPr sz="1800" dirty="0">
              <a:latin typeface="Franklin Gothic Book"/>
              <a:cs typeface="Franklin Gothic Book"/>
            </a:endParaRPr>
          </a:p>
          <a:p>
            <a:pPr marL="356870" marR="688340" indent="-344805">
              <a:lnSpc>
                <a:spcPct val="90000"/>
              </a:lnSpc>
              <a:spcBef>
                <a:spcPts val="405"/>
              </a:spcBef>
              <a:tabLst>
                <a:tab pos="356870" algn="l"/>
              </a:tabLst>
            </a:pPr>
            <a:r>
              <a:rPr sz="1250" spc="10" dirty="0">
                <a:solidFill>
                  <a:srgbClr val="F0A12D"/>
                </a:solidFill>
                <a:latin typeface="Times New Roman"/>
                <a:cs typeface="Times New Roman"/>
              </a:rPr>
              <a:t>	</a:t>
            </a:r>
            <a:r>
              <a:rPr sz="18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18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oje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ty</a:t>
            </a:r>
            <a:r>
              <a:rPr sz="18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-40" dirty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spc="-40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1800" spc="25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z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ie</a:t>
            </a:r>
            <a:r>
              <a:rPr sz="1800" spc="-4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sm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ečín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z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d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e,</a:t>
            </a:r>
            <a:r>
              <a:rPr sz="18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800" spc="-30" dirty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é</a:t>
            </a:r>
            <a:r>
              <a:rPr sz="1800" spc="-4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sú</a:t>
            </a:r>
            <a:r>
              <a:rPr sz="18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 d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an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om</a:t>
            </a:r>
            <a:r>
              <a:rPr sz="18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úz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emí 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s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an</a:t>
            </a:r>
            <a:r>
              <a:rPr sz="1800" spc="-25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išt</a:t>
            </a:r>
            <a:r>
              <a:rPr sz="18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e 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spc="-25" dirty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h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d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ou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 d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spc="-25" dirty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i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ou</a:t>
            </a:r>
            <a:r>
              <a:rPr sz="1800" spc="-3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za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lo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ž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ou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s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an</a:t>
            </a:r>
            <a:r>
              <a:rPr sz="1800" spc="-25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išti</a:t>
            </a:r>
            <a:r>
              <a:rPr sz="18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pô</a:t>
            </a:r>
            <a:r>
              <a:rPr sz="18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d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 z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mie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šan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ých</a:t>
            </a:r>
            <a:r>
              <a:rPr sz="1800" spc="-2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les</a:t>
            </a:r>
            <a:r>
              <a:rPr sz="18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v (dest</a:t>
            </a:r>
            <a:r>
              <a:rPr sz="18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b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i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liz</a:t>
            </a:r>
            <a:r>
              <a:rPr sz="18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ov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an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é</a:t>
            </a:r>
            <a:r>
              <a:rPr sz="18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í</a:t>
            </a:r>
            <a:r>
              <a:rPr sz="18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d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ými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po</a:t>
            </a:r>
            <a:r>
              <a:rPr sz="1800" spc="15" dirty="0">
                <a:solidFill>
                  <a:srgbClr val="4E3A2F"/>
                </a:solidFill>
                <a:latin typeface="Franklin Gothic Book"/>
                <a:cs typeface="Franklin Gothic Book"/>
              </a:rPr>
              <a:t>h</a:t>
            </a:r>
            <a:r>
              <a:rPr sz="18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om</a:t>
            </a:r>
            <a:r>
              <a:rPr sz="18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mi</a:t>
            </a:r>
            <a:r>
              <a:rPr sz="1800" spc="-4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spc="-8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-15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800" spc="5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1800" spc="5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as</a:t>
            </a:r>
            <a:r>
              <a:rPr sz="1800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1800" spc="-20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spc="-10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f</a:t>
            </a:r>
            <a:r>
              <a:rPr sz="1800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ic</a:t>
            </a:r>
            <a:r>
              <a:rPr sz="1800" spc="10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800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ými</a:t>
            </a:r>
            <a:r>
              <a:rPr sz="18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5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u</a:t>
            </a:r>
            <a:r>
              <a:rPr sz="1800" spc="-1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d</a:t>
            </a:r>
            <a:r>
              <a:rPr sz="1800" spc="5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los</a:t>
            </a:r>
            <a:r>
              <a:rPr lang="sk-SK" sz="1800" dirty="0" smtClean="0">
                <a:solidFill>
                  <a:srgbClr val="4E3A2F"/>
                </a:solidFill>
                <a:latin typeface="Franklin Gothic Book"/>
                <a:cs typeface="Franklin Gothic Book"/>
              </a:rPr>
              <a:t>ťa</a:t>
            </a:r>
            <a:r>
              <a:rPr sz="1800" dirty="0" smtClean="0">
                <a:solidFill>
                  <a:srgbClr val="4E3A2F"/>
                </a:solidFill>
                <a:latin typeface="Franklin Gothic Book"/>
                <a:cs typeface="Franklin Gothic Book"/>
              </a:rPr>
              <a:t>mi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)</a:t>
            </a:r>
            <a:r>
              <a:rPr sz="18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lesy 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z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mieš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an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é</a:t>
            </a:r>
            <a:r>
              <a:rPr sz="18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s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 v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yso</a:t>
            </a:r>
            <a:r>
              <a:rPr sz="1800" spc="-40" dirty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ou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1800" spc="-40" dirty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ologic</a:t>
            </a:r>
            <a:r>
              <a:rPr sz="1800" spc="-35" dirty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ou</a:t>
            </a:r>
            <a:r>
              <a:rPr sz="1800" spc="1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st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b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i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l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i</a:t>
            </a:r>
            <a:r>
              <a:rPr sz="1800" spc="-30" dirty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ou</a:t>
            </a:r>
            <a:endParaRPr sz="1800" dirty="0">
              <a:latin typeface="Franklin Gothic Book"/>
              <a:cs typeface="Franklin Gothic Book"/>
            </a:endParaRPr>
          </a:p>
          <a:p>
            <a:pPr marL="12700">
              <a:lnSpc>
                <a:spcPct val="100000"/>
              </a:lnSpc>
              <a:spcBef>
                <a:spcPts val="215"/>
              </a:spcBef>
              <a:tabLst>
                <a:tab pos="356870" algn="l"/>
              </a:tabLst>
            </a:pPr>
            <a:r>
              <a:rPr sz="1250" spc="10" dirty="0">
                <a:solidFill>
                  <a:srgbClr val="F0A12D"/>
                </a:solidFill>
                <a:latin typeface="Times New Roman"/>
                <a:cs typeface="Times New Roman"/>
              </a:rPr>
              <a:t>	</a:t>
            </a:r>
            <a:r>
              <a:rPr sz="1800" b="1" u="heavy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1800" b="1" u="heavy" spc="30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b="1" u="heavy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i</a:t>
            </a:r>
            <a:r>
              <a:rPr sz="1800" b="1" u="heavy" dirty="0">
                <a:solidFill>
                  <a:srgbClr val="4E3A2F"/>
                </a:solidFill>
                <a:latin typeface="Franklin Gothic Book"/>
                <a:cs typeface="Franklin Gothic Book"/>
              </a:rPr>
              <a:t>j</a:t>
            </a:r>
            <a:r>
              <a:rPr sz="1800" b="1" u="heavy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í</a:t>
            </a:r>
            <a:r>
              <a:rPr sz="1800" b="1" u="heavy" dirty="0">
                <a:solidFill>
                  <a:srgbClr val="4E3A2F"/>
                </a:solidFill>
                <a:latin typeface="Franklin Gothic Book"/>
                <a:cs typeface="Franklin Gothic Book"/>
              </a:rPr>
              <a:t>m</a:t>
            </a:r>
            <a:r>
              <a:rPr sz="1800" b="1" u="heavy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b="1" u="heavy" spc="-25" dirty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1800" b="1" u="heavy" dirty="0">
                <a:solidFill>
                  <a:srgbClr val="4E3A2F"/>
                </a:solidFill>
                <a:latin typeface="Franklin Gothic Book"/>
                <a:cs typeface="Franklin Gothic Book"/>
              </a:rPr>
              <a:t>el</a:t>
            </a:r>
            <a:r>
              <a:rPr sz="1800" b="1" u="heavy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i</a:t>
            </a:r>
            <a:r>
              <a:rPr sz="1800" b="1" u="heavy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b="1" u="heavy" spc="-60" dirty="0">
                <a:solidFill>
                  <a:srgbClr val="4E3A2F"/>
                </a:solidFill>
                <a:latin typeface="Times New Roman"/>
                <a:cs typeface="Times New Roman"/>
              </a:rPr>
              <a:t> </a:t>
            </a:r>
            <a:r>
              <a:rPr sz="1800" b="1" u="heavy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1800" b="1" u="heavy" spc="25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b="1" u="heavy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d</a:t>
            </a:r>
            <a:r>
              <a:rPr sz="1800" b="1" u="heavy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1800" b="1" u="heavy" spc="25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b="1" u="heavy" spc="50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b="1" u="heavy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y</a:t>
            </a:r>
            <a:r>
              <a:rPr sz="1800" b="1" u="heavy" dirty="0">
                <a:solidFill>
                  <a:srgbClr val="4E3A2F"/>
                </a:solidFill>
                <a:latin typeface="Franklin Gothic Book"/>
                <a:cs typeface="Franklin Gothic Book"/>
              </a:rPr>
              <a:t>:</a:t>
            </a:r>
            <a:endParaRPr sz="1800" dirty="0">
              <a:latin typeface="Franklin Gothic Book"/>
              <a:cs typeface="Franklin Gothic Book"/>
            </a:endParaRPr>
          </a:p>
          <a:p>
            <a:pPr marL="12700">
              <a:lnSpc>
                <a:spcPts val="2050"/>
              </a:lnSpc>
              <a:spcBef>
                <a:spcPts val="215"/>
              </a:spcBef>
              <a:tabLst>
                <a:tab pos="356870" algn="l"/>
              </a:tabLst>
            </a:pPr>
            <a:r>
              <a:rPr sz="1250" spc="10" dirty="0">
                <a:solidFill>
                  <a:srgbClr val="F0A12D"/>
                </a:solidFill>
                <a:latin typeface="Times New Roman"/>
                <a:cs typeface="Times New Roman"/>
              </a:rPr>
              <a:t>	</a:t>
            </a:r>
            <a:r>
              <a:rPr sz="18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f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y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z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ic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é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rávn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ic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é</a:t>
            </a:r>
            <a:r>
              <a:rPr sz="1800" spc="-4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s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spc="-30" dirty="0">
                <a:solidFill>
                  <a:srgbClr val="4E3A2F"/>
                </a:solidFill>
                <a:latin typeface="Franklin Gothic Book"/>
                <a:cs typeface="Franklin Gothic Book"/>
              </a:rPr>
              <a:t>b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y ob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h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s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po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d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aru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j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ú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ce</a:t>
            </a:r>
            <a:r>
              <a:rPr sz="18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lesy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 v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la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s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íct</a:t>
            </a:r>
            <a:r>
              <a:rPr sz="18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1800" spc="-4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s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úk</a:t>
            </a:r>
            <a:r>
              <a:rPr sz="18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om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ých</a:t>
            </a:r>
            <a:endParaRPr sz="1800" dirty="0">
              <a:latin typeface="Franklin Gothic Book"/>
              <a:cs typeface="Franklin Gothic Book"/>
            </a:endParaRPr>
          </a:p>
          <a:p>
            <a:pPr marL="356870">
              <a:lnSpc>
                <a:spcPts val="2050"/>
              </a:lnSpc>
            </a:pP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l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as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í</a:t>
            </a:r>
            <a:r>
              <a:rPr sz="1800" spc="-40" dirty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800" spc="-25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ich</a:t>
            </a:r>
            <a:r>
              <a:rPr sz="18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z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d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ruž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í,</a:t>
            </a:r>
            <a:r>
              <a:rPr sz="18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obcí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ich</a:t>
            </a:r>
            <a:r>
              <a:rPr sz="1800" spc="2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z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d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ruž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í,</a:t>
            </a:r>
            <a:r>
              <a:rPr sz="1800" spc="-3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ci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i,</a:t>
            </a:r>
            <a:r>
              <a:rPr sz="18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š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á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tu</a:t>
            </a:r>
            <a:endParaRPr sz="1800" dirty="0">
              <a:latin typeface="Franklin Gothic Book"/>
              <a:cs typeface="Franklin Gothic Book"/>
            </a:endParaRPr>
          </a:p>
          <a:p>
            <a:pPr marL="12700">
              <a:lnSpc>
                <a:spcPct val="100000"/>
              </a:lnSpc>
              <a:spcBef>
                <a:spcPts val="215"/>
              </a:spcBef>
              <a:tabLst>
                <a:tab pos="356870" algn="l"/>
              </a:tabLst>
            </a:pPr>
            <a:r>
              <a:rPr sz="1250" spc="10" dirty="0">
                <a:solidFill>
                  <a:srgbClr val="F0A12D"/>
                </a:solidFill>
                <a:latin typeface="Times New Roman"/>
                <a:cs typeface="Times New Roman"/>
              </a:rPr>
              <a:t>	</a:t>
            </a:r>
            <a:r>
              <a:rPr sz="1800" b="1" u="heavy" spc="20" dirty="0">
                <a:solidFill>
                  <a:srgbClr val="4E3A2F"/>
                </a:solidFill>
                <a:latin typeface="Franklin Gothic Book"/>
                <a:cs typeface="Franklin Gothic Book"/>
              </a:rPr>
              <a:t>m</a:t>
            </a:r>
            <a:r>
              <a:rPr sz="1800" b="1" u="heavy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i</a:t>
            </a:r>
            <a:r>
              <a:rPr sz="1800" b="1" u="heavy" spc="20" dirty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1800" b="1" u="heavy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b="1" u="heavy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b="1" u="heavy" spc="-55" dirty="0">
                <a:solidFill>
                  <a:srgbClr val="4E3A2F"/>
                </a:solidFill>
                <a:latin typeface="Times New Roman"/>
                <a:cs typeface="Times New Roman"/>
              </a:rPr>
              <a:t> </a:t>
            </a:r>
            <a:r>
              <a:rPr sz="1800" b="1" u="heavy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1800" b="1" u="heavy" spc="25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b="1" u="heavy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d</a:t>
            </a:r>
            <a:r>
              <a:rPr sz="1800" b="1" u="heavy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1800" b="1" u="heavy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b="1" u="heavy" spc="80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b="1" u="heavy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y</a:t>
            </a:r>
            <a:r>
              <a:rPr sz="1800" b="1" u="heavy" spc="-65" dirty="0">
                <a:solidFill>
                  <a:srgbClr val="4E3A2F"/>
                </a:solidFill>
                <a:latin typeface="Times New Roman"/>
                <a:cs typeface="Times New Roman"/>
              </a:rPr>
              <a:t> </a:t>
            </a:r>
            <a:r>
              <a:rPr sz="1800" b="1" u="heavy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z</a:t>
            </a:r>
            <a:r>
              <a:rPr sz="1800" b="1" u="heavy" spc="-10" dirty="0">
                <a:solidFill>
                  <a:srgbClr val="4E3A2F"/>
                </a:solidFill>
                <a:latin typeface="Times New Roman"/>
                <a:cs typeface="Times New Roman"/>
              </a:rPr>
              <a:t> </a:t>
            </a:r>
            <a:r>
              <a:rPr sz="1800" b="1" u="heavy" spc="25" dirty="0">
                <a:solidFill>
                  <a:srgbClr val="4E3A2F"/>
                </a:solidFill>
                <a:latin typeface="Franklin Gothic Book"/>
                <a:cs typeface="Franklin Gothic Book"/>
              </a:rPr>
              <a:t>c</a:t>
            </a:r>
            <a:r>
              <a:rPr sz="1800" b="1" u="heavy" spc="20" dirty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1800" b="1" u="heavy" spc="15" dirty="0">
                <a:solidFill>
                  <a:srgbClr val="4E3A2F"/>
                </a:solidFill>
                <a:latin typeface="Franklin Gothic Book"/>
                <a:cs typeface="Franklin Gothic Book"/>
              </a:rPr>
              <a:t>l</a:t>
            </a:r>
            <a:r>
              <a:rPr sz="1800" b="1" u="heavy" spc="-40" dirty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800" b="1" u="heavy" spc="-25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b="1" u="heavy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b="1" u="heavy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ý</a:t>
            </a:r>
            <a:r>
              <a:rPr sz="1800" b="1" u="heavy" dirty="0">
                <a:solidFill>
                  <a:srgbClr val="4E3A2F"/>
                </a:solidFill>
                <a:latin typeface="Franklin Gothic Book"/>
                <a:cs typeface="Franklin Gothic Book"/>
              </a:rPr>
              <a:t>c</a:t>
            </a:r>
            <a:r>
              <a:rPr sz="1800" b="1" u="heavy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h</a:t>
            </a:r>
            <a:r>
              <a:rPr sz="1800" b="1" u="heavy" spc="-75" dirty="0">
                <a:solidFill>
                  <a:srgbClr val="4E3A2F"/>
                </a:solidFill>
                <a:latin typeface="Times New Roman"/>
                <a:cs typeface="Times New Roman"/>
              </a:rPr>
              <a:t> </a:t>
            </a:r>
            <a:r>
              <a:rPr sz="1800" b="1" u="heavy" spc="25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b="1" u="heavy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1800" b="1" u="heavy" spc="30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b="1" u="heavy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á</a:t>
            </a:r>
            <a:r>
              <a:rPr sz="1800" b="1" u="heavy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b="1" u="heavy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b="1" u="heavy" dirty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1800" b="1" u="heavy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b="1" u="heavy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ý</a:t>
            </a:r>
            <a:r>
              <a:rPr sz="1800" b="1" u="heavy" dirty="0">
                <a:solidFill>
                  <a:srgbClr val="4E3A2F"/>
                </a:solidFill>
                <a:latin typeface="Franklin Gothic Book"/>
                <a:cs typeface="Franklin Gothic Book"/>
              </a:rPr>
              <a:t>c</a:t>
            </a:r>
            <a:r>
              <a:rPr sz="1800" b="1" u="heavy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h</a:t>
            </a:r>
            <a:r>
              <a:rPr sz="1800" b="1" u="heavy" spc="-70" dirty="0">
                <a:solidFill>
                  <a:srgbClr val="4E3A2F"/>
                </a:solidFill>
                <a:latin typeface="Times New Roman"/>
                <a:cs typeface="Times New Roman"/>
              </a:rPr>
              <a:t> </a:t>
            </a:r>
            <a:r>
              <a:rPr sz="1800" b="1" u="heavy" spc="20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b="1" u="heavy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ý</a:t>
            </a:r>
            <a:r>
              <a:rPr sz="1800" b="1" u="heavy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d</a:t>
            </a:r>
            <a:r>
              <a:rPr sz="1800" b="1" u="heavy" spc="-40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b="1" u="heavy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b="1" u="heavy" spc="-40" dirty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800" b="1" u="heavy" spc="-25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b="1" u="heavy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b="1" u="heavy" dirty="0">
                <a:solidFill>
                  <a:srgbClr val="4E3A2F"/>
                </a:solidFill>
                <a:latin typeface="Franklin Gothic Book"/>
                <a:cs typeface="Franklin Gothic Book"/>
              </a:rPr>
              <a:t>:</a:t>
            </a:r>
            <a:r>
              <a:rPr sz="1800" b="1" spc="-14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-50" dirty="0">
                <a:solidFill>
                  <a:srgbClr val="4E3A2F"/>
                </a:solidFill>
                <a:latin typeface="Franklin Gothic Book"/>
                <a:cs typeface="Franklin Gothic Book"/>
              </a:rPr>
              <a:t>1</a:t>
            </a:r>
            <a:r>
              <a:rPr sz="18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0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0</a:t>
            </a:r>
            <a:r>
              <a:rPr sz="1800" spc="-15" dirty="0">
                <a:solidFill>
                  <a:srgbClr val="4E3A2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%</a:t>
            </a:r>
            <a:endParaRPr sz="1800" dirty="0">
              <a:latin typeface="Franklin Gothic Book"/>
              <a:cs typeface="Franklin Gothic Book"/>
            </a:endParaRPr>
          </a:p>
          <a:p>
            <a:pPr marL="356870">
              <a:lnSpc>
                <a:spcPct val="100000"/>
              </a:lnSpc>
              <a:spcBef>
                <a:spcPts val="215"/>
              </a:spcBef>
            </a:pP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s</a:t>
            </a:r>
            <a:r>
              <a:rPr sz="18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mo</a:t>
            </a:r>
            <a:r>
              <a:rPr sz="1800" spc="1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ž</a:t>
            </a:r>
            <a:r>
              <a:rPr sz="1800" spc="5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spc="5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s</a:t>
            </a:r>
            <a:r>
              <a:rPr lang="sk-SK" sz="1800" spc="5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ťo</a:t>
            </a:r>
            <a:r>
              <a:rPr sz="1800" dirty="0" smtClean="0">
                <a:solidFill>
                  <a:srgbClr val="4E3A2F"/>
                </a:solidFill>
                <a:latin typeface="Franklin Gothic Book"/>
                <a:cs typeface="Franklin Gothic Book"/>
              </a:rPr>
              <a:t>u</a:t>
            </a:r>
            <a:r>
              <a:rPr sz="1800" spc="-30" dirty="0" smtClean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po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s</a:t>
            </a:r>
            <a:r>
              <a:rPr sz="18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yt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nu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tia</a:t>
            </a:r>
            <a:r>
              <a:rPr sz="1800" spc="-3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zá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lo</a:t>
            </a:r>
            <a:r>
              <a:rPr sz="18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h</a:t>
            </a:r>
            <a:r>
              <a:rPr sz="1800" spc="-25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ej</a:t>
            </a:r>
            <a:r>
              <a:rPr sz="18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pl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1800" spc="-30" dirty="0">
                <a:solidFill>
                  <a:srgbClr val="4E3A2F"/>
                </a:solidFill>
                <a:latin typeface="Franklin Gothic Book"/>
                <a:cs typeface="Franklin Gothic Book"/>
              </a:rPr>
              <a:t>b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y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d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 v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ý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š</a:t>
            </a:r>
            <a:r>
              <a:rPr sz="18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y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50</a:t>
            </a:r>
            <a:r>
              <a:rPr sz="18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%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op</a:t>
            </a:r>
            <a:r>
              <a:rPr sz="18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ávn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ých</a:t>
            </a:r>
            <a:r>
              <a:rPr sz="1800" spc="-2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ná</a:t>
            </a:r>
            <a:r>
              <a:rPr sz="18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l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d</a:t>
            </a:r>
            <a:r>
              <a:rPr sz="1800" spc="-25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endParaRPr sz="1800" dirty="0">
              <a:latin typeface="Franklin Gothic Book"/>
              <a:cs typeface="Franklin Gothic Book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7"/>
          <p:cNvSpPr/>
          <p:nvPr/>
        </p:nvSpPr>
        <p:spPr>
          <a:xfrm>
            <a:off x="6123432" y="1213103"/>
            <a:ext cx="536448" cy="32613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513397" y="514397"/>
            <a:ext cx="8229600" cy="86177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800" b="1" spc="30" dirty="0">
                <a:solidFill>
                  <a:srgbClr val="4E3A2F"/>
                </a:solidFill>
                <a:latin typeface="Franklin Gothic Medium"/>
                <a:cs typeface="Franklin Gothic Medium"/>
              </a:rPr>
              <a:t>M</a:t>
            </a:r>
            <a:r>
              <a:rPr sz="2800" b="1" spc="10" dirty="0">
                <a:solidFill>
                  <a:srgbClr val="4E3A2F"/>
                </a:solidFill>
                <a:latin typeface="Franklin Gothic Medium"/>
                <a:cs typeface="Franklin Gothic Medium"/>
              </a:rPr>
              <a:t>0</a:t>
            </a:r>
            <a:r>
              <a:rPr sz="2800" b="1" dirty="0">
                <a:solidFill>
                  <a:srgbClr val="4E3A2F"/>
                </a:solidFill>
                <a:latin typeface="Franklin Gothic Medium"/>
                <a:cs typeface="Franklin Gothic Medium"/>
              </a:rPr>
              <a:t>8</a:t>
            </a:r>
            <a:r>
              <a:rPr sz="2800" b="1" spc="-65" dirty="0">
                <a:solidFill>
                  <a:srgbClr val="4E3A2F"/>
                </a:solidFill>
                <a:latin typeface="Times New Roman"/>
                <a:cs typeface="Times New Roman"/>
              </a:rPr>
              <a:t> </a:t>
            </a:r>
            <a:r>
              <a:rPr sz="2800" b="1" dirty="0">
                <a:solidFill>
                  <a:srgbClr val="4E3A2F"/>
                </a:solidFill>
              </a:rPr>
              <a:t>–</a:t>
            </a:r>
            <a:r>
              <a:rPr sz="2800" b="1" spc="-20" dirty="0">
                <a:solidFill>
                  <a:srgbClr val="4E3A2F"/>
                </a:solidFill>
              </a:rPr>
              <a:t> </a:t>
            </a:r>
            <a:r>
              <a:rPr sz="2800" b="1" spc="15" dirty="0">
                <a:solidFill>
                  <a:srgbClr val="4E3A2F"/>
                </a:solidFill>
              </a:rPr>
              <a:t>I</a:t>
            </a:r>
            <a:r>
              <a:rPr sz="2800" b="1" spc="20" dirty="0">
                <a:solidFill>
                  <a:srgbClr val="4E3A2F"/>
                </a:solidFill>
              </a:rPr>
              <a:t>N</a:t>
            </a:r>
            <a:r>
              <a:rPr sz="2800" b="1" spc="15" dirty="0">
                <a:solidFill>
                  <a:srgbClr val="4E3A2F"/>
                </a:solidFill>
              </a:rPr>
              <a:t>V</a:t>
            </a:r>
            <a:r>
              <a:rPr sz="2800" b="1" dirty="0">
                <a:solidFill>
                  <a:srgbClr val="4E3A2F"/>
                </a:solidFill>
              </a:rPr>
              <a:t>E</a:t>
            </a:r>
            <a:r>
              <a:rPr sz="2800" b="1" spc="10" dirty="0">
                <a:solidFill>
                  <a:srgbClr val="4E3A2F"/>
                </a:solidFill>
              </a:rPr>
              <a:t>S</a:t>
            </a:r>
            <a:r>
              <a:rPr sz="2800" b="1" spc="-15" dirty="0">
                <a:solidFill>
                  <a:srgbClr val="4E3A2F"/>
                </a:solidFill>
              </a:rPr>
              <a:t>T</a:t>
            </a:r>
            <a:r>
              <a:rPr sz="2800" b="1" dirty="0">
                <a:solidFill>
                  <a:srgbClr val="4E3A2F"/>
                </a:solidFill>
              </a:rPr>
              <a:t>ÍCIE</a:t>
            </a:r>
            <a:r>
              <a:rPr sz="2800" b="1" spc="-70" dirty="0">
                <a:solidFill>
                  <a:srgbClr val="4E3A2F"/>
                </a:solidFill>
              </a:rPr>
              <a:t> </a:t>
            </a:r>
            <a:r>
              <a:rPr sz="2800" b="1" spc="30" dirty="0">
                <a:solidFill>
                  <a:srgbClr val="4E3A2F"/>
                </a:solidFill>
              </a:rPr>
              <a:t>D</a:t>
            </a:r>
            <a:r>
              <a:rPr sz="2800" b="1" dirty="0">
                <a:solidFill>
                  <a:srgbClr val="4E3A2F"/>
                </a:solidFill>
              </a:rPr>
              <a:t>O</a:t>
            </a:r>
            <a:r>
              <a:rPr sz="2800" b="1" spc="-35" dirty="0">
                <a:solidFill>
                  <a:srgbClr val="4E3A2F"/>
                </a:solidFill>
              </a:rPr>
              <a:t> </a:t>
            </a:r>
            <a:r>
              <a:rPr sz="2800" b="1" dirty="0">
                <a:solidFill>
                  <a:srgbClr val="4E3A2F"/>
                </a:solidFill>
              </a:rPr>
              <a:t>R</a:t>
            </a:r>
            <a:r>
              <a:rPr sz="2800" b="1" spc="10" dirty="0">
                <a:solidFill>
                  <a:srgbClr val="4E3A2F"/>
                </a:solidFill>
              </a:rPr>
              <a:t>O</a:t>
            </a:r>
            <a:r>
              <a:rPr sz="2800" b="1" dirty="0">
                <a:solidFill>
                  <a:srgbClr val="4E3A2F"/>
                </a:solidFill>
              </a:rPr>
              <a:t>Z</a:t>
            </a:r>
            <a:r>
              <a:rPr sz="2800" b="1" spc="-60" dirty="0">
                <a:solidFill>
                  <a:srgbClr val="4E3A2F"/>
                </a:solidFill>
              </a:rPr>
              <a:t>V</a:t>
            </a:r>
            <a:r>
              <a:rPr sz="2800" b="1" dirty="0">
                <a:solidFill>
                  <a:srgbClr val="4E3A2F"/>
                </a:solidFill>
              </a:rPr>
              <a:t>O</a:t>
            </a:r>
            <a:r>
              <a:rPr sz="2800" b="1" spc="-65" dirty="0">
                <a:solidFill>
                  <a:srgbClr val="4E3A2F"/>
                </a:solidFill>
              </a:rPr>
              <a:t>J</a:t>
            </a:r>
            <a:r>
              <a:rPr sz="2800" b="1" dirty="0">
                <a:solidFill>
                  <a:srgbClr val="4E3A2F"/>
                </a:solidFill>
              </a:rPr>
              <a:t>A</a:t>
            </a:r>
            <a:r>
              <a:rPr sz="2800" b="1" spc="-65" dirty="0">
                <a:solidFill>
                  <a:srgbClr val="4E3A2F"/>
                </a:solidFill>
              </a:rPr>
              <a:t> </a:t>
            </a:r>
            <a:r>
              <a:rPr sz="2800" b="1" spc="10" dirty="0">
                <a:solidFill>
                  <a:srgbClr val="4E3A2F"/>
                </a:solidFill>
              </a:rPr>
              <a:t>L</a:t>
            </a:r>
            <a:r>
              <a:rPr sz="2800" b="1" spc="25" dirty="0">
                <a:solidFill>
                  <a:srgbClr val="4E3A2F"/>
                </a:solidFill>
              </a:rPr>
              <a:t>ES</a:t>
            </a:r>
            <a:r>
              <a:rPr sz="2800" b="1" dirty="0">
                <a:solidFill>
                  <a:srgbClr val="4E3A2F"/>
                </a:solidFill>
              </a:rPr>
              <a:t>N</a:t>
            </a:r>
            <a:r>
              <a:rPr sz="2800" b="1" spc="-10" dirty="0">
                <a:solidFill>
                  <a:srgbClr val="4E3A2F"/>
                </a:solidFill>
              </a:rPr>
              <a:t>Ý</a:t>
            </a:r>
            <a:r>
              <a:rPr sz="2800" b="1" spc="5" dirty="0">
                <a:solidFill>
                  <a:srgbClr val="4E3A2F"/>
                </a:solidFill>
              </a:rPr>
              <a:t>C</a:t>
            </a:r>
            <a:r>
              <a:rPr sz="2800" b="1" dirty="0">
                <a:solidFill>
                  <a:srgbClr val="4E3A2F"/>
                </a:solidFill>
              </a:rPr>
              <a:t>H</a:t>
            </a:r>
            <a:r>
              <a:rPr sz="2800" b="1" spc="-75" dirty="0">
                <a:solidFill>
                  <a:srgbClr val="4E3A2F"/>
                </a:solidFill>
              </a:rPr>
              <a:t> </a:t>
            </a:r>
            <a:r>
              <a:rPr sz="2800" b="1" spc="10" dirty="0">
                <a:solidFill>
                  <a:srgbClr val="4E3A2F"/>
                </a:solidFill>
              </a:rPr>
              <a:t>O</a:t>
            </a:r>
            <a:r>
              <a:rPr sz="2800" b="1" spc="20" dirty="0">
                <a:solidFill>
                  <a:srgbClr val="4E3A2F"/>
                </a:solidFill>
              </a:rPr>
              <a:t>B</a:t>
            </a:r>
            <a:r>
              <a:rPr sz="2800" b="1" spc="10" dirty="0">
                <a:solidFill>
                  <a:srgbClr val="4E3A2F"/>
                </a:solidFill>
              </a:rPr>
              <a:t>LA</a:t>
            </a:r>
            <a:r>
              <a:rPr sz="2800" b="1" spc="-20" dirty="0">
                <a:solidFill>
                  <a:srgbClr val="4E3A2F"/>
                </a:solidFill>
              </a:rPr>
              <a:t>S</a:t>
            </a:r>
            <a:r>
              <a:rPr sz="2800" b="1" spc="10" dirty="0">
                <a:solidFill>
                  <a:srgbClr val="4E3A2F"/>
                </a:solidFill>
              </a:rPr>
              <a:t>T</a:t>
            </a:r>
            <a:r>
              <a:rPr sz="2800" b="1" dirty="0">
                <a:solidFill>
                  <a:srgbClr val="4E3A2F"/>
                </a:solidFill>
              </a:rPr>
              <a:t>Í</a:t>
            </a:r>
            <a:r>
              <a:rPr sz="2800" b="1" spc="-80" dirty="0">
                <a:solidFill>
                  <a:srgbClr val="4E3A2F"/>
                </a:solidFill>
              </a:rPr>
              <a:t> </a:t>
            </a:r>
            <a:r>
              <a:rPr sz="2800" b="1" dirty="0">
                <a:solidFill>
                  <a:srgbClr val="4E3A2F"/>
                </a:solidFill>
              </a:rPr>
              <a:t>A</a:t>
            </a:r>
            <a:endParaRPr sz="2800" b="1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800" b="1" spc="10" dirty="0">
                <a:solidFill>
                  <a:srgbClr val="4E3A2F"/>
                </a:solidFill>
              </a:rPr>
              <a:t>ZL</a:t>
            </a:r>
            <a:r>
              <a:rPr sz="2800" b="1" spc="25" dirty="0">
                <a:solidFill>
                  <a:srgbClr val="4E3A2F"/>
                </a:solidFill>
              </a:rPr>
              <a:t>E</a:t>
            </a:r>
            <a:r>
              <a:rPr sz="2800" b="1" dirty="0">
                <a:solidFill>
                  <a:srgbClr val="4E3A2F"/>
                </a:solidFill>
              </a:rPr>
              <a:t>P</a:t>
            </a:r>
            <a:r>
              <a:rPr sz="2800" b="1" spc="-20" dirty="0">
                <a:solidFill>
                  <a:srgbClr val="4E3A2F"/>
                </a:solidFill>
              </a:rPr>
              <a:t>Š</a:t>
            </a:r>
            <a:r>
              <a:rPr sz="2800" b="1" dirty="0">
                <a:solidFill>
                  <a:srgbClr val="4E3A2F"/>
                </a:solidFill>
              </a:rPr>
              <a:t>ENIA</a:t>
            </a:r>
            <a:r>
              <a:rPr sz="2800" b="1" spc="-65" dirty="0">
                <a:solidFill>
                  <a:srgbClr val="4E3A2F"/>
                </a:solidFill>
              </a:rPr>
              <a:t> </a:t>
            </a:r>
            <a:r>
              <a:rPr sz="2800" b="1" spc="10" dirty="0">
                <a:solidFill>
                  <a:srgbClr val="4E3A2F"/>
                </a:solidFill>
              </a:rPr>
              <a:t>Ž</a:t>
            </a:r>
            <a:r>
              <a:rPr sz="2800" b="1" spc="15" dirty="0">
                <a:solidFill>
                  <a:srgbClr val="4E3A2F"/>
                </a:solidFill>
              </a:rPr>
              <a:t>I</a:t>
            </a:r>
            <a:r>
              <a:rPr sz="2800" b="1" spc="-55" dirty="0">
                <a:solidFill>
                  <a:srgbClr val="4E3A2F"/>
                </a:solidFill>
              </a:rPr>
              <a:t>V</a:t>
            </a:r>
            <a:r>
              <a:rPr sz="2800" b="1" spc="-35" dirty="0">
                <a:solidFill>
                  <a:srgbClr val="4E3A2F"/>
                </a:solidFill>
              </a:rPr>
              <a:t>O</a:t>
            </a:r>
            <a:r>
              <a:rPr sz="2800" b="1" spc="-155" dirty="0">
                <a:solidFill>
                  <a:srgbClr val="4E3A2F"/>
                </a:solidFill>
              </a:rPr>
              <a:t>T</a:t>
            </a:r>
            <a:r>
              <a:rPr sz="2800" b="1" spc="5" dirty="0">
                <a:solidFill>
                  <a:srgbClr val="4E3A2F"/>
                </a:solidFill>
              </a:rPr>
              <a:t>A</a:t>
            </a:r>
            <a:r>
              <a:rPr sz="2800" b="1" spc="-20" dirty="0">
                <a:solidFill>
                  <a:srgbClr val="4E3A2F"/>
                </a:solidFill>
              </a:rPr>
              <a:t>S</a:t>
            </a:r>
            <a:r>
              <a:rPr sz="2800" b="1" dirty="0">
                <a:solidFill>
                  <a:srgbClr val="4E3A2F"/>
                </a:solidFill>
              </a:rPr>
              <a:t>CHOPNOS</a:t>
            </a:r>
            <a:r>
              <a:rPr sz="2800" b="1" spc="-15" dirty="0">
                <a:solidFill>
                  <a:srgbClr val="4E3A2F"/>
                </a:solidFill>
              </a:rPr>
              <a:t>T</a:t>
            </a:r>
            <a:r>
              <a:rPr sz="2800" b="1" dirty="0">
                <a:solidFill>
                  <a:srgbClr val="4E3A2F"/>
                </a:solidFill>
              </a:rPr>
              <a:t>I</a:t>
            </a:r>
            <a:r>
              <a:rPr sz="2800" b="1" spc="-80" dirty="0">
                <a:solidFill>
                  <a:srgbClr val="4E3A2F"/>
                </a:solidFill>
              </a:rPr>
              <a:t> </a:t>
            </a:r>
            <a:r>
              <a:rPr sz="2800" b="1" spc="10" dirty="0">
                <a:solidFill>
                  <a:srgbClr val="4E3A2F"/>
                </a:solidFill>
              </a:rPr>
              <a:t>L</a:t>
            </a:r>
            <a:r>
              <a:rPr sz="2800" b="1" spc="25" dirty="0">
                <a:solidFill>
                  <a:srgbClr val="4E3A2F"/>
                </a:solidFill>
              </a:rPr>
              <a:t>ES</a:t>
            </a:r>
            <a:r>
              <a:rPr sz="2800" b="1" spc="-60" dirty="0">
                <a:solidFill>
                  <a:srgbClr val="4E3A2F"/>
                </a:solidFill>
              </a:rPr>
              <a:t>O</a:t>
            </a:r>
            <a:r>
              <a:rPr sz="2800" b="1" dirty="0">
                <a:solidFill>
                  <a:srgbClr val="4E3A2F"/>
                </a:solidFill>
              </a:rPr>
              <a:t>V</a:t>
            </a:r>
            <a:endParaRPr sz="2800" b="1" dirty="0"/>
          </a:p>
        </p:txBody>
      </p:sp>
      <p:sp>
        <p:nvSpPr>
          <p:cNvPr id="9" name="object 9"/>
          <p:cNvSpPr txBox="1"/>
          <p:nvPr/>
        </p:nvSpPr>
        <p:spPr>
          <a:xfrm>
            <a:off x="383540" y="1630271"/>
            <a:ext cx="8489315" cy="51409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356870" algn="l"/>
              </a:tabLst>
            </a:pPr>
            <a:r>
              <a:rPr sz="1400" spc="-15" dirty="0">
                <a:solidFill>
                  <a:srgbClr val="F0A12D"/>
                </a:solidFill>
                <a:latin typeface="Times New Roman"/>
                <a:cs typeface="Times New Roman"/>
              </a:rPr>
              <a:t>	</a:t>
            </a:r>
            <a:r>
              <a:rPr sz="2000" b="1" dirty="0">
                <a:solidFill>
                  <a:srgbClr val="0070C0"/>
                </a:solidFill>
                <a:latin typeface="Franklin Gothic Book"/>
                <a:cs typeface="Franklin Gothic Book"/>
              </a:rPr>
              <a:t>p</a:t>
            </a:r>
            <a:r>
              <a:rPr sz="2000" b="1" spc="0" dirty="0">
                <a:solidFill>
                  <a:srgbClr val="0070C0"/>
                </a:solidFill>
                <a:latin typeface="Franklin Gothic Book"/>
                <a:cs typeface="Franklin Gothic Book"/>
              </a:rPr>
              <a:t>o</a:t>
            </a:r>
            <a:r>
              <a:rPr sz="2000" b="1" spc="15" dirty="0">
                <a:solidFill>
                  <a:srgbClr val="0070C0"/>
                </a:solidFill>
                <a:latin typeface="Franklin Gothic Book"/>
                <a:cs typeface="Franklin Gothic Book"/>
              </a:rPr>
              <a:t>d</a:t>
            </a:r>
            <a:r>
              <a:rPr sz="2000" b="1" spc="0" dirty="0">
                <a:solidFill>
                  <a:srgbClr val="0070C0"/>
                </a:solidFill>
                <a:latin typeface="Franklin Gothic Book"/>
                <a:cs typeface="Franklin Gothic Book"/>
              </a:rPr>
              <a:t>o</a:t>
            </a:r>
            <a:r>
              <a:rPr sz="2000" b="1" dirty="0">
                <a:solidFill>
                  <a:srgbClr val="0070C0"/>
                </a:solidFill>
                <a:latin typeface="Franklin Gothic Book"/>
                <a:cs typeface="Franklin Gothic Book"/>
              </a:rPr>
              <a:t>p</a:t>
            </a:r>
            <a:r>
              <a:rPr sz="2000" b="1" spc="-15" dirty="0">
                <a:solidFill>
                  <a:srgbClr val="0070C0"/>
                </a:solidFill>
                <a:latin typeface="Franklin Gothic Book"/>
                <a:cs typeface="Franklin Gothic Book"/>
              </a:rPr>
              <a:t>a</a:t>
            </a:r>
            <a:r>
              <a:rPr sz="2000" b="1" dirty="0">
                <a:solidFill>
                  <a:srgbClr val="0070C0"/>
                </a:solidFill>
                <a:latin typeface="Franklin Gothic Book"/>
                <a:cs typeface="Franklin Gothic Book"/>
              </a:rPr>
              <a:t>t</a:t>
            </a:r>
            <a:r>
              <a:rPr sz="2000" b="1" spc="-20" dirty="0">
                <a:solidFill>
                  <a:srgbClr val="0070C0"/>
                </a:solidFill>
                <a:latin typeface="Franklin Gothic Book"/>
                <a:cs typeface="Franklin Gothic Book"/>
              </a:rPr>
              <a:t>r</a:t>
            </a:r>
            <a:r>
              <a:rPr sz="2000" b="1" spc="-15" dirty="0">
                <a:solidFill>
                  <a:srgbClr val="0070C0"/>
                </a:solidFill>
                <a:latin typeface="Franklin Gothic Book"/>
                <a:cs typeface="Franklin Gothic Book"/>
              </a:rPr>
              <a:t>e</a:t>
            </a:r>
            <a:r>
              <a:rPr sz="2000" b="1" dirty="0">
                <a:solidFill>
                  <a:srgbClr val="0070C0"/>
                </a:solidFill>
                <a:latin typeface="Franklin Gothic Book"/>
                <a:cs typeface="Franklin Gothic Book"/>
              </a:rPr>
              <a:t>n</a:t>
            </a:r>
            <a:r>
              <a:rPr sz="2000" b="1" spc="-10" dirty="0">
                <a:solidFill>
                  <a:srgbClr val="0070C0"/>
                </a:solidFill>
                <a:latin typeface="Franklin Gothic Book"/>
                <a:cs typeface="Franklin Gothic Book"/>
              </a:rPr>
              <a:t>i</a:t>
            </a:r>
            <a:r>
              <a:rPr sz="2000" b="1" spc="-15" dirty="0">
                <a:solidFill>
                  <a:srgbClr val="0070C0"/>
                </a:solidFill>
                <a:latin typeface="Franklin Gothic Book"/>
                <a:cs typeface="Franklin Gothic Book"/>
              </a:rPr>
              <a:t>e</a:t>
            </a:r>
            <a:r>
              <a:rPr sz="2000" b="1" spc="-70" dirty="0">
                <a:solidFill>
                  <a:srgbClr val="0070C0"/>
                </a:solidFill>
                <a:latin typeface="Times New Roman"/>
                <a:cs typeface="Times New Roman"/>
              </a:rPr>
              <a:t> </a:t>
            </a:r>
            <a:r>
              <a:rPr sz="2000" b="1" spc="20" dirty="0">
                <a:solidFill>
                  <a:srgbClr val="0070C0"/>
                </a:solidFill>
                <a:latin typeface="Franklin Gothic Book"/>
                <a:cs typeface="Franklin Gothic Book"/>
              </a:rPr>
              <a:t>8.5</a:t>
            </a:r>
            <a:r>
              <a:rPr sz="2000" b="1" spc="-5" dirty="0">
                <a:solidFill>
                  <a:srgbClr val="0070C0"/>
                </a:solidFill>
                <a:latin typeface="Franklin Gothic Book"/>
                <a:cs typeface="Franklin Gothic Book"/>
              </a:rPr>
              <a:t>.</a:t>
            </a:r>
            <a:r>
              <a:rPr sz="2000" b="1" spc="-80" dirty="0">
                <a:solidFill>
                  <a:srgbClr val="0070C0"/>
                </a:solidFill>
                <a:latin typeface="Times New Roman"/>
                <a:cs typeface="Times New Roman"/>
              </a:rPr>
              <a:t> </a:t>
            </a:r>
            <a:r>
              <a:rPr sz="2000" b="1" spc="-15" dirty="0">
                <a:solidFill>
                  <a:srgbClr val="0070C0"/>
                </a:solidFill>
                <a:latin typeface="Franklin Gothic Book"/>
                <a:cs typeface="Franklin Gothic Book"/>
              </a:rPr>
              <a:t>– </a:t>
            </a:r>
            <a:r>
              <a:rPr sz="2000" b="1" spc="-25" dirty="0">
                <a:solidFill>
                  <a:srgbClr val="0070C0"/>
                </a:solidFill>
                <a:latin typeface="Franklin Gothic Book"/>
                <a:cs typeface="Franklin Gothic Book"/>
              </a:rPr>
              <a:t>P</a:t>
            </a:r>
            <a:r>
              <a:rPr sz="2000" b="1" spc="0" dirty="0">
                <a:solidFill>
                  <a:srgbClr val="0070C0"/>
                </a:solidFill>
                <a:latin typeface="Franklin Gothic Book"/>
                <a:cs typeface="Franklin Gothic Book"/>
              </a:rPr>
              <a:t>o</a:t>
            </a:r>
            <a:r>
              <a:rPr sz="2000" b="1" spc="15" dirty="0">
                <a:solidFill>
                  <a:srgbClr val="0070C0"/>
                </a:solidFill>
                <a:latin typeface="Franklin Gothic Book"/>
                <a:cs typeface="Franklin Gothic Book"/>
              </a:rPr>
              <a:t>d</a:t>
            </a:r>
            <a:r>
              <a:rPr sz="2000" b="1" dirty="0">
                <a:solidFill>
                  <a:srgbClr val="0070C0"/>
                </a:solidFill>
                <a:latin typeface="Franklin Gothic Book"/>
                <a:cs typeface="Franklin Gothic Book"/>
              </a:rPr>
              <a:t>p</a:t>
            </a:r>
            <a:r>
              <a:rPr sz="2000" b="1" spc="0" dirty="0">
                <a:solidFill>
                  <a:srgbClr val="0070C0"/>
                </a:solidFill>
                <a:latin typeface="Franklin Gothic Book"/>
                <a:cs typeface="Franklin Gothic Book"/>
              </a:rPr>
              <a:t>o</a:t>
            </a:r>
            <a:r>
              <a:rPr sz="2000" b="1" dirty="0">
                <a:solidFill>
                  <a:srgbClr val="0070C0"/>
                </a:solidFill>
                <a:latin typeface="Franklin Gothic Book"/>
                <a:cs typeface="Franklin Gothic Book"/>
              </a:rPr>
              <a:t>r</a:t>
            </a:r>
            <a:r>
              <a:rPr sz="2000" b="1" spc="-15" dirty="0">
                <a:solidFill>
                  <a:srgbClr val="0070C0"/>
                </a:solidFill>
                <a:latin typeface="Franklin Gothic Book"/>
                <a:cs typeface="Franklin Gothic Book"/>
              </a:rPr>
              <a:t>a</a:t>
            </a:r>
            <a:r>
              <a:rPr sz="2000" b="1" spc="-65" dirty="0">
                <a:solidFill>
                  <a:srgbClr val="0070C0"/>
                </a:solidFill>
                <a:latin typeface="Franklin Gothic Book"/>
                <a:cs typeface="Franklin Gothic Book"/>
              </a:rPr>
              <a:t> </a:t>
            </a:r>
            <a:r>
              <a:rPr sz="2000" b="1" spc="0" dirty="0">
                <a:solidFill>
                  <a:srgbClr val="0070C0"/>
                </a:solidFill>
                <a:latin typeface="Franklin Gothic Book"/>
                <a:cs typeface="Franklin Gothic Book"/>
              </a:rPr>
              <a:t>n</a:t>
            </a:r>
            <a:r>
              <a:rPr sz="2000" b="1" spc="-15" dirty="0">
                <a:solidFill>
                  <a:srgbClr val="0070C0"/>
                </a:solidFill>
                <a:latin typeface="Franklin Gothic Book"/>
                <a:cs typeface="Franklin Gothic Book"/>
              </a:rPr>
              <a:t>a</a:t>
            </a:r>
            <a:r>
              <a:rPr sz="2000" b="1" spc="-20" dirty="0">
                <a:solidFill>
                  <a:srgbClr val="0070C0"/>
                </a:solidFill>
                <a:latin typeface="Franklin Gothic Book"/>
                <a:cs typeface="Franklin Gothic Book"/>
              </a:rPr>
              <a:t> </a:t>
            </a:r>
            <a:r>
              <a:rPr sz="2000" b="1" spc="10" dirty="0">
                <a:solidFill>
                  <a:srgbClr val="0070C0"/>
                </a:solidFill>
                <a:latin typeface="Franklin Gothic Book"/>
                <a:cs typeface="Franklin Gothic Book"/>
              </a:rPr>
              <a:t>i</a:t>
            </a:r>
            <a:r>
              <a:rPr sz="2000" b="1" spc="-40" dirty="0">
                <a:solidFill>
                  <a:srgbClr val="0070C0"/>
                </a:solidFill>
                <a:latin typeface="Franklin Gothic Book"/>
                <a:cs typeface="Franklin Gothic Book"/>
              </a:rPr>
              <a:t>n</a:t>
            </a:r>
            <a:r>
              <a:rPr sz="2000" b="1" spc="-20" dirty="0">
                <a:solidFill>
                  <a:srgbClr val="0070C0"/>
                </a:solidFill>
                <a:latin typeface="Franklin Gothic Book"/>
                <a:cs typeface="Franklin Gothic Book"/>
              </a:rPr>
              <a:t>v</a:t>
            </a:r>
            <a:r>
              <a:rPr sz="2000" b="1" dirty="0">
                <a:solidFill>
                  <a:srgbClr val="0070C0"/>
                </a:solidFill>
                <a:latin typeface="Franklin Gothic Book"/>
                <a:cs typeface="Franklin Gothic Book"/>
              </a:rPr>
              <a:t>es</a:t>
            </a:r>
            <a:r>
              <a:rPr sz="2000" b="1" spc="-25" dirty="0">
                <a:solidFill>
                  <a:srgbClr val="0070C0"/>
                </a:solidFill>
                <a:latin typeface="Franklin Gothic Book"/>
                <a:cs typeface="Franklin Gothic Book"/>
              </a:rPr>
              <a:t>t</a:t>
            </a:r>
            <a:r>
              <a:rPr sz="2000" b="1" spc="10" dirty="0">
                <a:solidFill>
                  <a:srgbClr val="0070C0"/>
                </a:solidFill>
                <a:latin typeface="Franklin Gothic Book"/>
                <a:cs typeface="Franklin Gothic Book"/>
              </a:rPr>
              <a:t>í</a:t>
            </a:r>
            <a:r>
              <a:rPr sz="2000" b="1" spc="-5" dirty="0">
                <a:solidFill>
                  <a:srgbClr val="0070C0"/>
                </a:solidFill>
                <a:latin typeface="Franklin Gothic Book"/>
                <a:cs typeface="Franklin Gothic Book"/>
              </a:rPr>
              <a:t>c</a:t>
            </a:r>
            <a:r>
              <a:rPr sz="2000" b="1" spc="-10" dirty="0">
                <a:solidFill>
                  <a:srgbClr val="0070C0"/>
                </a:solidFill>
                <a:latin typeface="Franklin Gothic Book"/>
                <a:cs typeface="Franklin Gothic Book"/>
              </a:rPr>
              <a:t>ie</a:t>
            </a:r>
            <a:r>
              <a:rPr sz="2000" b="1" spc="-70" dirty="0">
                <a:solidFill>
                  <a:srgbClr val="0070C0"/>
                </a:solidFill>
                <a:latin typeface="Franklin Gothic Book"/>
                <a:cs typeface="Franklin Gothic Book"/>
              </a:rPr>
              <a:t> </a:t>
            </a:r>
            <a:r>
              <a:rPr sz="2000" b="1" spc="15" dirty="0">
                <a:solidFill>
                  <a:srgbClr val="0070C0"/>
                </a:solidFill>
                <a:latin typeface="Franklin Gothic Book"/>
                <a:cs typeface="Franklin Gothic Book"/>
              </a:rPr>
              <a:t>d</a:t>
            </a:r>
            <a:r>
              <a:rPr sz="2000" b="1" spc="-15" dirty="0">
                <a:solidFill>
                  <a:srgbClr val="0070C0"/>
                </a:solidFill>
                <a:latin typeface="Franklin Gothic Book"/>
                <a:cs typeface="Franklin Gothic Book"/>
              </a:rPr>
              <a:t>o</a:t>
            </a:r>
            <a:r>
              <a:rPr sz="2000" b="1" spc="-25" dirty="0">
                <a:solidFill>
                  <a:srgbClr val="0070C0"/>
                </a:solidFill>
                <a:latin typeface="Franklin Gothic Book"/>
                <a:cs typeface="Franklin Gothic Book"/>
              </a:rPr>
              <a:t> </a:t>
            </a:r>
            <a:r>
              <a:rPr sz="2000" b="1" spc="5" dirty="0">
                <a:solidFill>
                  <a:srgbClr val="0070C0"/>
                </a:solidFill>
                <a:latin typeface="Franklin Gothic Book"/>
                <a:cs typeface="Franklin Gothic Book"/>
              </a:rPr>
              <a:t>zl</a:t>
            </a:r>
            <a:r>
              <a:rPr sz="2000" b="1" dirty="0">
                <a:solidFill>
                  <a:srgbClr val="0070C0"/>
                </a:solidFill>
                <a:latin typeface="Franklin Gothic Book"/>
                <a:cs typeface="Franklin Gothic Book"/>
              </a:rPr>
              <a:t>epš</a:t>
            </a:r>
            <a:r>
              <a:rPr sz="2000" b="1" spc="-15" dirty="0">
                <a:solidFill>
                  <a:srgbClr val="0070C0"/>
                </a:solidFill>
                <a:latin typeface="Franklin Gothic Book"/>
                <a:cs typeface="Franklin Gothic Book"/>
              </a:rPr>
              <a:t>e</a:t>
            </a:r>
            <a:r>
              <a:rPr sz="2000" b="1" dirty="0">
                <a:solidFill>
                  <a:srgbClr val="0070C0"/>
                </a:solidFill>
                <a:latin typeface="Franklin Gothic Book"/>
                <a:cs typeface="Franklin Gothic Book"/>
              </a:rPr>
              <a:t>n</a:t>
            </a:r>
            <a:r>
              <a:rPr sz="2000" b="1" spc="-10" dirty="0">
                <a:solidFill>
                  <a:srgbClr val="0070C0"/>
                </a:solidFill>
                <a:latin typeface="Franklin Gothic Book"/>
                <a:cs typeface="Franklin Gothic Book"/>
              </a:rPr>
              <a:t>ia</a:t>
            </a:r>
            <a:r>
              <a:rPr sz="2000" b="1" spc="-65" dirty="0">
                <a:solidFill>
                  <a:srgbClr val="0070C0"/>
                </a:solidFill>
                <a:latin typeface="Franklin Gothic Book"/>
                <a:cs typeface="Franklin Gothic Book"/>
              </a:rPr>
              <a:t> </a:t>
            </a:r>
            <a:r>
              <a:rPr sz="2000" b="1" spc="0" dirty="0">
                <a:solidFill>
                  <a:srgbClr val="0070C0"/>
                </a:solidFill>
                <a:latin typeface="Franklin Gothic Book"/>
                <a:cs typeface="Franklin Gothic Book"/>
              </a:rPr>
              <a:t>o</a:t>
            </a:r>
            <a:r>
              <a:rPr sz="2000" b="1" spc="15" dirty="0">
                <a:solidFill>
                  <a:srgbClr val="0070C0"/>
                </a:solidFill>
                <a:latin typeface="Franklin Gothic Book"/>
                <a:cs typeface="Franklin Gothic Book"/>
              </a:rPr>
              <a:t>d</a:t>
            </a:r>
            <a:r>
              <a:rPr sz="2000" b="1" spc="5" dirty="0">
                <a:solidFill>
                  <a:srgbClr val="0070C0"/>
                </a:solidFill>
                <a:latin typeface="Franklin Gothic Book"/>
                <a:cs typeface="Franklin Gothic Book"/>
              </a:rPr>
              <a:t>ol</a:t>
            </a:r>
            <a:r>
              <a:rPr sz="2000" b="1" spc="-15" dirty="0">
                <a:solidFill>
                  <a:srgbClr val="0070C0"/>
                </a:solidFill>
                <a:latin typeface="Franklin Gothic Book"/>
                <a:cs typeface="Franklin Gothic Book"/>
              </a:rPr>
              <a:t>no</a:t>
            </a:r>
            <a:r>
              <a:rPr sz="2000" b="1" spc="-5" dirty="0">
                <a:solidFill>
                  <a:srgbClr val="0070C0"/>
                </a:solidFill>
                <a:latin typeface="Franklin Gothic Book"/>
                <a:cs typeface="Franklin Gothic Book"/>
              </a:rPr>
              <a:t>s</a:t>
            </a:r>
            <a:r>
              <a:rPr sz="2000" b="1" spc="-25" dirty="0">
                <a:solidFill>
                  <a:srgbClr val="0070C0"/>
                </a:solidFill>
                <a:latin typeface="Franklin Gothic Book"/>
                <a:cs typeface="Franklin Gothic Book"/>
              </a:rPr>
              <a:t>t</a:t>
            </a:r>
            <a:r>
              <a:rPr sz="2000" b="1" spc="-5" dirty="0">
                <a:solidFill>
                  <a:srgbClr val="0070C0"/>
                </a:solidFill>
                <a:latin typeface="Franklin Gothic Book"/>
                <a:cs typeface="Franklin Gothic Book"/>
              </a:rPr>
              <a:t>i</a:t>
            </a:r>
            <a:r>
              <a:rPr sz="2000" b="1" spc="-70" dirty="0">
                <a:solidFill>
                  <a:srgbClr val="0070C0"/>
                </a:solidFill>
                <a:latin typeface="Franklin Gothic Book"/>
                <a:cs typeface="Franklin Gothic Book"/>
              </a:rPr>
              <a:t> </a:t>
            </a:r>
            <a:r>
              <a:rPr sz="2000" b="1" spc="-15" dirty="0">
                <a:solidFill>
                  <a:srgbClr val="0070C0"/>
                </a:solidFill>
                <a:latin typeface="Franklin Gothic Book"/>
                <a:cs typeface="Franklin Gothic Book"/>
              </a:rPr>
              <a:t>a</a:t>
            </a:r>
            <a:endParaRPr sz="2000" b="1" dirty="0">
              <a:solidFill>
                <a:srgbClr val="0070C0"/>
              </a:solidFill>
              <a:latin typeface="Franklin Gothic Book"/>
              <a:cs typeface="Franklin Gothic Book"/>
            </a:endParaRPr>
          </a:p>
          <a:p>
            <a:pPr marL="356870">
              <a:lnSpc>
                <a:spcPct val="100000"/>
              </a:lnSpc>
            </a:pPr>
            <a:r>
              <a:rPr sz="2000" b="1" dirty="0">
                <a:solidFill>
                  <a:srgbClr val="0070C0"/>
                </a:solidFill>
                <a:latin typeface="Franklin Gothic Book"/>
                <a:cs typeface="Franklin Gothic Book"/>
              </a:rPr>
              <a:t>e</a:t>
            </a:r>
            <a:r>
              <a:rPr sz="2000" b="1" spc="-40" dirty="0">
                <a:solidFill>
                  <a:srgbClr val="0070C0"/>
                </a:solidFill>
                <a:latin typeface="Franklin Gothic Book"/>
                <a:cs typeface="Franklin Gothic Book"/>
              </a:rPr>
              <a:t>n</a:t>
            </a:r>
            <a:r>
              <a:rPr sz="2000" b="1" spc="0" dirty="0">
                <a:solidFill>
                  <a:srgbClr val="0070C0"/>
                </a:solidFill>
                <a:latin typeface="Franklin Gothic Book"/>
                <a:cs typeface="Franklin Gothic Book"/>
              </a:rPr>
              <a:t>v</a:t>
            </a:r>
            <a:r>
              <a:rPr sz="2000" b="1" spc="10" dirty="0">
                <a:solidFill>
                  <a:srgbClr val="0070C0"/>
                </a:solidFill>
                <a:latin typeface="Franklin Gothic Book"/>
                <a:cs typeface="Franklin Gothic Book"/>
              </a:rPr>
              <a:t>i</a:t>
            </a:r>
            <a:r>
              <a:rPr sz="2000" b="1" spc="-45" dirty="0">
                <a:solidFill>
                  <a:srgbClr val="0070C0"/>
                </a:solidFill>
                <a:latin typeface="Franklin Gothic Book"/>
                <a:cs typeface="Franklin Gothic Book"/>
              </a:rPr>
              <a:t>r</a:t>
            </a:r>
            <a:r>
              <a:rPr sz="2000" b="1" dirty="0">
                <a:solidFill>
                  <a:srgbClr val="0070C0"/>
                </a:solidFill>
                <a:latin typeface="Franklin Gothic Book"/>
                <a:cs typeface="Franklin Gothic Book"/>
              </a:rPr>
              <a:t>o</a:t>
            </a:r>
            <a:r>
              <a:rPr sz="2000" b="1" spc="-15" dirty="0">
                <a:solidFill>
                  <a:srgbClr val="0070C0"/>
                </a:solidFill>
                <a:latin typeface="Franklin Gothic Book"/>
                <a:cs typeface="Franklin Gothic Book"/>
              </a:rPr>
              <a:t>n</a:t>
            </a:r>
            <a:r>
              <a:rPr sz="2000" b="1" spc="-10" dirty="0">
                <a:solidFill>
                  <a:srgbClr val="0070C0"/>
                </a:solidFill>
                <a:latin typeface="Franklin Gothic Book"/>
                <a:cs typeface="Franklin Gothic Book"/>
              </a:rPr>
              <a:t>m</a:t>
            </a:r>
            <a:r>
              <a:rPr sz="2000" b="1" spc="-15" dirty="0">
                <a:solidFill>
                  <a:srgbClr val="0070C0"/>
                </a:solidFill>
                <a:latin typeface="Franklin Gothic Book"/>
                <a:cs typeface="Franklin Gothic Book"/>
              </a:rPr>
              <a:t>en</a:t>
            </a:r>
            <a:r>
              <a:rPr sz="2000" b="1" dirty="0">
                <a:solidFill>
                  <a:srgbClr val="0070C0"/>
                </a:solidFill>
                <a:latin typeface="Franklin Gothic Book"/>
                <a:cs typeface="Franklin Gothic Book"/>
              </a:rPr>
              <a:t>t</a:t>
            </a:r>
            <a:r>
              <a:rPr sz="2000" b="1" spc="-10" dirty="0">
                <a:solidFill>
                  <a:srgbClr val="0070C0"/>
                </a:solidFill>
                <a:latin typeface="Franklin Gothic Book"/>
                <a:cs typeface="Franklin Gothic Book"/>
              </a:rPr>
              <a:t>ál</a:t>
            </a:r>
            <a:r>
              <a:rPr sz="2000" b="1" spc="10" dirty="0">
                <a:solidFill>
                  <a:srgbClr val="0070C0"/>
                </a:solidFill>
                <a:latin typeface="Franklin Gothic Book"/>
                <a:cs typeface="Franklin Gothic Book"/>
              </a:rPr>
              <a:t>n</a:t>
            </a:r>
            <a:r>
              <a:rPr sz="2000" b="1" spc="-10" dirty="0">
                <a:solidFill>
                  <a:srgbClr val="0070C0"/>
                </a:solidFill>
                <a:latin typeface="Franklin Gothic Book"/>
                <a:cs typeface="Franklin Gothic Book"/>
              </a:rPr>
              <a:t>ej</a:t>
            </a:r>
            <a:r>
              <a:rPr sz="2000" b="1" spc="-70" dirty="0">
                <a:solidFill>
                  <a:srgbClr val="0070C0"/>
                </a:solidFill>
                <a:latin typeface="Franklin Gothic Book"/>
                <a:cs typeface="Franklin Gothic Book"/>
              </a:rPr>
              <a:t> </a:t>
            </a:r>
            <a:r>
              <a:rPr sz="2000" b="1" spc="10" dirty="0">
                <a:solidFill>
                  <a:srgbClr val="0070C0"/>
                </a:solidFill>
                <a:latin typeface="Franklin Gothic Book"/>
                <a:cs typeface="Franklin Gothic Book"/>
              </a:rPr>
              <a:t>h</a:t>
            </a:r>
            <a:r>
              <a:rPr sz="2000" b="1" spc="0" dirty="0">
                <a:solidFill>
                  <a:srgbClr val="0070C0"/>
                </a:solidFill>
                <a:latin typeface="Franklin Gothic Book"/>
                <a:cs typeface="Franklin Gothic Book"/>
              </a:rPr>
              <a:t>o</a:t>
            </a:r>
            <a:r>
              <a:rPr sz="2000" b="1" spc="10" dirty="0">
                <a:solidFill>
                  <a:srgbClr val="0070C0"/>
                </a:solidFill>
                <a:latin typeface="Franklin Gothic Book"/>
                <a:cs typeface="Franklin Gothic Book"/>
              </a:rPr>
              <a:t>d</a:t>
            </a:r>
            <a:r>
              <a:rPr sz="2000" b="1" spc="-15" dirty="0">
                <a:solidFill>
                  <a:srgbClr val="0070C0"/>
                </a:solidFill>
                <a:latin typeface="Franklin Gothic Book"/>
                <a:cs typeface="Franklin Gothic Book"/>
              </a:rPr>
              <a:t>n</a:t>
            </a:r>
            <a:r>
              <a:rPr sz="2000" b="1" spc="-40" dirty="0">
                <a:solidFill>
                  <a:srgbClr val="0070C0"/>
                </a:solidFill>
                <a:latin typeface="Franklin Gothic Book"/>
                <a:cs typeface="Franklin Gothic Book"/>
              </a:rPr>
              <a:t>o</a:t>
            </a:r>
            <a:r>
              <a:rPr sz="2000" b="1" dirty="0">
                <a:solidFill>
                  <a:srgbClr val="0070C0"/>
                </a:solidFill>
                <a:latin typeface="Franklin Gothic Book"/>
                <a:cs typeface="Franklin Gothic Book"/>
              </a:rPr>
              <a:t>t</a:t>
            </a:r>
            <a:r>
              <a:rPr sz="2000" b="1" spc="-10" dirty="0">
                <a:solidFill>
                  <a:srgbClr val="0070C0"/>
                </a:solidFill>
                <a:latin typeface="Franklin Gothic Book"/>
                <a:cs typeface="Franklin Gothic Book"/>
              </a:rPr>
              <a:t>y</a:t>
            </a:r>
            <a:r>
              <a:rPr sz="2000" b="1" spc="-55" dirty="0">
                <a:solidFill>
                  <a:srgbClr val="0070C0"/>
                </a:solidFill>
                <a:latin typeface="Franklin Gothic Book"/>
                <a:cs typeface="Franklin Gothic Book"/>
              </a:rPr>
              <a:t> </a:t>
            </a:r>
            <a:r>
              <a:rPr sz="2000" b="1" spc="10" dirty="0">
                <a:solidFill>
                  <a:srgbClr val="0070C0"/>
                </a:solidFill>
                <a:latin typeface="Franklin Gothic Book"/>
                <a:cs typeface="Franklin Gothic Book"/>
              </a:rPr>
              <a:t>l</a:t>
            </a:r>
            <a:r>
              <a:rPr sz="2000" b="1" dirty="0">
                <a:solidFill>
                  <a:srgbClr val="0070C0"/>
                </a:solidFill>
                <a:latin typeface="Franklin Gothic Book"/>
                <a:cs typeface="Franklin Gothic Book"/>
              </a:rPr>
              <a:t>e</a:t>
            </a:r>
            <a:r>
              <a:rPr sz="2000" b="1" spc="25" dirty="0">
                <a:solidFill>
                  <a:srgbClr val="0070C0"/>
                </a:solidFill>
                <a:latin typeface="Franklin Gothic Book"/>
                <a:cs typeface="Franklin Gothic Book"/>
              </a:rPr>
              <a:t>s</a:t>
            </a:r>
            <a:r>
              <a:rPr sz="2000" b="1" spc="-10" dirty="0">
                <a:solidFill>
                  <a:srgbClr val="0070C0"/>
                </a:solidFill>
                <a:latin typeface="Franklin Gothic Book"/>
                <a:cs typeface="Franklin Gothic Book"/>
              </a:rPr>
              <a:t>ných</a:t>
            </a:r>
            <a:r>
              <a:rPr sz="2000" b="1" spc="-60" dirty="0">
                <a:solidFill>
                  <a:srgbClr val="0070C0"/>
                </a:solidFill>
                <a:latin typeface="Franklin Gothic Book"/>
                <a:cs typeface="Franklin Gothic Book"/>
              </a:rPr>
              <a:t> </a:t>
            </a:r>
            <a:r>
              <a:rPr sz="2000" b="1" dirty="0">
                <a:solidFill>
                  <a:srgbClr val="0070C0"/>
                </a:solidFill>
                <a:latin typeface="Franklin Gothic Book"/>
                <a:cs typeface="Franklin Gothic Book"/>
              </a:rPr>
              <a:t>e</a:t>
            </a:r>
            <a:r>
              <a:rPr sz="2000" b="1" spc="-25" dirty="0">
                <a:solidFill>
                  <a:srgbClr val="0070C0"/>
                </a:solidFill>
                <a:latin typeface="Franklin Gothic Book"/>
                <a:cs typeface="Franklin Gothic Book"/>
              </a:rPr>
              <a:t>k</a:t>
            </a:r>
            <a:r>
              <a:rPr sz="2000" b="1" spc="0" dirty="0">
                <a:solidFill>
                  <a:srgbClr val="0070C0"/>
                </a:solidFill>
                <a:latin typeface="Franklin Gothic Book"/>
                <a:cs typeface="Franklin Gothic Book"/>
              </a:rPr>
              <a:t>o</a:t>
            </a:r>
            <a:r>
              <a:rPr sz="2000" b="1" dirty="0">
                <a:solidFill>
                  <a:srgbClr val="0070C0"/>
                </a:solidFill>
                <a:latin typeface="Franklin Gothic Book"/>
                <a:cs typeface="Franklin Gothic Book"/>
              </a:rPr>
              <a:t>s</a:t>
            </a:r>
            <a:r>
              <a:rPr sz="2000" b="1" spc="-20" dirty="0">
                <a:solidFill>
                  <a:srgbClr val="0070C0"/>
                </a:solidFill>
                <a:latin typeface="Franklin Gothic Book"/>
                <a:cs typeface="Franklin Gothic Book"/>
              </a:rPr>
              <a:t>y</a:t>
            </a:r>
            <a:r>
              <a:rPr sz="2000" b="1" dirty="0">
                <a:solidFill>
                  <a:srgbClr val="0070C0"/>
                </a:solidFill>
                <a:latin typeface="Franklin Gothic Book"/>
                <a:cs typeface="Franklin Gothic Book"/>
              </a:rPr>
              <a:t>s</a:t>
            </a:r>
            <a:r>
              <a:rPr sz="2000" b="1" spc="-25" dirty="0">
                <a:solidFill>
                  <a:srgbClr val="0070C0"/>
                </a:solidFill>
                <a:latin typeface="Franklin Gothic Book"/>
                <a:cs typeface="Franklin Gothic Book"/>
              </a:rPr>
              <a:t>t</a:t>
            </a:r>
            <a:r>
              <a:rPr sz="2000" b="1" spc="-15" dirty="0">
                <a:solidFill>
                  <a:srgbClr val="0070C0"/>
                </a:solidFill>
                <a:latin typeface="Franklin Gothic Book"/>
                <a:cs typeface="Franklin Gothic Book"/>
              </a:rPr>
              <a:t>ém</a:t>
            </a:r>
            <a:r>
              <a:rPr sz="2000" b="1" spc="-45" dirty="0">
                <a:solidFill>
                  <a:srgbClr val="0070C0"/>
                </a:solidFill>
                <a:latin typeface="Franklin Gothic Book"/>
                <a:cs typeface="Franklin Gothic Book"/>
              </a:rPr>
              <a:t>o</a:t>
            </a:r>
            <a:r>
              <a:rPr sz="2000" b="1" spc="-10" dirty="0">
                <a:solidFill>
                  <a:srgbClr val="0070C0"/>
                </a:solidFill>
                <a:latin typeface="Franklin Gothic Book"/>
                <a:cs typeface="Franklin Gothic Book"/>
              </a:rPr>
              <a:t>v</a:t>
            </a:r>
            <a:endParaRPr sz="2000" b="1" dirty="0">
              <a:solidFill>
                <a:srgbClr val="0070C0"/>
              </a:solidFill>
              <a:latin typeface="Franklin Gothic Book"/>
              <a:cs typeface="Franklin Gothic Book"/>
            </a:endParaRPr>
          </a:p>
          <a:p>
            <a:pPr marL="12700">
              <a:lnSpc>
                <a:spcPct val="100000"/>
              </a:lnSpc>
              <a:spcBef>
                <a:spcPts val="440"/>
              </a:spcBef>
              <a:tabLst>
                <a:tab pos="356870" algn="l"/>
              </a:tabLst>
            </a:pPr>
            <a:r>
              <a:rPr sz="1250" spc="10" dirty="0">
                <a:solidFill>
                  <a:srgbClr val="F0A12D"/>
                </a:solidFill>
                <a:latin typeface="Times New Roman"/>
                <a:cs typeface="Times New Roman"/>
              </a:rPr>
              <a:t>	</a:t>
            </a:r>
            <a:r>
              <a:rPr sz="1800" b="1" u="heavy" spc="20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b="1" u="heavy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1800" b="1" u="heavy" spc="30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b="1" u="heavy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á</a:t>
            </a:r>
            <a:r>
              <a:rPr sz="1800" b="1" u="heavy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b="1" u="heavy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b="1" u="heavy" dirty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1800" b="1" u="heavy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b="1" u="heavy" dirty="0">
                <a:solidFill>
                  <a:srgbClr val="4E3A2F"/>
                </a:solidFill>
                <a:latin typeface="Franklin Gothic Book"/>
                <a:cs typeface="Franklin Gothic Book"/>
              </a:rPr>
              <a:t>é</a:t>
            </a:r>
            <a:r>
              <a:rPr sz="1800" b="1" u="heavy" spc="-65" dirty="0">
                <a:solidFill>
                  <a:srgbClr val="4E3A2F"/>
                </a:solidFill>
                <a:latin typeface="Times New Roman"/>
                <a:cs typeface="Times New Roman"/>
              </a:rPr>
              <a:t> </a:t>
            </a:r>
            <a:r>
              <a:rPr sz="1800" b="1" u="heavy" spc="25" dirty="0">
                <a:solidFill>
                  <a:srgbClr val="4E3A2F"/>
                </a:solidFill>
                <a:latin typeface="Franklin Gothic Book"/>
                <a:cs typeface="Franklin Gothic Book"/>
              </a:rPr>
              <a:t>č</a:t>
            </a:r>
            <a:r>
              <a:rPr sz="1800" b="1" u="heavy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inn</a:t>
            </a:r>
            <a:r>
              <a:rPr sz="1800" b="1" u="heavy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b="1" u="heavy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s</a:t>
            </a:r>
            <a:r>
              <a:rPr sz="1800" b="1" u="heavy" dirty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1800" b="1" u="heavy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i</a:t>
            </a:r>
            <a:r>
              <a:rPr sz="1800" b="1" u="heavy" dirty="0">
                <a:solidFill>
                  <a:srgbClr val="4E3A2F"/>
                </a:solidFill>
                <a:latin typeface="Franklin Gothic Book"/>
                <a:cs typeface="Franklin Gothic Book"/>
              </a:rPr>
              <a:t>:</a:t>
            </a:r>
            <a:endParaRPr sz="1800" dirty="0">
              <a:latin typeface="Franklin Gothic Book"/>
              <a:cs typeface="Franklin Gothic Book"/>
            </a:endParaRPr>
          </a:p>
          <a:p>
            <a:pPr marL="12700">
              <a:lnSpc>
                <a:spcPct val="100000"/>
              </a:lnSpc>
              <a:spcBef>
                <a:spcPts val="430"/>
              </a:spcBef>
              <a:tabLst>
                <a:tab pos="356870" algn="l"/>
              </a:tabLst>
            </a:pPr>
            <a:r>
              <a:rPr sz="1250" spc="10" dirty="0">
                <a:solidFill>
                  <a:srgbClr val="F0A12D"/>
                </a:solidFill>
                <a:latin typeface="Times New Roman"/>
                <a:cs typeface="Times New Roman"/>
              </a:rPr>
              <a:t>	</a:t>
            </a:r>
            <a:r>
              <a:rPr sz="1800" b="1" spc="25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č</a:t>
            </a:r>
            <a:r>
              <a:rPr sz="1800" b="1" spc="5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inn</a:t>
            </a:r>
            <a:r>
              <a:rPr sz="1800" b="1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b="1" spc="5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s</a:t>
            </a:r>
            <a:r>
              <a:rPr lang="sk-SK" b="1" spc="5" dirty="0" smtClean="0">
                <a:solidFill>
                  <a:srgbClr val="4E3A2F"/>
                </a:solidFill>
                <a:latin typeface="Franklin Gothic Book"/>
                <a:cs typeface="Franklin Gothic Book"/>
              </a:rPr>
              <a:t>ť </a:t>
            </a:r>
            <a:r>
              <a:rPr sz="1800" b="1" spc="10" dirty="0" smtClean="0">
                <a:solidFill>
                  <a:srgbClr val="4E3A2F"/>
                </a:solidFill>
                <a:latin typeface="Franklin Gothic Book"/>
                <a:cs typeface="Franklin Gothic Book"/>
              </a:rPr>
              <a:t>1</a:t>
            </a:r>
            <a:r>
              <a:rPr sz="1800" b="1" dirty="0">
                <a:solidFill>
                  <a:srgbClr val="4E3A2F"/>
                </a:solidFill>
                <a:latin typeface="Franklin Gothic Book"/>
                <a:cs typeface="Franklin Gothic Book"/>
              </a:rPr>
              <a:t>:</a:t>
            </a:r>
            <a:r>
              <a:rPr sz="1800" b="1" spc="-4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u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melá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ob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spc="-25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ýc</a:t>
            </a:r>
            <a:r>
              <a:rPr sz="1800" spc="15" dirty="0">
                <a:solidFill>
                  <a:srgbClr val="4E3A2F"/>
                </a:solidFill>
                <a:latin typeface="Franklin Gothic Book"/>
                <a:cs typeface="Franklin Gothic Book"/>
              </a:rPr>
              <a:t>h</a:t>
            </a:r>
            <a:r>
              <a:rPr sz="1800" spc="-25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oc</a:t>
            </a:r>
            <a:r>
              <a:rPr sz="18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h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rann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ých</a:t>
            </a:r>
            <a:r>
              <a:rPr sz="1800" spc="-5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les</a:t>
            </a:r>
            <a:r>
              <a:rPr sz="18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spc="-4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les</a:t>
            </a:r>
            <a:r>
              <a:rPr sz="18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s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obit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é</a:t>
            </a:r>
            <a:r>
              <a:rPr sz="18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h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 ur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če</a:t>
            </a:r>
            <a:r>
              <a:rPr sz="18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ia</a:t>
            </a:r>
            <a:endParaRPr sz="1800" dirty="0">
              <a:latin typeface="Franklin Gothic Book"/>
              <a:cs typeface="Franklin Gothic Book"/>
            </a:endParaRPr>
          </a:p>
          <a:p>
            <a:pPr marL="356870" marR="5080" indent="-344805">
              <a:lnSpc>
                <a:spcPct val="100000"/>
              </a:lnSpc>
              <a:spcBef>
                <a:spcPts val="434"/>
              </a:spcBef>
              <a:tabLst>
                <a:tab pos="356870" algn="l"/>
              </a:tabLst>
            </a:pPr>
            <a:r>
              <a:rPr sz="1250" spc="10" dirty="0">
                <a:solidFill>
                  <a:srgbClr val="F0A12D"/>
                </a:solidFill>
                <a:latin typeface="Times New Roman"/>
                <a:cs typeface="Times New Roman"/>
              </a:rPr>
              <a:t>	</a:t>
            </a:r>
            <a:r>
              <a:rPr sz="1800" b="1" spc="25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č</a:t>
            </a:r>
            <a:r>
              <a:rPr sz="1800" b="1" spc="5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inn</a:t>
            </a:r>
            <a:r>
              <a:rPr sz="1800" b="1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b="1" spc="5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s</a:t>
            </a:r>
            <a:r>
              <a:rPr lang="sk-SK" sz="1800" b="1" spc="5" dirty="0" smtClean="0">
                <a:solidFill>
                  <a:srgbClr val="4E3A2F"/>
                </a:solidFill>
                <a:latin typeface="Franklin Gothic Book"/>
                <a:cs typeface="Franklin Gothic Book"/>
              </a:rPr>
              <a:t>ť </a:t>
            </a:r>
            <a:r>
              <a:rPr sz="1800" b="1" spc="10" dirty="0" smtClean="0">
                <a:solidFill>
                  <a:srgbClr val="4E3A2F"/>
                </a:solidFill>
                <a:latin typeface="Franklin Gothic Book"/>
                <a:cs typeface="Franklin Gothic Book"/>
              </a:rPr>
              <a:t>2</a:t>
            </a:r>
            <a:r>
              <a:rPr sz="1800" b="1" dirty="0">
                <a:solidFill>
                  <a:srgbClr val="4E3A2F"/>
                </a:solidFill>
                <a:latin typeface="Franklin Gothic Book"/>
                <a:cs typeface="Franklin Gothic Book"/>
              </a:rPr>
              <a:t>:</a:t>
            </a:r>
            <a:r>
              <a:rPr sz="1800" b="1" spc="-4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b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u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d</a:t>
            </a:r>
            <a:r>
              <a:rPr sz="1800" spc="-25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an</a:t>
            </a:r>
            <a:r>
              <a:rPr sz="18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i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1800" dirty="0">
                <a:solidFill>
                  <a:srgbClr val="4E3A2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spc="-25" dirty="0">
                <a:solidFill>
                  <a:srgbClr val="4E3A2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obn</a:t>
            </a:r>
            <a:r>
              <a:rPr sz="18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ov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občia</a:t>
            </a:r>
            <a:r>
              <a:rPr sz="18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s</a:t>
            </a:r>
            <a:r>
              <a:rPr sz="1800" spc="-40" dirty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ej</a:t>
            </a:r>
            <a:r>
              <a:rPr sz="18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po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zná</a:t>
            </a:r>
            <a:r>
              <a:rPr sz="18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cej</a:t>
            </a:r>
            <a:r>
              <a:rPr sz="1800" spc="-4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i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f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ra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št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ruk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ú</a:t>
            </a:r>
            <a:r>
              <a:rPr sz="1800" spc="50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y</a:t>
            </a:r>
            <a:r>
              <a:rPr sz="1800" spc="-7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les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ých e</a:t>
            </a:r>
            <a:r>
              <a:rPr sz="1800" spc="-35" dirty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s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y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s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témo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c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h</a:t>
            </a:r>
            <a:r>
              <a:rPr sz="18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(</a:t>
            </a:r>
            <a:r>
              <a:rPr sz="18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áu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č</a:t>
            </a:r>
            <a:r>
              <a:rPr sz="18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é</a:t>
            </a:r>
            <a:r>
              <a:rPr sz="1800" spc="-4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ur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istic</a:t>
            </a:r>
            <a:r>
              <a:rPr sz="18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é</a:t>
            </a:r>
            <a:r>
              <a:rPr sz="1800" spc="-4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c</a:t>
            </a:r>
            <a:r>
              <a:rPr sz="1800" spc="15" dirty="0">
                <a:solidFill>
                  <a:srgbClr val="4E3A2F"/>
                </a:solidFill>
                <a:latin typeface="Franklin Gothic Book"/>
                <a:cs typeface="Franklin Gothic Book"/>
              </a:rPr>
              <a:t>h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d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í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800" spc="-75" dirty="0">
                <a:solidFill>
                  <a:srgbClr val="4E3A2F"/>
                </a:solidFill>
                <a:latin typeface="Franklin Gothic Book"/>
                <a:cs typeface="Franklin Gothic Book"/>
              </a:rPr>
              <a:t>y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,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cy</a:t>
            </a:r>
            <a:r>
              <a:rPr sz="18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l</a:t>
            </a:r>
            <a:r>
              <a:rPr sz="1800" spc="-30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ras</a:t>
            </a:r>
            <a:r>
              <a:rPr sz="1800" spc="-75" dirty="0">
                <a:solidFill>
                  <a:srgbClr val="4E3A2F"/>
                </a:solidFill>
                <a:latin typeface="Franklin Gothic Book"/>
                <a:cs typeface="Franklin Gothic Book"/>
              </a:rPr>
              <a:t>y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,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d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po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č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í</a:t>
            </a:r>
            <a:r>
              <a:rPr sz="18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d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l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á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,</a:t>
            </a:r>
            <a:r>
              <a:rPr sz="18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lang="sk-SK" sz="1800" spc="10" dirty="0" smtClean="0">
                <a:solidFill>
                  <a:srgbClr val="4E3A2F"/>
                </a:solidFill>
                <a:latin typeface="Franklin Gothic Book"/>
                <a:cs typeface="Franklin Gothic Book"/>
              </a:rPr>
              <a:t>pozorovateľne</a:t>
            </a:r>
            <a:r>
              <a:rPr sz="1800" dirty="0" smtClean="0">
                <a:solidFill>
                  <a:srgbClr val="4E3A2F"/>
                </a:solidFill>
                <a:latin typeface="Franklin Gothic Book"/>
                <a:cs typeface="Franklin Gothic Book"/>
              </a:rPr>
              <a:t>,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mo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s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tí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800" spc="-75" dirty="0">
                <a:solidFill>
                  <a:srgbClr val="4E3A2F"/>
                </a:solidFill>
                <a:latin typeface="Franklin Gothic Book"/>
                <a:cs typeface="Franklin Gothic Book"/>
              </a:rPr>
              <a:t>y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,</a:t>
            </a:r>
            <a:r>
              <a:rPr sz="18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ur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istic</a:t>
            </a:r>
            <a:r>
              <a:rPr sz="18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é</a:t>
            </a:r>
            <a:r>
              <a:rPr sz="1800" spc="-4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zna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če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ie,</a:t>
            </a:r>
            <a:r>
              <a:rPr sz="18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m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1800" spc="-25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é</a:t>
            </a:r>
            <a:r>
              <a:rPr sz="18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an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el</a:t>
            </a:r>
            <a:r>
              <a:rPr sz="1800" spc="-80" dirty="0">
                <a:solidFill>
                  <a:srgbClr val="4E3A2F"/>
                </a:solidFill>
                <a:latin typeface="Franklin Gothic Book"/>
                <a:cs typeface="Franklin Gothic Book"/>
              </a:rPr>
              <a:t>y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,</a:t>
            </a:r>
            <a:r>
              <a:rPr sz="18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i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spc="-60" dirty="0">
                <a:solidFill>
                  <a:srgbClr val="4E3A2F"/>
                </a:solidFill>
                <a:latin typeface="Franklin Gothic Book"/>
                <a:cs typeface="Franklin Gothic Book"/>
              </a:rPr>
              <a:t>f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m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č</a:t>
            </a:r>
            <a:r>
              <a:rPr sz="18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é</a:t>
            </a:r>
            <a:r>
              <a:rPr sz="18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b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u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le,</a:t>
            </a:r>
            <a:r>
              <a:rPr sz="18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ur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istic</a:t>
            </a:r>
            <a:r>
              <a:rPr sz="18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é</a:t>
            </a:r>
            <a:r>
              <a:rPr sz="1800" spc="-4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ú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u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lne, o</a:t>
            </a:r>
            <a:r>
              <a:rPr sz="18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h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is</a:t>
            </a:r>
            <a:r>
              <a:rPr sz="18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á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,</a:t>
            </a:r>
            <a:r>
              <a:rPr sz="1800" spc="-3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d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d</a:t>
            </a:r>
            <a:r>
              <a:rPr sz="1800" spc="-40" dirty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800" spc="-25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é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-40" dirty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š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e,</a:t>
            </a:r>
            <a:r>
              <a:rPr sz="18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y</a:t>
            </a:r>
            <a:r>
              <a:rPr sz="18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h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liad</a:t>
            </a:r>
            <a:r>
              <a:rPr sz="1800" spc="-40" dirty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800" spc="-25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é</a:t>
            </a:r>
            <a:r>
              <a:rPr sz="18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ž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e,</a:t>
            </a:r>
            <a:r>
              <a:rPr sz="18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l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an</a:t>
            </a:r>
            <a:r>
              <a:rPr sz="1800" spc="-25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é</a:t>
            </a:r>
            <a:r>
              <a:rPr sz="1800" spc="-4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d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rá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h</a:t>
            </a:r>
            <a:r>
              <a:rPr sz="1800" spc="-75" dirty="0">
                <a:solidFill>
                  <a:srgbClr val="4E3A2F"/>
                </a:solidFill>
                <a:latin typeface="Franklin Gothic Book"/>
                <a:cs typeface="Franklin Gothic Book"/>
              </a:rPr>
              <a:t>y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,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s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c</a:t>
            </a:r>
            <a:r>
              <a:rPr sz="1800" spc="15" dirty="0">
                <a:solidFill>
                  <a:srgbClr val="4E3A2F"/>
                </a:solidFill>
                <a:latin typeface="Franklin Gothic Book"/>
                <a:cs typeface="Franklin Gothic Book"/>
              </a:rPr>
              <a:t>h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d</a:t>
            </a:r>
            <a:r>
              <a:rPr sz="1800" spc="-75" dirty="0">
                <a:solidFill>
                  <a:srgbClr val="4E3A2F"/>
                </a:solidFill>
                <a:latin typeface="Franklin Gothic Book"/>
                <a:cs typeface="Franklin Gothic Book"/>
              </a:rPr>
              <a:t>y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,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ebrí</a:t>
            </a:r>
            <a:r>
              <a:rPr sz="18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800" spc="-75" dirty="0">
                <a:solidFill>
                  <a:srgbClr val="4E3A2F"/>
                </a:solidFill>
                <a:latin typeface="Franklin Gothic Book"/>
                <a:cs typeface="Franklin Gothic Book"/>
              </a:rPr>
              <a:t>y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,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c</a:t>
            </a:r>
            <a:r>
              <a:rPr sz="1800" spc="15" dirty="0">
                <a:solidFill>
                  <a:srgbClr val="4E3A2F"/>
                </a:solidFill>
                <a:latin typeface="Franklin Gothic Book"/>
                <a:cs typeface="Franklin Gothic Book"/>
              </a:rPr>
              <a:t>h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d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í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800" spc="-75" dirty="0">
                <a:solidFill>
                  <a:srgbClr val="4E3A2F"/>
                </a:solidFill>
                <a:latin typeface="Franklin Gothic Book"/>
                <a:cs typeface="Franklin Gothic Book"/>
              </a:rPr>
              <a:t>y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, ob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j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ty</a:t>
            </a:r>
            <a:r>
              <a:rPr sz="1800" dirty="0">
                <a:solidFill>
                  <a:srgbClr val="4E3A2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spc="-25" dirty="0">
                <a:solidFill>
                  <a:srgbClr val="4E3A2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ce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á</a:t>
            </a:r>
            <a:r>
              <a:rPr sz="1800" spc="-3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b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io</a:t>
            </a:r>
            <a:r>
              <a:rPr sz="18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d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i</a:t>
            </a:r>
            <a:r>
              <a:rPr sz="18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1800" spc="25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z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ity </a:t>
            </a:r>
            <a:r>
              <a:rPr sz="18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po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z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spc="-25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an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ie</a:t>
            </a:r>
            <a:r>
              <a:rPr sz="1800" spc="-7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–</a:t>
            </a:r>
            <a:r>
              <a:rPr sz="18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mo</a:t>
            </a:r>
            <a:r>
              <a:rPr sz="18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ra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d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e,</a:t>
            </a:r>
            <a:r>
              <a:rPr sz="18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m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lé</a:t>
            </a:r>
            <a:r>
              <a:rPr sz="1800" spc="-2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d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é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ploc</a:t>
            </a:r>
            <a:r>
              <a:rPr sz="18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h</a:t>
            </a:r>
            <a:r>
              <a:rPr sz="1800" spc="-75" dirty="0">
                <a:solidFill>
                  <a:srgbClr val="4E3A2F"/>
                </a:solidFill>
                <a:latin typeface="Franklin Gothic Book"/>
                <a:cs typeface="Franklin Gothic Book"/>
              </a:rPr>
              <a:t>y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, 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u</a:t>
            </a:r>
            <a:r>
              <a:rPr sz="18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áž</a:t>
            </a:r>
            <a:r>
              <a:rPr sz="1800" spc="-40" dirty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800" spc="-25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é</a:t>
            </a:r>
            <a:r>
              <a:rPr sz="1800" spc="-4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les</a:t>
            </a:r>
            <a:r>
              <a:rPr sz="18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é</a:t>
            </a:r>
            <a:r>
              <a:rPr sz="18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b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i</a:t>
            </a:r>
            <a:r>
              <a:rPr sz="1800" spc="-25" dirty="0">
                <a:solidFill>
                  <a:srgbClr val="4E3A2F"/>
                </a:solidFill>
                <a:latin typeface="Franklin Gothic Book"/>
                <a:cs typeface="Franklin Gothic Book"/>
              </a:rPr>
              <a:t>ot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y)</a:t>
            </a:r>
            <a:endParaRPr sz="1800" dirty="0">
              <a:latin typeface="Franklin Gothic Book"/>
              <a:cs typeface="Franklin Gothic Book"/>
            </a:endParaRPr>
          </a:p>
          <a:p>
            <a:pPr marL="12700">
              <a:lnSpc>
                <a:spcPct val="100000"/>
              </a:lnSpc>
              <a:spcBef>
                <a:spcPts val="430"/>
              </a:spcBef>
              <a:tabLst>
                <a:tab pos="356870" algn="l"/>
              </a:tabLst>
            </a:pPr>
            <a:r>
              <a:rPr sz="1250" spc="10" dirty="0">
                <a:solidFill>
                  <a:srgbClr val="F0A12D"/>
                </a:solidFill>
                <a:latin typeface="Times New Roman"/>
                <a:cs typeface="Times New Roman"/>
              </a:rPr>
              <a:t>	</a:t>
            </a:r>
            <a:r>
              <a:rPr sz="1800" b="1" spc="25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č</a:t>
            </a:r>
            <a:r>
              <a:rPr sz="1800" b="1" spc="5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inn</a:t>
            </a:r>
            <a:r>
              <a:rPr sz="1800" b="1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b="1" spc="5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s</a:t>
            </a:r>
            <a:r>
              <a:rPr lang="sk-SK" sz="1800" b="1" spc="5" dirty="0" smtClean="0">
                <a:solidFill>
                  <a:srgbClr val="4E3A2F"/>
                </a:solidFill>
                <a:latin typeface="Franklin Gothic Book"/>
                <a:cs typeface="Franklin Gothic Book"/>
              </a:rPr>
              <a:t>ť </a:t>
            </a:r>
            <a:r>
              <a:rPr sz="1800" b="1" spc="10" dirty="0" smtClean="0">
                <a:solidFill>
                  <a:srgbClr val="4E3A2F"/>
                </a:solidFill>
                <a:latin typeface="Franklin Gothic Book"/>
                <a:cs typeface="Franklin Gothic Book"/>
              </a:rPr>
              <a:t>3</a:t>
            </a:r>
            <a:r>
              <a:rPr sz="1800" b="1" dirty="0">
                <a:solidFill>
                  <a:srgbClr val="4E3A2F"/>
                </a:solidFill>
                <a:latin typeface="Franklin Gothic Book"/>
                <a:cs typeface="Franklin Gothic Book"/>
              </a:rPr>
              <a:t>:</a:t>
            </a:r>
            <a:r>
              <a:rPr sz="1800" b="1" spc="-4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z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lepše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ie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h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ie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z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d</a:t>
            </a:r>
            <a:r>
              <a:rPr sz="1800" spc="-40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spc="-30" dirty="0">
                <a:solidFill>
                  <a:srgbClr val="4E3A2F"/>
                </a:solidFill>
                <a:latin typeface="Franklin Gothic Book"/>
                <a:cs typeface="Franklin Gothic Book"/>
              </a:rPr>
              <a:t>y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ch</a:t>
            </a:r>
            <a:r>
              <a:rPr sz="1800" spc="2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íleži</a:t>
            </a:r>
            <a:r>
              <a:rPr sz="1800" spc="-25" dirty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s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tí</a:t>
            </a:r>
            <a:r>
              <a:rPr sz="18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á</a:t>
            </a:r>
            <a:r>
              <a:rPr sz="1800" spc="-40" dirty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800" spc="-25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spc="-7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lese</a:t>
            </a:r>
            <a:r>
              <a:rPr sz="1800" spc="10" dirty="0">
                <a:solidFill>
                  <a:srgbClr val="4E3A2F"/>
                </a:solidFill>
                <a:latin typeface="Times New Roman"/>
                <a:cs typeface="Times New Roman"/>
              </a:rPr>
              <a:t> 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dirty="0">
                <a:solidFill>
                  <a:srgbClr val="4E3A2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i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ých p</a:t>
            </a:r>
            <a:r>
              <a:rPr sz="1800" spc="55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spc="-40" dirty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800" spc="-25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zv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y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šu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j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ú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cich</a:t>
            </a:r>
            <a:endParaRPr sz="1800" dirty="0">
              <a:latin typeface="Franklin Gothic Book"/>
              <a:cs typeface="Franklin Gothic Book"/>
            </a:endParaRPr>
          </a:p>
          <a:p>
            <a:pPr marL="356870">
              <a:lnSpc>
                <a:spcPct val="100000"/>
              </a:lnSpc>
            </a:pP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b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io</a:t>
            </a:r>
            <a:r>
              <a:rPr sz="18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d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i</a:t>
            </a:r>
            <a:r>
              <a:rPr sz="18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1800" spc="25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z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itu</a:t>
            </a:r>
            <a:r>
              <a:rPr sz="18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les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ých</a:t>
            </a:r>
            <a:r>
              <a:rPr sz="1800" spc="1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1800" spc="-40" dirty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s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ystém</a:t>
            </a:r>
            <a:r>
              <a:rPr sz="18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endParaRPr sz="1800" dirty="0">
              <a:latin typeface="Franklin Gothic Book"/>
              <a:cs typeface="Franklin Gothic Book"/>
            </a:endParaRPr>
          </a:p>
          <a:p>
            <a:pPr marL="12700">
              <a:lnSpc>
                <a:spcPct val="100000"/>
              </a:lnSpc>
              <a:spcBef>
                <a:spcPts val="430"/>
              </a:spcBef>
              <a:tabLst>
                <a:tab pos="356870" algn="l"/>
              </a:tabLst>
            </a:pPr>
            <a:r>
              <a:rPr sz="1250" spc="10" dirty="0">
                <a:solidFill>
                  <a:srgbClr val="F0A12D"/>
                </a:solidFill>
                <a:latin typeface="Times New Roman"/>
                <a:cs typeface="Times New Roman"/>
              </a:rPr>
              <a:t>	</a:t>
            </a:r>
            <a:r>
              <a:rPr sz="1800" b="1" u="heavy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1800" b="1" u="heavy" spc="30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b="1" u="heavy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i</a:t>
            </a:r>
            <a:r>
              <a:rPr sz="1800" b="1" u="heavy" dirty="0">
                <a:solidFill>
                  <a:srgbClr val="4E3A2F"/>
                </a:solidFill>
                <a:latin typeface="Franklin Gothic Book"/>
                <a:cs typeface="Franklin Gothic Book"/>
              </a:rPr>
              <a:t>j</a:t>
            </a:r>
            <a:r>
              <a:rPr sz="1800" b="1" u="heavy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í</a:t>
            </a:r>
            <a:r>
              <a:rPr sz="1800" b="1" u="heavy" dirty="0">
                <a:solidFill>
                  <a:srgbClr val="4E3A2F"/>
                </a:solidFill>
                <a:latin typeface="Franklin Gothic Book"/>
                <a:cs typeface="Franklin Gothic Book"/>
              </a:rPr>
              <a:t>m</a:t>
            </a:r>
            <a:r>
              <a:rPr sz="1800" b="1" u="heavy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b="1" u="heavy" spc="-25" dirty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1800" b="1" u="heavy" dirty="0">
                <a:solidFill>
                  <a:srgbClr val="4E3A2F"/>
                </a:solidFill>
                <a:latin typeface="Franklin Gothic Book"/>
                <a:cs typeface="Franklin Gothic Book"/>
              </a:rPr>
              <a:t>el</a:t>
            </a:r>
            <a:r>
              <a:rPr sz="1800" b="1" u="heavy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i</a:t>
            </a:r>
            <a:r>
              <a:rPr sz="1800" b="1" u="heavy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b="1" u="heavy" spc="-60" dirty="0">
                <a:solidFill>
                  <a:srgbClr val="4E3A2F"/>
                </a:solidFill>
                <a:latin typeface="Times New Roman"/>
                <a:cs typeface="Times New Roman"/>
              </a:rPr>
              <a:t> </a:t>
            </a:r>
            <a:r>
              <a:rPr sz="1800" b="1" u="heavy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1800" b="1" u="heavy" spc="25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b="1" u="heavy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d</a:t>
            </a:r>
            <a:r>
              <a:rPr sz="1800" b="1" u="heavy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1800" b="1" u="heavy" spc="25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b="1" u="heavy" spc="50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b="1" u="heavy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y</a:t>
            </a:r>
            <a:r>
              <a:rPr sz="1800" b="1" u="heavy" dirty="0">
                <a:solidFill>
                  <a:srgbClr val="4E3A2F"/>
                </a:solidFill>
                <a:latin typeface="Franklin Gothic Book"/>
                <a:cs typeface="Franklin Gothic Book"/>
              </a:rPr>
              <a:t>:</a:t>
            </a:r>
            <a:endParaRPr sz="1800" dirty="0">
              <a:latin typeface="Franklin Gothic Book"/>
              <a:cs typeface="Franklin Gothic Book"/>
            </a:endParaRPr>
          </a:p>
          <a:p>
            <a:pPr marL="12700">
              <a:lnSpc>
                <a:spcPct val="100000"/>
              </a:lnSpc>
              <a:spcBef>
                <a:spcPts val="434"/>
              </a:spcBef>
              <a:tabLst>
                <a:tab pos="356870" algn="l"/>
              </a:tabLst>
            </a:pPr>
            <a:r>
              <a:rPr sz="1250" spc="10" dirty="0">
                <a:solidFill>
                  <a:srgbClr val="F0A12D"/>
                </a:solidFill>
                <a:latin typeface="Times New Roman"/>
                <a:cs typeface="Times New Roman"/>
              </a:rPr>
              <a:t>	</a:t>
            </a:r>
            <a:r>
              <a:rPr sz="18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f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y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z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ic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é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rávn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ic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é</a:t>
            </a:r>
            <a:r>
              <a:rPr sz="1800" spc="-4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s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spc="-30" dirty="0">
                <a:solidFill>
                  <a:srgbClr val="4E3A2F"/>
                </a:solidFill>
                <a:latin typeface="Franklin Gothic Book"/>
                <a:cs typeface="Franklin Gothic Book"/>
              </a:rPr>
              <a:t>b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y ob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h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s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po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d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aru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j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ú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ce</a:t>
            </a:r>
            <a:r>
              <a:rPr sz="18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lesy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 v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la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s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íct</a:t>
            </a:r>
            <a:r>
              <a:rPr sz="18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1800" spc="-4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s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úk</a:t>
            </a:r>
            <a:r>
              <a:rPr sz="18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om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ých</a:t>
            </a:r>
            <a:endParaRPr sz="1800" dirty="0">
              <a:latin typeface="Franklin Gothic Book"/>
              <a:cs typeface="Franklin Gothic Book"/>
            </a:endParaRPr>
          </a:p>
          <a:p>
            <a:pPr marL="356870">
              <a:lnSpc>
                <a:spcPct val="100000"/>
              </a:lnSpc>
            </a:pP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l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as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í</a:t>
            </a:r>
            <a:r>
              <a:rPr sz="1800" spc="-40" dirty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800" spc="-25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ich</a:t>
            </a:r>
            <a:r>
              <a:rPr sz="18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z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d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ruž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í,</a:t>
            </a:r>
            <a:r>
              <a:rPr sz="18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obcí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ich</a:t>
            </a:r>
            <a:r>
              <a:rPr sz="1800" spc="2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z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d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ruž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í,</a:t>
            </a:r>
            <a:r>
              <a:rPr sz="1800" spc="-3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ci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i,</a:t>
            </a:r>
            <a:r>
              <a:rPr sz="18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š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á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tu</a:t>
            </a:r>
            <a:endParaRPr sz="1800" dirty="0">
              <a:latin typeface="Franklin Gothic Book"/>
              <a:cs typeface="Franklin Gothic Book"/>
            </a:endParaRPr>
          </a:p>
          <a:p>
            <a:pPr marL="12700">
              <a:lnSpc>
                <a:spcPct val="100000"/>
              </a:lnSpc>
              <a:spcBef>
                <a:spcPts val="434"/>
              </a:spcBef>
              <a:tabLst>
                <a:tab pos="356870" algn="l"/>
              </a:tabLst>
            </a:pPr>
            <a:r>
              <a:rPr sz="1250" spc="10" dirty="0">
                <a:solidFill>
                  <a:srgbClr val="F0A12D"/>
                </a:solidFill>
                <a:latin typeface="Times New Roman"/>
                <a:cs typeface="Times New Roman"/>
              </a:rPr>
              <a:t>	</a:t>
            </a:r>
            <a:r>
              <a:rPr sz="18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občian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s</a:t>
            </a:r>
            <a:r>
              <a:rPr sz="1800" spc="-40" dirty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18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z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d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ruž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ie</a:t>
            </a:r>
            <a:r>
              <a:rPr sz="18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len</a:t>
            </a:r>
            <a:r>
              <a:rPr sz="18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so</a:t>
            </a:r>
            <a:r>
              <a:rPr sz="18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s</a:t>
            </a:r>
            <a:r>
              <a:rPr sz="1800" spc="5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ú</a:t>
            </a:r>
            <a:r>
              <a:rPr sz="1800" spc="10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h</a:t>
            </a:r>
            <a:r>
              <a:rPr sz="1800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la</a:t>
            </a:r>
            <a:r>
              <a:rPr sz="1800" spc="5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s</a:t>
            </a:r>
            <a:r>
              <a:rPr sz="1800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om</a:t>
            </a:r>
            <a:r>
              <a:rPr sz="1800" spc="-6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ob</a:t>
            </a:r>
            <a:r>
              <a:rPr sz="1800" spc="5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h</a:t>
            </a:r>
            <a:r>
              <a:rPr sz="180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spc="5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s</a:t>
            </a:r>
            <a:r>
              <a:rPr sz="180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po</a:t>
            </a:r>
            <a:r>
              <a:rPr sz="1800" spc="-1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d</a:t>
            </a:r>
            <a:r>
              <a:rPr sz="1800" spc="5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spc="-2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spc="-25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spc="-2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spc="5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lang="sk-SK" sz="1800" spc="5" dirty="0" smtClean="0">
                <a:solidFill>
                  <a:srgbClr val="4E3A2F"/>
                </a:solidFill>
                <a:latin typeface="Franklin Gothic Book"/>
                <a:cs typeface="Franklin Gothic Book"/>
              </a:rPr>
              <a:t>teľa</a:t>
            </a:r>
            <a:r>
              <a:rPr sz="1800" spc="110" dirty="0" smtClean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lesa</a:t>
            </a:r>
            <a:r>
              <a:rPr sz="1800" spc="1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d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an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é</a:t>
            </a:r>
            <a:r>
              <a:rPr sz="18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h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úz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emia</a:t>
            </a:r>
            <a:endParaRPr sz="1800" dirty="0">
              <a:latin typeface="Franklin Gothic Book"/>
              <a:cs typeface="Franklin Gothic Book"/>
            </a:endParaRPr>
          </a:p>
          <a:p>
            <a:pPr marL="12700">
              <a:lnSpc>
                <a:spcPct val="100000"/>
              </a:lnSpc>
              <a:spcBef>
                <a:spcPts val="430"/>
              </a:spcBef>
              <a:tabLst>
                <a:tab pos="356870" algn="l"/>
              </a:tabLst>
            </a:pPr>
            <a:r>
              <a:rPr sz="1250" spc="10" dirty="0">
                <a:solidFill>
                  <a:srgbClr val="F0A12D"/>
                </a:solidFill>
                <a:latin typeface="Times New Roman"/>
                <a:cs typeface="Times New Roman"/>
              </a:rPr>
              <a:t>	</a:t>
            </a:r>
            <a:r>
              <a:rPr sz="1800" b="1" spc="20" dirty="0">
                <a:solidFill>
                  <a:srgbClr val="4E3A2F"/>
                </a:solidFill>
                <a:latin typeface="Franklin Gothic Book"/>
                <a:cs typeface="Franklin Gothic Book"/>
              </a:rPr>
              <a:t>m</a:t>
            </a:r>
            <a:r>
              <a:rPr sz="1800" b="1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i</a:t>
            </a:r>
            <a:r>
              <a:rPr sz="1800" b="1" spc="20" dirty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1800" b="1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b="1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b="1" spc="-5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b="1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1800" b="1" spc="25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b="1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d</a:t>
            </a:r>
            <a:r>
              <a:rPr sz="1800" b="1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1800" b="1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b="1" spc="80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b="1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y</a:t>
            </a:r>
            <a:r>
              <a:rPr sz="1800" b="1" spc="-6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b="1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z </a:t>
            </a:r>
            <a:r>
              <a:rPr sz="1800" b="1" spc="25" dirty="0">
                <a:solidFill>
                  <a:srgbClr val="4E3A2F"/>
                </a:solidFill>
                <a:latin typeface="Franklin Gothic Book"/>
                <a:cs typeface="Franklin Gothic Book"/>
              </a:rPr>
              <a:t>c</a:t>
            </a:r>
            <a:r>
              <a:rPr sz="1800" b="1" spc="20" dirty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1800" b="1" spc="15" dirty="0">
                <a:solidFill>
                  <a:srgbClr val="4E3A2F"/>
                </a:solidFill>
                <a:latin typeface="Franklin Gothic Book"/>
                <a:cs typeface="Franklin Gothic Book"/>
              </a:rPr>
              <a:t>l</a:t>
            </a:r>
            <a:r>
              <a:rPr sz="1800" b="1" spc="-40" dirty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800" b="1" spc="-25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b="1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b="1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ý</a:t>
            </a:r>
            <a:r>
              <a:rPr sz="1800" b="1" dirty="0">
                <a:solidFill>
                  <a:srgbClr val="4E3A2F"/>
                </a:solidFill>
                <a:latin typeface="Franklin Gothic Book"/>
                <a:cs typeface="Franklin Gothic Book"/>
              </a:rPr>
              <a:t>c</a:t>
            </a:r>
            <a:r>
              <a:rPr sz="1800" b="1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h</a:t>
            </a:r>
            <a:r>
              <a:rPr sz="1800" b="1" spc="-7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b="1" spc="25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b="1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1800" b="1" spc="30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b="1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á</a:t>
            </a:r>
            <a:r>
              <a:rPr sz="1800" b="1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b="1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b="1" dirty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1800" b="1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b="1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ý</a:t>
            </a:r>
            <a:r>
              <a:rPr sz="1800" b="1" dirty="0">
                <a:solidFill>
                  <a:srgbClr val="4E3A2F"/>
                </a:solidFill>
                <a:latin typeface="Franklin Gothic Book"/>
                <a:cs typeface="Franklin Gothic Book"/>
              </a:rPr>
              <a:t>c</a:t>
            </a:r>
            <a:r>
              <a:rPr sz="1800" b="1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h</a:t>
            </a:r>
            <a:r>
              <a:rPr sz="1800" b="1" spc="-7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b="1" spc="20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b="1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ý</a:t>
            </a:r>
            <a:r>
              <a:rPr sz="1800" b="1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d</a:t>
            </a:r>
            <a:r>
              <a:rPr sz="1800" b="1" spc="-40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b="1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b="1" spc="-40" dirty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800" b="1" spc="-25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b="1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b="1" dirty="0">
                <a:solidFill>
                  <a:srgbClr val="4E3A2F"/>
                </a:solidFill>
                <a:latin typeface="Franklin Gothic Book"/>
                <a:cs typeface="Franklin Gothic Book"/>
              </a:rPr>
              <a:t>:</a:t>
            </a:r>
            <a:r>
              <a:rPr sz="1800" b="1" spc="-14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-50" dirty="0">
                <a:solidFill>
                  <a:srgbClr val="4E3A2F"/>
                </a:solidFill>
                <a:latin typeface="Franklin Gothic Book"/>
                <a:cs typeface="Franklin Gothic Book"/>
              </a:rPr>
              <a:t>1</a:t>
            </a:r>
            <a:r>
              <a:rPr sz="18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0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0</a:t>
            </a:r>
            <a:r>
              <a:rPr sz="1800" spc="-15" dirty="0">
                <a:solidFill>
                  <a:srgbClr val="4E3A2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%</a:t>
            </a:r>
            <a:endParaRPr sz="1800" dirty="0">
              <a:latin typeface="Franklin Gothic Book"/>
              <a:cs typeface="Franklin Gothic Book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/>
          <p:nvPr/>
        </p:nvSpPr>
        <p:spPr>
          <a:xfrm>
            <a:off x="1176527" y="786383"/>
            <a:ext cx="527304" cy="32613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6123432" y="1213103"/>
            <a:ext cx="536448" cy="32613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499745" y="514397"/>
            <a:ext cx="8229600" cy="86177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800" b="1" spc="30" dirty="0">
                <a:solidFill>
                  <a:schemeClr val="accent5">
                    <a:lumMod val="50000"/>
                  </a:schemeClr>
                </a:solidFill>
                <a:latin typeface="Franklin Gothic Medium"/>
                <a:cs typeface="Franklin Gothic Medium"/>
              </a:rPr>
              <a:t>M</a:t>
            </a:r>
            <a:r>
              <a:rPr sz="2800" b="1" spc="10" dirty="0">
                <a:solidFill>
                  <a:schemeClr val="accent5">
                    <a:lumMod val="50000"/>
                  </a:schemeClr>
                </a:solidFill>
                <a:latin typeface="Franklin Gothic Medium"/>
                <a:cs typeface="Franklin Gothic Medium"/>
              </a:rPr>
              <a:t>0</a:t>
            </a:r>
            <a:r>
              <a:rPr sz="2800" b="1" dirty="0">
                <a:solidFill>
                  <a:schemeClr val="accent5">
                    <a:lumMod val="50000"/>
                  </a:schemeClr>
                </a:solidFill>
                <a:latin typeface="Franklin Gothic Medium"/>
                <a:cs typeface="Franklin Gothic Medium"/>
              </a:rPr>
              <a:t>8</a:t>
            </a:r>
            <a:r>
              <a:rPr sz="2800" b="1" spc="-65" dirty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2800" b="1" dirty="0">
                <a:solidFill>
                  <a:schemeClr val="accent5">
                    <a:lumMod val="50000"/>
                  </a:schemeClr>
                </a:solidFill>
              </a:rPr>
              <a:t>–</a:t>
            </a:r>
            <a:r>
              <a:rPr sz="2800" b="1" spc="-2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sz="2800" b="1" spc="15" dirty="0">
                <a:solidFill>
                  <a:schemeClr val="accent5">
                    <a:lumMod val="50000"/>
                  </a:schemeClr>
                </a:solidFill>
              </a:rPr>
              <a:t>I</a:t>
            </a:r>
            <a:r>
              <a:rPr sz="2800" b="1" spc="20" dirty="0">
                <a:solidFill>
                  <a:schemeClr val="accent5">
                    <a:lumMod val="50000"/>
                  </a:schemeClr>
                </a:solidFill>
              </a:rPr>
              <a:t>N</a:t>
            </a:r>
            <a:r>
              <a:rPr sz="2800" b="1" spc="15" dirty="0">
                <a:solidFill>
                  <a:schemeClr val="accent5">
                    <a:lumMod val="50000"/>
                  </a:schemeClr>
                </a:solidFill>
              </a:rPr>
              <a:t>V</a:t>
            </a:r>
            <a:r>
              <a:rPr sz="2800" b="1" dirty="0">
                <a:solidFill>
                  <a:schemeClr val="accent5">
                    <a:lumMod val="50000"/>
                  </a:schemeClr>
                </a:solidFill>
              </a:rPr>
              <a:t>E</a:t>
            </a:r>
            <a:r>
              <a:rPr sz="2800" b="1" spc="10" dirty="0">
                <a:solidFill>
                  <a:schemeClr val="accent5">
                    <a:lumMod val="50000"/>
                  </a:schemeClr>
                </a:solidFill>
              </a:rPr>
              <a:t>S</a:t>
            </a:r>
            <a:r>
              <a:rPr sz="2800" b="1" spc="-15" dirty="0">
                <a:solidFill>
                  <a:schemeClr val="accent5">
                    <a:lumMod val="50000"/>
                  </a:schemeClr>
                </a:solidFill>
              </a:rPr>
              <a:t>T</a:t>
            </a:r>
            <a:r>
              <a:rPr sz="2800" b="1" dirty="0">
                <a:solidFill>
                  <a:schemeClr val="accent5">
                    <a:lumMod val="50000"/>
                  </a:schemeClr>
                </a:solidFill>
              </a:rPr>
              <a:t>ÍCIE</a:t>
            </a:r>
            <a:r>
              <a:rPr sz="2800" b="1" spc="-7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sz="2800" b="1" spc="30" dirty="0">
                <a:solidFill>
                  <a:schemeClr val="accent5">
                    <a:lumMod val="50000"/>
                  </a:schemeClr>
                </a:solidFill>
              </a:rPr>
              <a:t>D</a:t>
            </a:r>
            <a:r>
              <a:rPr sz="2800" b="1" dirty="0">
                <a:solidFill>
                  <a:schemeClr val="accent5">
                    <a:lumMod val="50000"/>
                  </a:schemeClr>
                </a:solidFill>
              </a:rPr>
              <a:t>O</a:t>
            </a:r>
            <a:r>
              <a:rPr sz="2800" b="1" spc="-35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sz="2800" b="1" dirty="0">
                <a:solidFill>
                  <a:schemeClr val="accent5">
                    <a:lumMod val="50000"/>
                  </a:schemeClr>
                </a:solidFill>
              </a:rPr>
              <a:t>R</a:t>
            </a:r>
            <a:r>
              <a:rPr sz="2800" b="1" spc="10" dirty="0">
                <a:solidFill>
                  <a:schemeClr val="accent5">
                    <a:lumMod val="50000"/>
                  </a:schemeClr>
                </a:solidFill>
              </a:rPr>
              <a:t>O</a:t>
            </a:r>
            <a:r>
              <a:rPr sz="2800" b="1" dirty="0">
                <a:solidFill>
                  <a:schemeClr val="accent5">
                    <a:lumMod val="50000"/>
                  </a:schemeClr>
                </a:solidFill>
              </a:rPr>
              <a:t>Z</a:t>
            </a:r>
            <a:r>
              <a:rPr sz="2800" b="1" spc="-60" dirty="0">
                <a:solidFill>
                  <a:schemeClr val="accent5">
                    <a:lumMod val="50000"/>
                  </a:schemeClr>
                </a:solidFill>
              </a:rPr>
              <a:t>V</a:t>
            </a:r>
            <a:r>
              <a:rPr sz="2800" b="1" dirty="0">
                <a:solidFill>
                  <a:schemeClr val="accent5">
                    <a:lumMod val="50000"/>
                  </a:schemeClr>
                </a:solidFill>
              </a:rPr>
              <a:t>O</a:t>
            </a:r>
            <a:r>
              <a:rPr sz="2800" b="1" spc="-65" dirty="0">
                <a:solidFill>
                  <a:schemeClr val="accent5">
                    <a:lumMod val="50000"/>
                  </a:schemeClr>
                </a:solidFill>
              </a:rPr>
              <a:t>J</a:t>
            </a:r>
            <a:r>
              <a:rPr sz="2800" b="1" dirty="0">
                <a:solidFill>
                  <a:schemeClr val="accent5">
                    <a:lumMod val="50000"/>
                  </a:schemeClr>
                </a:solidFill>
              </a:rPr>
              <a:t>A</a:t>
            </a:r>
            <a:r>
              <a:rPr sz="2800" b="1" spc="-65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sz="2800" b="1" spc="10" dirty="0">
                <a:solidFill>
                  <a:schemeClr val="accent5">
                    <a:lumMod val="50000"/>
                  </a:schemeClr>
                </a:solidFill>
              </a:rPr>
              <a:t>L</a:t>
            </a:r>
            <a:r>
              <a:rPr sz="2800" b="1" spc="25" dirty="0">
                <a:solidFill>
                  <a:schemeClr val="accent5">
                    <a:lumMod val="50000"/>
                  </a:schemeClr>
                </a:solidFill>
              </a:rPr>
              <a:t>ES</a:t>
            </a:r>
            <a:r>
              <a:rPr sz="2800" b="1" dirty="0">
                <a:solidFill>
                  <a:schemeClr val="accent5">
                    <a:lumMod val="50000"/>
                  </a:schemeClr>
                </a:solidFill>
              </a:rPr>
              <a:t>N</a:t>
            </a:r>
            <a:r>
              <a:rPr sz="2800" b="1" spc="-10" dirty="0">
                <a:solidFill>
                  <a:schemeClr val="accent5">
                    <a:lumMod val="50000"/>
                  </a:schemeClr>
                </a:solidFill>
              </a:rPr>
              <a:t>Ý</a:t>
            </a:r>
            <a:r>
              <a:rPr sz="2800" b="1" spc="5" dirty="0">
                <a:solidFill>
                  <a:schemeClr val="accent5">
                    <a:lumMod val="50000"/>
                  </a:schemeClr>
                </a:solidFill>
              </a:rPr>
              <a:t>C</a:t>
            </a:r>
            <a:r>
              <a:rPr sz="2800" b="1" dirty="0">
                <a:solidFill>
                  <a:schemeClr val="accent5">
                    <a:lumMod val="50000"/>
                  </a:schemeClr>
                </a:solidFill>
              </a:rPr>
              <a:t>H</a:t>
            </a:r>
            <a:r>
              <a:rPr sz="2800" b="1" spc="-75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sz="2800" b="1" spc="10" dirty="0">
                <a:solidFill>
                  <a:schemeClr val="accent5">
                    <a:lumMod val="50000"/>
                  </a:schemeClr>
                </a:solidFill>
              </a:rPr>
              <a:t>O</a:t>
            </a:r>
            <a:r>
              <a:rPr sz="2800" b="1" spc="20" dirty="0">
                <a:solidFill>
                  <a:schemeClr val="accent5">
                    <a:lumMod val="50000"/>
                  </a:schemeClr>
                </a:solidFill>
              </a:rPr>
              <a:t>B</a:t>
            </a:r>
            <a:r>
              <a:rPr sz="2800" b="1" spc="10" dirty="0">
                <a:solidFill>
                  <a:schemeClr val="accent5">
                    <a:lumMod val="50000"/>
                  </a:schemeClr>
                </a:solidFill>
              </a:rPr>
              <a:t>LA</a:t>
            </a:r>
            <a:r>
              <a:rPr sz="2800" b="1" spc="-20" dirty="0">
                <a:solidFill>
                  <a:schemeClr val="accent5">
                    <a:lumMod val="50000"/>
                  </a:schemeClr>
                </a:solidFill>
              </a:rPr>
              <a:t>S</a:t>
            </a:r>
            <a:r>
              <a:rPr sz="2800" b="1" spc="10" dirty="0">
                <a:solidFill>
                  <a:schemeClr val="accent5">
                    <a:lumMod val="50000"/>
                  </a:schemeClr>
                </a:solidFill>
              </a:rPr>
              <a:t>T</a:t>
            </a:r>
            <a:r>
              <a:rPr sz="2800" b="1" dirty="0">
                <a:solidFill>
                  <a:schemeClr val="accent5">
                    <a:lumMod val="50000"/>
                  </a:schemeClr>
                </a:solidFill>
              </a:rPr>
              <a:t>Í</a:t>
            </a:r>
            <a:r>
              <a:rPr sz="2800" b="1" spc="-8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sz="2800" b="1" dirty="0">
                <a:solidFill>
                  <a:schemeClr val="accent5">
                    <a:lumMod val="50000"/>
                  </a:schemeClr>
                </a:solidFill>
              </a:rPr>
              <a:t>A</a:t>
            </a:r>
            <a:endParaRPr sz="2800" b="1" dirty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800" b="1" spc="10" dirty="0">
                <a:solidFill>
                  <a:schemeClr val="accent5">
                    <a:lumMod val="50000"/>
                  </a:schemeClr>
                </a:solidFill>
              </a:rPr>
              <a:t>ZL</a:t>
            </a:r>
            <a:r>
              <a:rPr sz="2800" b="1" spc="25" dirty="0">
                <a:solidFill>
                  <a:schemeClr val="accent5">
                    <a:lumMod val="50000"/>
                  </a:schemeClr>
                </a:solidFill>
              </a:rPr>
              <a:t>E</a:t>
            </a:r>
            <a:r>
              <a:rPr sz="2800" b="1" dirty="0">
                <a:solidFill>
                  <a:schemeClr val="accent5">
                    <a:lumMod val="50000"/>
                  </a:schemeClr>
                </a:solidFill>
              </a:rPr>
              <a:t>P</a:t>
            </a:r>
            <a:r>
              <a:rPr sz="2800" b="1" spc="-20" dirty="0">
                <a:solidFill>
                  <a:schemeClr val="accent5">
                    <a:lumMod val="50000"/>
                  </a:schemeClr>
                </a:solidFill>
              </a:rPr>
              <a:t>Š</a:t>
            </a:r>
            <a:r>
              <a:rPr sz="2800" b="1" dirty="0">
                <a:solidFill>
                  <a:schemeClr val="accent5">
                    <a:lumMod val="50000"/>
                  </a:schemeClr>
                </a:solidFill>
              </a:rPr>
              <a:t>ENIA</a:t>
            </a:r>
            <a:r>
              <a:rPr sz="2800" b="1" spc="-65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sz="2800" b="1" spc="10" dirty="0">
                <a:solidFill>
                  <a:schemeClr val="accent5">
                    <a:lumMod val="50000"/>
                  </a:schemeClr>
                </a:solidFill>
              </a:rPr>
              <a:t>Ž</a:t>
            </a:r>
            <a:r>
              <a:rPr sz="2800" b="1" spc="15" dirty="0">
                <a:solidFill>
                  <a:schemeClr val="accent5">
                    <a:lumMod val="50000"/>
                  </a:schemeClr>
                </a:solidFill>
              </a:rPr>
              <a:t>I</a:t>
            </a:r>
            <a:r>
              <a:rPr sz="2800" b="1" spc="-55" dirty="0">
                <a:solidFill>
                  <a:schemeClr val="accent5">
                    <a:lumMod val="50000"/>
                  </a:schemeClr>
                </a:solidFill>
              </a:rPr>
              <a:t>V</a:t>
            </a:r>
            <a:r>
              <a:rPr sz="2800" b="1" spc="-35" dirty="0">
                <a:solidFill>
                  <a:schemeClr val="accent5">
                    <a:lumMod val="50000"/>
                  </a:schemeClr>
                </a:solidFill>
              </a:rPr>
              <a:t>O</a:t>
            </a:r>
            <a:r>
              <a:rPr sz="2800" b="1" spc="-155" dirty="0">
                <a:solidFill>
                  <a:schemeClr val="accent5">
                    <a:lumMod val="50000"/>
                  </a:schemeClr>
                </a:solidFill>
              </a:rPr>
              <a:t>T</a:t>
            </a:r>
            <a:r>
              <a:rPr sz="2800" b="1" spc="5" dirty="0">
                <a:solidFill>
                  <a:schemeClr val="accent5">
                    <a:lumMod val="50000"/>
                  </a:schemeClr>
                </a:solidFill>
              </a:rPr>
              <a:t>A</a:t>
            </a:r>
            <a:r>
              <a:rPr sz="2800" b="1" spc="-20" dirty="0">
                <a:solidFill>
                  <a:schemeClr val="accent5">
                    <a:lumMod val="50000"/>
                  </a:schemeClr>
                </a:solidFill>
              </a:rPr>
              <a:t>S</a:t>
            </a:r>
            <a:r>
              <a:rPr sz="2800" b="1" dirty="0">
                <a:solidFill>
                  <a:schemeClr val="accent5">
                    <a:lumMod val="50000"/>
                  </a:schemeClr>
                </a:solidFill>
              </a:rPr>
              <a:t>CHOPNOS</a:t>
            </a:r>
            <a:r>
              <a:rPr sz="2800" b="1" spc="-15" dirty="0">
                <a:solidFill>
                  <a:schemeClr val="accent5">
                    <a:lumMod val="50000"/>
                  </a:schemeClr>
                </a:solidFill>
              </a:rPr>
              <a:t>T</a:t>
            </a:r>
            <a:r>
              <a:rPr sz="2800" b="1" dirty="0">
                <a:solidFill>
                  <a:schemeClr val="accent5">
                    <a:lumMod val="50000"/>
                  </a:schemeClr>
                </a:solidFill>
              </a:rPr>
              <a:t>I</a:t>
            </a:r>
            <a:r>
              <a:rPr sz="2800" b="1" spc="-8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sz="2800" b="1" spc="10" dirty="0">
                <a:solidFill>
                  <a:schemeClr val="accent5">
                    <a:lumMod val="50000"/>
                  </a:schemeClr>
                </a:solidFill>
              </a:rPr>
              <a:t>L</a:t>
            </a:r>
            <a:r>
              <a:rPr sz="2800" b="1" spc="25" dirty="0">
                <a:solidFill>
                  <a:schemeClr val="accent5">
                    <a:lumMod val="50000"/>
                  </a:schemeClr>
                </a:solidFill>
              </a:rPr>
              <a:t>ES</a:t>
            </a:r>
            <a:r>
              <a:rPr sz="2800" b="1" spc="-60" dirty="0">
                <a:solidFill>
                  <a:schemeClr val="accent5">
                    <a:lumMod val="50000"/>
                  </a:schemeClr>
                </a:solidFill>
              </a:rPr>
              <a:t>O</a:t>
            </a:r>
            <a:r>
              <a:rPr sz="2800" b="1" dirty="0">
                <a:solidFill>
                  <a:schemeClr val="accent5">
                    <a:lumMod val="50000"/>
                  </a:schemeClr>
                </a:solidFill>
              </a:rPr>
              <a:t>V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381000" y="2209800"/>
            <a:ext cx="8467090" cy="424731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280"/>
              </a:lnSpc>
              <a:tabLst>
                <a:tab pos="356870" algn="l"/>
              </a:tabLst>
            </a:pPr>
            <a:r>
              <a:rPr sz="1400" spc="-15" dirty="0">
                <a:solidFill>
                  <a:srgbClr val="F0A12D"/>
                </a:solidFill>
                <a:latin typeface="Times New Roman"/>
                <a:cs typeface="Times New Roman"/>
              </a:rPr>
              <a:t>	</a:t>
            </a:r>
            <a:r>
              <a:rPr sz="2000" b="1" dirty="0">
                <a:solidFill>
                  <a:srgbClr val="0070C0"/>
                </a:solidFill>
                <a:latin typeface="Franklin Gothic Book"/>
                <a:cs typeface="Franklin Gothic Book"/>
              </a:rPr>
              <a:t>p</a:t>
            </a:r>
            <a:r>
              <a:rPr sz="2000" b="1" spc="0" dirty="0">
                <a:solidFill>
                  <a:srgbClr val="0070C0"/>
                </a:solidFill>
                <a:latin typeface="Franklin Gothic Book"/>
                <a:cs typeface="Franklin Gothic Book"/>
              </a:rPr>
              <a:t>o</a:t>
            </a:r>
            <a:r>
              <a:rPr sz="2000" b="1" spc="15" dirty="0">
                <a:solidFill>
                  <a:srgbClr val="0070C0"/>
                </a:solidFill>
                <a:latin typeface="Franklin Gothic Book"/>
                <a:cs typeface="Franklin Gothic Book"/>
              </a:rPr>
              <a:t>d</a:t>
            </a:r>
            <a:r>
              <a:rPr sz="2000" b="1" spc="0" dirty="0">
                <a:solidFill>
                  <a:srgbClr val="0070C0"/>
                </a:solidFill>
                <a:latin typeface="Franklin Gothic Book"/>
                <a:cs typeface="Franklin Gothic Book"/>
              </a:rPr>
              <a:t>o</a:t>
            </a:r>
            <a:r>
              <a:rPr sz="2000" b="1" dirty="0">
                <a:solidFill>
                  <a:srgbClr val="0070C0"/>
                </a:solidFill>
                <a:latin typeface="Franklin Gothic Book"/>
                <a:cs typeface="Franklin Gothic Book"/>
              </a:rPr>
              <a:t>p</a:t>
            </a:r>
            <a:r>
              <a:rPr sz="2000" b="1" spc="-15" dirty="0">
                <a:solidFill>
                  <a:srgbClr val="0070C0"/>
                </a:solidFill>
                <a:latin typeface="Franklin Gothic Book"/>
                <a:cs typeface="Franklin Gothic Book"/>
              </a:rPr>
              <a:t>a</a:t>
            </a:r>
            <a:r>
              <a:rPr sz="2000" b="1" dirty="0">
                <a:solidFill>
                  <a:srgbClr val="0070C0"/>
                </a:solidFill>
                <a:latin typeface="Franklin Gothic Book"/>
                <a:cs typeface="Franklin Gothic Book"/>
              </a:rPr>
              <a:t>t</a:t>
            </a:r>
            <a:r>
              <a:rPr sz="2000" b="1" spc="-20" dirty="0">
                <a:solidFill>
                  <a:srgbClr val="0070C0"/>
                </a:solidFill>
                <a:latin typeface="Franklin Gothic Book"/>
                <a:cs typeface="Franklin Gothic Book"/>
              </a:rPr>
              <a:t>r</a:t>
            </a:r>
            <a:r>
              <a:rPr sz="2000" b="1" spc="-15" dirty="0">
                <a:solidFill>
                  <a:srgbClr val="0070C0"/>
                </a:solidFill>
                <a:latin typeface="Franklin Gothic Book"/>
                <a:cs typeface="Franklin Gothic Book"/>
              </a:rPr>
              <a:t>e</a:t>
            </a:r>
            <a:r>
              <a:rPr sz="2000" b="1" dirty="0">
                <a:solidFill>
                  <a:srgbClr val="0070C0"/>
                </a:solidFill>
                <a:latin typeface="Franklin Gothic Book"/>
                <a:cs typeface="Franklin Gothic Book"/>
              </a:rPr>
              <a:t>n</a:t>
            </a:r>
            <a:r>
              <a:rPr sz="2000" b="1" spc="-10" dirty="0">
                <a:solidFill>
                  <a:srgbClr val="0070C0"/>
                </a:solidFill>
                <a:latin typeface="Franklin Gothic Book"/>
                <a:cs typeface="Franklin Gothic Book"/>
              </a:rPr>
              <a:t>i</a:t>
            </a:r>
            <a:r>
              <a:rPr sz="2000" b="1" spc="-15" dirty="0">
                <a:solidFill>
                  <a:srgbClr val="0070C0"/>
                </a:solidFill>
                <a:latin typeface="Franklin Gothic Book"/>
                <a:cs typeface="Franklin Gothic Book"/>
              </a:rPr>
              <a:t>e</a:t>
            </a:r>
            <a:r>
              <a:rPr sz="2000" b="1" spc="-70" dirty="0">
                <a:solidFill>
                  <a:srgbClr val="0070C0"/>
                </a:solidFill>
                <a:latin typeface="Times New Roman"/>
                <a:cs typeface="Times New Roman"/>
              </a:rPr>
              <a:t> </a:t>
            </a:r>
            <a:r>
              <a:rPr sz="2000" b="1" spc="20" dirty="0">
                <a:solidFill>
                  <a:srgbClr val="0070C0"/>
                </a:solidFill>
                <a:latin typeface="Franklin Gothic Book"/>
                <a:cs typeface="Franklin Gothic Book"/>
              </a:rPr>
              <a:t>8.6</a:t>
            </a:r>
            <a:r>
              <a:rPr sz="2000" b="1" spc="-5" dirty="0">
                <a:solidFill>
                  <a:srgbClr val="0070C0"/>
                </a:solidFill>
                <a:latin typeface="Franklin Gothic Book"/>
                <a:cs typeface="Franklin Gothic Book"/>
              </a:rPr>
              <a:t>.</a:t>
            </a:r>
            <a:r>
              <a:rPr sz="2000" b="1" spc="-80" dirty="0">
                <a:solidFill>
                  <a:srgbClr val="0070C0"/>
                </a:solidFill>
                <a:latin typeface="Times New Roman"/>
                <a:cs typeface="Times New Roman"/>
              </a:rPr>
              <a:t> </a:t>
            </a:r>
            <a:r>
              <a:rPr sz="2000" b="1" spc="-15" dirty="0">
                <a:solidFill>
                  <a:srgbClr val="0070C0"/>
                </a:solidFill>
                <a:latin typeface="Franklin Gothic Book"/>
                <a:cs typeface="Franklin Gothic Book"/>
              </a:rPr>
              <a:t>– </a:t>
            </a:r>
            <a:r>
              <a:rPr sz="2000" b="1" spc="-25" dirty="0">
                <a:solidFill>
                  <a:srgbClr val="0070C0"/>
                </a:solidFill>
                <a:latin typeface="Franklin Gothic Book"/>
                <a:cs typeface="Franklin Gothic Book"/>
              </a:rPr>
              <a:t>P</a:t>
            </a:r>
            <a:r>
              <a:rPr sz="2000" b="1" spc="0" dirty="0">
                <a:solidFill>
                  <a:srgbClr val="0070C0"/>
                </a:solidFill>
                <a:latin typeface="Franklin Gothic Book"/>
                <a:cs typeface="Franklin Gothic Book"/>
              </a:rPr>
              <a:t>o</a:t>
            </a:r>
            <a:r>
              <a:rPr sz="2000" b="1" spc="15" dirty="0">
                <a:solidFill>
                  <a:srgbClr val="0070C0"/>
                </a:solidFill>
                <a:latin typeface="Franklin Gothic Book"/>
                <a:cs typeface="Franklin Gothic Book"/>
              </a:rPr>
              <a:t>d</a:t>
            </a:r>
            <a:r>
              <a:rPr sz="2000" b="1" dirty="0">
                <a:solidFill>
                  <a:srgbClr val="0070C0"/>
                </a:solidFill>
                <a:latin typeface="Franklin Gothic Book"/>
                <a:cs typeface="Franklin Gothic Book"/>
              </a:rPr>
              <a:t>p</a:t>
            </a:r>
            <a:r>
              <a:rPr sz="2000" b="1" spc="0" dirty="0">
                <a:solidFill>
                  <a:srgbClr val="0070C0"/>
                </a:solidFill>
                <a:latin typeface="Franklin Gothic Book"/>
                <a:cs typeface="Franklin Gothic Book"/>
              </a:rPr>
              <a:t>o</a:t>
            </a:r>
            <a:r>
              <a:rPr sz="2000" b="1" dirty="0">
                <a:solidFill>
                  <a:srgbClr val="0070C0"/>
                </a:solidFill>
                <a:latin typeface="Franklin Gothic Book"/>
                <a:cs typeface="Franklin Gothic Book"/>
              </a:rPr>
              <a:t>r</a:t>
            </a:r>
            <a:r>
              <a:rPr sz="2000" b="1" spc="-15" dirty="0">
                <a:solidFill>
                  <a:srgbClr val="0070C0"/>
                </a:solidFill>
                <a:latin typeface="Franklin Gothic Book"/>
                <a:cs typeface="Franklin Gothic Book"/>
              </a:rPr>
              <a:t>a</a:t>
            </a:r>
            <a:r>
              <a:rPr sz="2000" b="1" spc="-65" dirty="0">
                <a:solidFill>
                  <a:srgbClr val="0070C0"/>
                </a:solidFill>
                <a:latin typeface="Franklin Gothic Book"/>
                <a:cs typeface="Franklin Gothic Book"/>
              </a:rPr>
              <a:t> </a:t>
            </a:r>
            <a:r>
              <a:rPr sz="2000" b="1" spc="10" dirty="0">
                <a:solidFill>
                  <a:srgbClr val="0070C0"/>
                </a:solidFill>
                <a:latin typeface="Franklin Gothic Book"/>
                <a:cs typeface="Franklin Gothic Book"/>
              </a:rPr>
              <a:t>i</a:t>
            </a:r>
            <a:r>
              <a:rPr sz="2000" b="1" spc="-40" dirty="0">
                <a:solidFill>
                  <a:srgbClr val="0070C0"/>
                </a:solidFill>
                <a:latin typeface="Franklin Gothic Book"/>
                <a:cs typeface="Franklin Gothic Book"/>
              </a:rPr>
              <a:t>n</a:t>
            </a:r>
            <a:r>
              <a:rPr sz="2000" b="1" spc="-20" dirty="0">
                <a:solidFill>
                  <a:srgbClr val="0070C0"/>
                </a:solidFill>
                <a:latin typeface="Franklin Gothic Book"/>
                <a:cs typeface="Franklin Gothic Book"/>
              </a:rPr>
              <a:t>v</a:t>
            </a:r>
            <a:r>
              <a:rPr sz="2000" b="1" dirty="0">
                <a:solidFill>
                  <a:srgbClr val="0070C0"/>
                </a:solidFill>
                <a:latin typeface="Franklin Gothic Book"/>
                <a:cs typeface="Franklin Gothic Book"/>
              </a:rPr>
              <a:t>es</a:t>
            </a:r>
            <a:r>
              <a:rPr sz="2000" b="1" spc="-25" dirty="0">
                <a:solidFill>
                  <a:srgbClr val="0070C0"/>
                </a:solidFill>
                <a:latin typeface="Franklin Gothic Book"/>
                <a:cs typeface="Franklin Gothic Book"/>
              </a:rPr>
              <a:t>t</a:t>
            </a:r>
            <a:r>
              <a:rPr sz="2000" b="1" spc="-5" dirty="0">
                <a:solidFill>
                  <a:srgbClr val="0070C0"/>
                </a:solidFill>
                <a:latin typeface="Franklin Gothic Book"/>
                <a:cs typeface="Franklin Gothic Book"/>
              </a:rPr>
              <a:t>íc</a:t>
            </a:r>
            <a:r>
              <a:rPr sz="2000" b="1" spc="10" dirty="0">
                <a:solidFill>
                  <a:srgbClr val="0070C0"/>
                </a:solidFill>
                <a:latin typeface="Franklin Gothic Book"/>
                <a:cs typeface="Franklin Gothic Book"/>
              </a:rPr>
              <a:t>i</a:t>
            </a:r>
            <a:r>
              <a:rPr sz="2000" b="1" spc="-5" dirty="0">
                <a:solidFill>
                  <a:srgbClr val="0070C0"/>
                </a:solidFill>
                <a:latin typeface="Franklin Gothic Book"/>
                <a:cs typeface="Franklin Gothic Book"/>
              </a:rPr>
              <a:t>í</a:t>
            </a:r>
            <a:r>
              <a:rPr sz="2000" b="1" spc="-65" dirty="0">
                <a:solidFill>
                  <a:srgbClr val="0070C0"/>
                </a:solidFill>
                <a:latin typeface="Franklin Gothic Book"/>
                <a:cs typeface="Franklin Gothic Book"/>
              </a:rPr>
              <a:t> </a:t>
            </a:r>
            <a:r>
              <a:rPr sz="2000" b="1" spc="15" dirty="0">
                <a:solidFill>
                  <a:srgbClr val="0070C0"/>
                </a:solidFill>
                <a:latin typeface="Franklin Gothic Book"/>
                <a:cs typeface="Franklin Gothic Book"/>
              </a:rPr>
              <a:t>d</a:t>
            </a:r>
            <a:r>
              <a:rPr sz="2000" b="1" spc="-15" dirty="0">
                <a:solidFill>
                  <a:srgbClr val="0070C0"/>
                </a:solidFill>
                <a:latin typeface="Franklin Gothic Book"/>
                <a:cs typeface="Franklin Gothic Book"/>
              </a:rPr>
              <a:t>o</a:t>
            </a:r>
            <a:r>
              <a:rPr sz="2000" b="1" spc="-25" dirty="0">
                <a:solidFill>
                  <a:srgbClr val="0070C0"/>
                </a:solidFill>
                <a:latin typeface="Franklin Gothic Book"/>
                <a:cs typeface="Franklin Gothic Book"/>
              </a:rPr>
              <a:t> </a:t>
            </a:r>
            <a:r>
              <a:rPr sz="2000" b="1" spc="10" dirty="0">
                <a:solidFill>
                  <a:srgbClr val="0070C0"/>
                </a:solidFill>
                <a:latin typeface="Franklin Gothic Book"/>
                <a:cs typeface="Franklin Gothic Book"/>
              </a:rPr>
              <a:t>l</a:t>
            </a:r>
            <a:r>
              <a:rPr sz="2000" b="1" dirty="0">
                <a:solidFill>
                  <a:srgbClr val="0070C0"/>
                </a:solidFill>
                <a:latin typeface="Franklin Gothic Book"/>
                <a:cs typeface="Franklin Gothic Book"/>
              </a:rPr>
              <a:t>e</a:t>
            </a:r>
            <a:r>
              <a:rPr sz="2000" b="1" spc="25" dirty="0">
                <a:solidFill>
                  <a:srgbClr val="0070C0"/>
                </a:solidFill>
                <a:latin typeface="Franklin Gothic Book"/>
                <a:cs typeface="Franklin Gothic Book"/>
              </a:rPr>
              <a:t>s</a:t>
            </a:r>
            <a:r>
              <a:rPr sz="2000" b="1" spc="-10" dirty="0">
                <a:solidFill>
                  <a:srgbClr val="0070C0"/>
                </a:solidFill>
                <a:latin typeface="Franklin Gothic Book"/>
                <a:cs typeface="Franklin Gothic Book"/>
              </a:rPr>
              <a:t>ní</a:t>
            </a:r>
            <a:r>
              <a:rPr sz="2000" b="1" dirty="0">
                <a:solidFill>
                  <a:srgbClr val="0070C0"/>
                </a:solidFill>
                <a:latin typeface="Franklin Gothic Book"/>
                <a:cs typeface="Franklin Gothic Book"/>
              </a:rPr>
              <a:t>ck</a:t>
            </a:r>
            <a:r>
              <a:rPr sz="2000" b="1" spc="-45" dirty="0">
                <a:solidFill>
                  <a:srgbClr val="0070C0"/>
                </a:solidFill>
                <a:latin typeface="Franklin Gothic Book"/>
                <a:cs typeface="Franklin Gothic Book"/>
              </a:rPr>
              <a:t>y</a:t>
            </a:r>
            <a:r>
              <a:rPr sz="2000" b="1" spc="-5" dirty="0">
                <a:solidFill>
                  <a:srgbClr val="0070C0"/>
                </a:solidFill>
                <a:latin typeface="Franklin Gothic Book"/>
                <a:cs typeface="Franklin Gothic Book"/>
              </a:rPr>
              <a:t>c</a:t>
            </a:r>
            <a:r>
              <a:rPr sz="2000" b="1" spc="-15" dirty="0">
                <a:solidFill>
                  <a:srgbClr val="0070C0"/>
                </a:solidFill>
                <a:latin typeface="Franklin Gothic Book"/>
                <a:cs typeface="Franklin Gothic Book"/>
              </a:rPr>
              <a:t>h</a:t>
            </a:r>
            <a:r>
              <a:rPr sz="2000" b="1" spc="-60" dirty="0">
                <a:solidFill>
                  <a:srgbClr val="0070C0"/>
                </a:solidFill>
                <a:latin typeface="Franklin Gothic Book"/>
                <a:cs typeface="Franklin Gothic Book"/>
              </a:rPr>
              <a:t> </a:t>
            </a:r>
            <a:r>
              <a:rPr sz="2000" b="1" dirty="0">
                <a:solidFill>
                  <a:srgbClr val="0070C0"/>
                </a:solidFill>
                <a:latin typeface="Franklin Gothic Book"/>
                <a:cs typeface="Franklin Gothic Book"/>
              </a:rPr>
              <a:t>te</a:t>
            </a:r>
            <a:r>
              <a:rPr sz="2000" b="1" spc="-5" dirty="0">
                <a:solidFill>
                  <a:srgbClr val="0070C0"/>
                </a:solidFill>
                <a:latin typeface="Franklin Gothic Book"/>
                <a:cs typeface="Franklin Gothic Book"/>
              </a:rPr>
              <a:t>c</a:t>
            </a:r>
            <a:r>
              <a:rPr sz="2000" b="1" spc="-15" dirty="0">
                <a:solidFill>
                  <a:srgbClr val="0070C0"/>
                </a:solidFill>
                <a:latin typeface="Franklin Gothic Book"/>
                <a:cs typeface="Franklin Gothic Book"/>
              </a:rPr>
              <a:t>hn</a:t>
            </a:r>
            <a:r>
              <a:rPr sz="2000" b="1" spc="0" dirty="0">
                <a:solidFill>
                  <a:srgbClr val="0070C0"/>
                </a:solidFill>
                <a:latin typeface="Franklin Gothic Book"/>
                <a:cs typeface="Franklin Gothic Book"/>
              </a:rPr>
              <a:t>o</a:t>
            </a:r>
            <a:r>
              <a:rPr sz="2000" b="1" spc="-10" dirty="0">
                <a:solidFill>
                  <a:srgbClr val="0070C0"/>
                </a:solidFill>
                <a:latin typeface="Franklin Gothic Book"/>
                <a:cs typeface="Franklin Gothic Book"/>
              </a:rPr>
              <a:t>lóg</a:t>
            </a:r>
            <a:r>
              <a:rPr sz="2000" b="1" spc="20" dirty="0">
                <a:solidFill>
                  <a:srgbClr val="0070C0"/>
                </a:solidFill>
                <a:latin typeface="Franklin Gothic Book"/>
                <a:cs typeface="Franklin Gothic Book"/>
              </a:rPr>
              <a:t>i</a:t>
            </a:r>
            <a:r>
              <a:rPr sz="2000" b="1" spc="-5" dirty="0">
                <a:solidFill>
                  <a:srgbClr val="0070C0"/>
                </a:solidFill>
                <a:latin typeface="Franklin Gothic Book"/>
                <a:cs typeface="Franklin Gothic Book"/>
              </a:rPr>
              <a:t>í</a:t>
            </a:r>
            <a:r>
              <a:rPr sz="2000" b="1" spc="-65" dirty="0">
                <a:solidFill>
                  <a:srgbClr val="0070C0"/>
                </a:solidFill>
                <a:latin typeface="Franklin Gothic Book"/>
                <a:cs typeface="Franklin Gothic Book"/>
              </a:rPr>
              <a:t> </a:t>
            </a:r>
            <a:r>
              <a:rPr sz="2000" b="1" spc="-15" dirty="0">
                <a:solidFill>
                  <a:srgbClr val="0070C0"/>
                </a:solidFill>
                <a:latin typeface="Franklin Gothic Book"/>
                <a:cs typeface="Franklin Gothic Book"/>
              </a:rPr>
              <a:t>a</a:t>
            </a:r>
            <a:endParaRPr sz="2000" b="1" dirty="0">
              <a:solidFill>
                <a:srgbClr val="0070C0"/>
              </a:solidFill>
              <a:latin typeface="Franklin Gothic Book"/>
              <a:cs typeface="Franklin Gothic Book"/>
            </a:endParaRPr>
          </a:p>
          <a:p>
            <a:pPr marL="356870">
              <a:lnSpc>
                <a:spcPts val="2280"/>
              </a:lnSpc>
            </a:pPr>
            <a:r>
              <a:rPr sz="2000" b="1" spc="25" dirty="0">
                <a:solidFill>
                  <a:srgbClr val="0070C0"/>
                </a:solidFill>
                <a:latin typeface="Franklin Gothic Book"/>
                <a:cs typeface="Franklin Gothic Book"/>
              </a:rPr>
              <a:t>s</a:t>
            </a:r>
            <a:r>
              <a:rPr sz="2000" b="1" spc="0" dirty="0">
                <a:solidFill>
                  <a:srgbClr val="0070C0"/>
                </a:solidFill>
                <a:latin typeface="Franklin Gothic Book"/>
                <a:cs typeface="Franklin Gothic Book"/>
              </a:rPr>
              <a:t>pr</a:t>
            </a:r>
            <a:r>
              <a:rPr sz="2000" b="1" spc="10" dirty="0">
                <a:solidFill>
                  <a:srgbClr val="0070C0"/>
                </a:solidFill>
                <a:latin typeface="Franklin Gothic Book"/>
                <a:cs typeface="Franklin Gothic Book"/>
              </a:rPr>
              <a:t>a</a:t>
            </a:r>
            <a:r>
              <a:rPr sz="2000" b="1" spc="-5" dirty="0">
                <a:solidFill>
                  <a:srgbClr val="0070C0"/>
                </a:solidFill>
                <a:latin typeface="Franklin Gothic Book"/>
                <a:cs typeface="Franklin Gothic Book"/>
              </a:rPr>
              <a:t>c</a:t>
            </a:r>
            <a:r>
              <a:rPr sz="2000" b="1" spc="-45" dirty="0">
                <a:solidFill>
                  <a:srgbClr val="0070C0"/>
                </a:solidFill>
                <a:latin typeface="Franklin Gothic Book"/>
                <a:cs typeface="Franklin Gothic Book"/>
              </a:rPr>
              <a:t>o</a:t>
            </a:r>
            <a:r>
              <a:rPr sz="2000" b="1" spc="-20" dirty="0">
                <a:solidFill>
                  <a:srgbClr val="0070C0"/>
                </a:solidFill>
                <a:latin typeface="Franklin Gothic Book"/>
                <a:cs typeface="Franklin Gothic Book"/>
              </a:rPr>
              <a:t>v</a:t>
            </a:r>
            <a:r>
              <a:rPr sz="2000" b="1" spc="-15" dirty="0">
                <a:solidFill>
                  <a:srgbClr val="0070C0"/>
                </a:solidFill>
                <a:latin typeface="Franklin Gothic Book"/>
                <a:cs typeface="Franklin Gothic Book"/>
              </a:rPr>
              <a:t>a</a:t>
            </a:r>
            <a:r>
              <a:rPr sz="2000" b="1" spc="-10" dirty="0">
                <a:solidFill>
                  <a:srgbClr val="0070C0"/>
                </a:solidFill>
                <a:latin typeface="Franklin Gothic Book"/>
                <a:cs typeface="Franklin Gothic Book"/>
              </a:rPr>
              <a:t>n</a:t>
            </a:r>
            <a:r>
              <a:rPr sz="2000" b="1" spc="10" dirty="0">
                <a:solidFill>
                  <a:srgbClr val="0070C0"/>
                </a:solidFill>
                <a:latin typeface="Franklin Gothic Book"/>
                <a:cs typeface="Franklin Gothic Book"/>
              </a:rPr>
              <a:t>i</a:t>
            </a:r>
            <a:r>
              <a:rPr sz="2000" b="1" spc="-10" dirty="0">
                <a:solidFill>
                  <a:srgbClr val="0070C0"/>
                </a:solidFill>
                <a:latin typeface="Franklin Gothic Book"/>
                <a:cs typeface="Franklin Gothic Book"/>
              </a:rPr>
              <a:t>a,</a:t>
            </a:r>
            <a:r>
              <a:rPr sz="2000" b="1" spc="-55" dirty="0">
                <a:solidFill>
                  <a:srgbClr val="0070C0"/>
                </a:solidFill>
                <a:latin typeface="Franklin Gothic Book"/>
                <a:cs typeface="Franklin Gothic Book"/>
              </a:rPr>
              <a:t> </a:t>
            </a:r>
            <a:r>
              <a:rPr sz="2000" b="1" spc="10" dirty="0">
                <a:solidFill>
                  <a:srgbClr val="0070C0"/>
                </a:solidFill>
                <a:latin typeface="Franklin Gothic Book"/>
                <a:cs typeface="Franklin Gothic Book"/>
              </a:rPr>
              <a:t>d</a:t>
            </a:r>
            <a:r>
              <a:rPr sz="2000" b="1" spc="-15" dirty="0">
                <a:solidFill>
                  <a:srgbClr val="0070C0"/>
                </a:solidFill>
                <a:latin typeface="Franklin Gothic Book"/>
                <a:cs typeface="Franklin Gothic Book"/>
              </a:rPr>
              <a:t>o</a:t>
            </a:r>
            <a:r>
              <a:rPr sz="2000" b="1" spc="-50" dirty="0">
                <a:solidFill>
                  <a:srgbClr val="0070C0"/>
                </a:solidFill>
                <a:latin typeface="Franklin Gothic Book"/>
                <a:cs typeface="Franklin Gothic Book"/>
              </a:rPr>
              <a:t> </a:t>
            </a:r>
            <a:r>
              <a:rPr sz="2000" b="1" spc="15" dirty="0">
                <a:solidFill>
                  <a:srgbClr val="0070C0"/>
                </a:solidFill>
                <a:latin typeface="Franklin Gothic Book"/>
                <a:cs typeface="Franklin Gothic Book"/>
              </a:rPr>
              <a:t>m</a:t>
            </a:r>
            <a:r>
              <a:rPr sz="2000" b="1" dirty="0">
                <a:solidFill>
                  <a:srgbClr val="0070C0"/>
                </a:solidFill>
                <a:latin typeface="Franklin Gothic Book"/>
                <a:cs typeface="Franklin Gothic Book"/>
              </a:rPr>
              <a:t>o</a:t>
            </a:r>
            <a:r>
              <a:rPr sz="2000" b="1" spc="15" dirty="0">
                <a:solidFill>
                  <a:srgbClr val="0070C0"/>
                </a:solidFill>
                <a:latin typeface="Franklin Gothic Book"/>
                <a:cs typeface="Franklin Gothic Book"/>
              </a:rPr>
              <a:t>b</a:t>
            </a:r>
            <a:r>
              <a:rPr sz="2000" b="1" spc="-5" dirty="0">
                <a:solidFill>
                  <a:srgbClr val="0070C0"/>
                </a:solidFill>
                <a:latin typeface="Franklin Gothic Book"/>
                <a:cs typeface="Franklin Gothic Book"/>
              </a:rPr>
              <a:t>i</a:t>
            </a:r>
            <a:r>
              <a:rPr sz="2000" b="1" spc="10" dirty="0">
                <a:solidFill>
                  <a:srgbClr val="0070C0"/>
                </a:solidFill>
                <a:latin typeface="Franklin Gothic Book"/>
                <a:cs typeface="Franklin Gothic Book"/>
              </a:rPr>
              <a:t>l</a:t>
            </a:r>
            <a:r>
              <a:rPr sz="2000" b="1" spc="-10" dirty="0">
                <a:solidFill>
                  <a:srgbClr val="0070C0"/>
                </a:solidFill>
                <a:latin typeface="Franklin Gothic Book"/>
                <a:cs typeface="Franklin Gothic Book"/>
              </a:rPr>
              <a:t>iz</a:t>
            </a:r>
            <a:r>
              <a:rPr sz="2000" b="1" spc="10" dirty="0">
                <a:solidFill>
                  <a:srgbClr val="0070C0"/>
                </a:solidFill>
                <a:latin typeface="Franklin Gothic Book"/>
                <a:cs typeface="Franklin Gothic Book"/>
              </a:rPr>
              <a:t>á</a:t>
            </a:r>
            <a:r>
              <a:rPr sz="2000" b="1" spc="-5" dirty="0">
                <a:solidFill>
                  <a:srgbClr val="0070C0"/>
                </a:solidFill>
                <a:latin typeface="Franklin Gothic Book"/>
                <a:cs typeface="Franklin Gothic Book"/>
              </a:rPr>
              <a:t>c</a:t>
            </a:r>
            <a:r>
              <a:rPr sz="2000" b="1" spc="-10" dirty="0">
                <a:solidFill>
                  <a:srgbClr val="0070C0"/>
                </a:solidFill>
                <a:latin typeface="Franklin Gothic Book"/>
                <a:cs typeface="Franklin Gothic Book"/>
              </a:rPr>
              <a:t>ie</a:t>
            </a:r>
            <a:r>
              <a:rPr sz="2000" b="1" spc="-70" dirty="0">
                <a:solidFill>
                  <a:srgbClr val="0070C0"/>
                </a:solidFill>
                <a:latin typeface="Franklin Gothic Book"/>
                <a:cs typeface="Franklin Gothic Book"/>
              </a:rPr>
              <a:t> </a:t>
            </a:r>
            <a:r>
              <a:rPr sz="2000" b="1" spc="10" dirty="0">
                <a:solidFill>
                  <a:srgbClr val="0070C0"/>
                </a:solidFill>
                <a:latin typeface="Franklin Gothic Book"/>
                <a:cs typeface="Franklin Gothic Book"/>
              </a:rPr>
              <a:t>l</a:t>
            </a:r>
            <a:r>
              <a:rPr sz="2000" b="1" dirty="0">
                <a:solidFill>
                  <a:srgbClr val="0070C0"/>
                </a:solidFill>
                <a:latin typeface="Franklin Gothic Book"/>
                <a:cs typeface="Franklin Gothic Book"/>
              </a:rPr>
              <a:t>e</a:t>
            </a:r>
            <a:r>
              <a:rPr sz="2000" b="1" spc="25" dirty="0">
                <a:solidFill>
                  <a:srgbClr val="0070C0"/>
                </a:solidFill>
                <a:latin typeface="Franklin Gothic Book"/>
                <a:cs typeface="Franklin Gothic Book"/>
              </a:rPr>
              <a:t>s</a:t>
            </a:r>
            <a:r>
              <a:rPr sz="2000" b="1" spc="-15" dirty="0">
                <a:solidFill>
                  <a:srgbClr val="0070C0"/>
                </a:solidFill>
                <a:latin typeface="Franklin Gothic Book"/>
                <a:cs typeface="Franklin Gothic Book"/>
              </a:rPr>
              <a:t>n</a:t>
            </a:r>
            <a:r>
              <a:rPr sz="2000" b="1" spc="20" dirty="0">
                <a:solidFill>
                  <a:srgbClr val="0070C0"/>
                </a:solidFill>
                <a:latin typeface="Franklin Gothic Book"/>
                <a:cs typeface="Franklin Gothic Book"/>
              </a:rPr>
              <a:t>í</a:t>
            </a:r>
            <a:r>
              <a:rPr sz="2000" b="1" spc="-5" dirty="0">
                <a:solidFill>
                  <a:srgbClr val="0070C0"/>
                </a:solidFill>
                <a:latin typeface="Franklin Gothic Book"/>
                <a:cs typeface="Franklin Gothic Book"/>
              </a:rPr>
              <a:t>c</a:t>
            </a:r>
            <a:r>
              <a:rPr sz="2000" b="1" spc="-25" dirty="0">
                <a:solidFill>
                  <a:srgbClr val="0070C0"/>
                </a:solidFill>
                <a:latin typeface="Franklin Gothic Book"/>
                <a:cs typeface="Franklin Gothic Book"/>
              </a:rPr>
              <a:t>k</a:t>
            </a:r>
            <a:r>
              <a:rPr sz="2000" b="1" spc="-20" dirty="0">
                <a:solidFill>
                  <a:srgbClr val="0070C0"/>
                </a:solidFill>
                <a:latin typeface="Franklin Gothic Book"/>
                <a:cs typeface="Franklin Gothic Book"/>
              </a:rPr>
              <a:t>y</a:t>
            </a:r>
            <a:r>
              <a:rPr sz="2000" b="1" spc="-5" dirty="0">
                <a:solidFill>
                  <a:srgbClr val="0070C0"/>
                </a:solidFill>
                <a:latin typeface="Franklin Gothic Book"/>
                <a:cs typeface="Franklin Gothic Book"/>
              </a:rPr>
              <a:t>c</a:t>
            </a:r>
            <a:r>
              <a:rPr sz="2000" b="1" spc="-15" dirty="0">
                <a:solidFill>
                  <a:srgbClr val="0070C0"/>
                </a:solidFill>
                <a:latin typeface="Franklin Gothic Book"/>
                <a:cs typeface="Franklin Gothic Book"/>
              </a:rPr>
              <a:t>h</a:t>
            </a:r>
            <a:r>
              <a:rPr sz="2000" b="1" spc="-90" dirty="0">
                <a:solidFill>
                  <a:srgbClr val="0070C0"/>
                </a:solidFill>
                <a:latin typeface="Franklin Gothic Book"/>
                <a:cs typeface="Franklin Gothic Book"/>
              </a:rPr>
              <a:t> </a:t>
            </a:r>
            <a:r>
              <a:rPr sz="2000" b="1" spc="0" dirty="0">
                <a:solidFill>
                  <a:srgbClr val="0070C0"/>
                </a:solidFill>
                <a:latin typeface="Franklin Gothic Book"/>
                <a:cs typeface="Franklin Gothic Book"/>
              </a:rPr>
              <a:t>v</a:t>
            </a:r>
            <a:r>
              <a:rPr sz="2000" b="1" dirty="0">
                <a:solidFill>
                  <a:srgbClr val="0070C0"/>
                </a:solidFill>
                <a:latin typeface="Franklin Gothic Book"/>
                <a:cs typeface="Franklin Gothic Book"/>
              </a:rPr>
              <a:t>ý</a:t>
            </a:r>
            <a:r>
              <a:rPr sz="2000" b="1" spc="-45" dirty="0">
                <a:solidFill>
                  <a:srgbClr val="0070C0"/>
                </a:solidFill>
                <a:latin typeface="Franklin Gothic Book"/>
                <a:cs typeface="Franklin Gothic Book"/>
              </a:rPr>
              <a:t>r</a:t>
            </a:r>
            <a:r>
              <a:rPr sz="2000" b="1" dirty="0">
                <a:solidFill>
                  <a:srgbClr val="0070C0"/>
                </a:solidFill>
                <a:latin typeface="Franklin Gothic Book"/>
                <a:cs typeface="Franklin Gothic Book"/>
              </a:rPr>
              <a:t>o</a:t>
            </a:r>
            <a:r>
              <a:rPr sz="2000" b="1" spc="15" dirty="0">
                <a:solidFill>
                  <a:srgbClr val="0070C0"/>
                </a:solidFill>
                <a:latin typeface="Franklin Gothic Book"/>
                <a:cs typeface="Franklin Gothic Book"/>
              </a:rPr>
              <a:t>b</a:t>
            </a:r>
            <a:r>
              <a:rPr sz="2000" b="1" spc="-50" dirty="0">
                <a:solidFill>
                  <a:srgbClr val="0070C0"/>
                </a:solidFill>
                <a:latin typeface="Franklin Gothic Book"/>
                <a:cs typeface="Franklin Gothic Book"/>
              </a:rPr>
              <a:t>k</a:t>
            </a:r>
            <a:r>
              <a:rPr sz="2000" b="1" spc="-45" dirty="0">
                <a:solidFill>
                  <a:srgbClr val="0070C0"/>
                </a:solidFill>
                <a:latin typeface="Franklin Gothic Book"/>
                <a:cs typeface="Franklin Gothic Book"/>
              </a:rPr>
              <a:t>o</a:t>
            </a:r>
            <a:r>
              <a:rPr sz="2000" b="1" spc="-10" dirty="0">
                <a:solidFill>
                  <a:srgbClr val="0070C0"/>
                </a:solidFill>
                <a:latin typeface="Franklin Gothic Book"/>
                <a:cs typeface="Franklin Gothic Book"/>
              </a:rPr>
              <a:t>v</a:t>
            </a:r>
            <a:r>
              <a:rPr sz="2000" b="1" spc="-50" dirty="0">
                <a:solidFill>
                  <a:srgbClr val="0070C0"/>
                </a:solidFill>
                <a:latin typeface="Franklin Gothic Book"/>
                <a:cs typeface="Franklin Gothic Book"/>
              </a:rPr>
              <a:t> </a:t>
            </a:r>
            <a:r>
              <a:rPr sz="2000" b="1" spc="-15" dirty="0">
                <a:solidFill>
                  <a:srgbClr val="0070C0"/>
                </a:solidFill>
                <a:latin typeface="Franklin Gothic Book"/>
                <a:cs typeface="Franklin Gothic Book"/>
              </a:rPr>
              <a:t>a</a:t>
            </a:r>
            <a:r>
              <a:rPr sz="2000" b="1" spc="5" dirty="0">
                <a:solidFill>
                  <a:srgbClr val="0070C0"/>
                </a:solidFill>
                <a:latin typeface="Franklin Gothic Book"/>
                <a:cs typeface="Franklin Gothic Book"/>
              </a:rPr>
              <a:t> </a:t>
            </a:r>
            <a:r>
              <a:rPr sz="2000" b="1" spc="10" dirty="0">
                <a:solidFill>
                  <a:srgbClr val="0070C0"/>
                </a:solidFill>
                <a:latin typeface="Franklin Gothic Book"/>
                <a:cs typeface="Franklin Gothic Book"/>
              </a:rPr>
              <a:t>i</a:t>
            </a:r>
            <a:r>
              <a:rPr sz="2000" b="1" spc="20" dirty="0">
                <a:solidFill>
                  <a:srgbClr val="0070C0"/>
                </a:solidFill>
                <a:latin typeface="Franklin Gothic Book"/>
                <a:cs typeface="Franklin Gothic Book"/>
              </a:rPr>
              <a:t>c</a:t>
            </a:r>
            <a:r>
              <a:rPr sz="2000" b="1" spc="-15" dirty="0">
                <a:solidFill>
                  <a:srgbClr val="0070C0"/>
                </a:solidFill>
                <a:latin typeface="Franklin Gothic Book"/>
                <a:cs typeface="Franklin Gothic Book"/>
              </a:rPr>
              <a:t>h</a:t>
            </a:r>
            <a:r>
              <a:rPr sz="2000" b="1" spc="-40" dirty="0">
                <a:solidFill>
                  <a:srgbClr val="0070C0"/>
                </a:solidFill>
                <a:latin typeface="Franklin Gothic Book"/>
                <a:cs typeface="Franklin Gothic Book"/>
              </a:rPr>
              <a:t> </a:t>
            </a:r>
            <a:r>
              <a:rPr sz="2000" b="1" spc="0" dirty="0">
                <a:solidFill>
                  <a:srgbClr val="0070C0"/>
                </a:solidFill>
                <a:latin typeface="Franklin Gothic Book"/>
                <a:cs typeface="Franklin Gothic Book"/>
              </a:rPr>
              <a:t>uv</a:t>
            </a:r>
            <a:r>
              <a:rPr sz="2000" b="1" spc="10" dirty="0">
                <a:solidFill>
                  <a:srgbClr val="0070C0"/>
                </a:solidFill>
                <a:latin typeface="Franklin Gothic Book"/>
                <a:cs typeface="Franklin Gothic Book"/>
              </a:rPr>
              <a:t>á</a:t>
            </a:r>
            <a:r>
              <a:rPr sz="2000" b="1" spc="-10" dirty="0">
                <a:solidFill>
                  <a:srgbClr val="0070C0"/>
                </a:solidFill>
                <a:latin typeface="Franklin Gothic Book"/>
                <a:cs typeface="Franklin Gothic Book"/>
              </a:rPr>
              <a:t>d</a:t>
            </a:r>
            <a:r>
              <a:rPr sz="2000" b="1" spc="5" dirty="0">
                <a:solidFill>
                  <a:srgbClr val="0070C0"/>
                </a:solidFill>
                <a:latin typeface="Franklin Gothic Book"/>
                <a:cs typeface="Franklin Gothic Book"/>
              </a:rPr>
              <a:t>z</a:t>
            </a:r>
            <a:r>
              <a:rPr sz="2000" b="1" spc="-15" dirty="0">
                <a:solidFill>
                  <a:srgbClr val="0070C0"/>
                </a:solidFill>
                <a:latin typeface="Franklin Gothic Book"/>
                <a:cs typeface="Franklin Gothic Book"/>
              </a:rPr>
              <a:t>a</a:t>
            </a:r>
            <a:r>
              <a:rPr sz="2000" b="1" spc="-10" dirty="0">
                <a:solidFill>
                  <a:srgbClr val="0070C0"/>
                </a:solidFill>
                <a:latin typeface="Franklin Gothic Book"/>
                <a:cs typeface="Franklin Gothic Book"/>
              </a:rPr>
              <a:t>n</a:t>
            </a:r>
            <a:r>
              <a:rPr sz="2000" b="1" spc="10" dirty="0">
                <a:solidFill>
                  <a:srgbClr val="0070C0"/>
                </a:solidFill>
                <a:latin typeface="Franklin Gothic Book"/>
                <a:cs typeface="Franklin Gothic Book"/>
              </a:rPr>
              <a:t>i</a:t>
            </a:r>
            <a:r>
              <a:rPr sz="2000" b="1" spc="-15" dirty="0">
                <a:solidFill>
                  <a:srgbClr val="0070C0"/>
                </a:solidFill>
                <a:latin typeface="Franklin Gothic Book"/>
                <a:cs typeface="Franklin Gothic Book"/>
              </a:rPr>
              <a:t>a</a:t>
            </a:r>
            <a:r>
              <a:rPr sz="2000" b="1" spc="-65" dirty="0">
                <a:solidFill>
                  <a:srgbClr val="0070C0"/>
                </a:solidFill>
                <a:latin typeface="Franklin Gothic Book"/>
                <a:cs typeface="Franklin Gothic Book"/>
              </a:rPr>
              <a:t> </a:t>
            </a:r>
            <a:r>
              <a:rPr sz="2000" b="1" spc="0" dirty="0">
                <a:solidFill>
                  <a:srgbClr val="0070C0"/>
                </a:solidFill>
                <a:latin typeface="Franklin Gothic Book"/>
                <a:cs typeface="Franklin Gothic Book"/>
              </a:rPr>
              <a:t>n</a:t>
            </a:r>
            <a:r>
              <a:rPr sz="2000" b="1" spc="-15" dirty="0">
                <a:solidFill>
                  <a:srgbClr val="0070C0"/>
                </a:solidFill>
                <a:latin typeface="Franklin Gothic Book"/>
                <a:cs typeface="Franklin Gothic Book"/>
              </a:rPr>
              <a:t>a</a:t>
            </a:r>
            <a:r>
              <a:rPr sz="2000" b="1" spc="-20" dirty="0">
                <a:solidFill>
                  <a:srgbClr val="0070C0"/>
                </a:solidFill>
                <a:latin typeface="Franklin Gothic Book"/>
                <a:cs typeface="Franklin Gothic Book"/>
              </a:rPr>
              <a:t> </a:t>
            </a:r>
            <a:r>
              <a:rPr sz="2000" b="1" spc="25" dirty="0">
                <a:solidFill>
                  <a:srgbClr val="0070C0"/>
                </a:solidFill>
                <a:latin typeface="Franklin Gothic Book"/>
                <a:cs typeface="Franklin Gothic Book"/>
              </a:rPr>
              <a:t>t</a:t>
            </a:r>
            <a:r>
              <a:rPr sz="2000" b="1" spc="0" dirty="0">
                <a:solidFill>
                  <a:srgbClr val="0070C0"/>
                </a:solidFill>
                <a:latin typeface="Franklin Gothic Book"/>
                <a:cs typeface="Franklin Gothic Book"/>
              </a:rPr>
              <a:t>r</a:t>
            </a:r>
            <a:r>
              <a:rPr sz="2000" b="1" spc="-15" dirty="0">
                <a:solidFill>
                  <a:srgbClr val="0070C0"/>
                </a:solidFill>
                <a:latin typeface="Franklin Gothic Book"/>
                <a:cs typeface="Franklin Gothic Book"/>
              </a:rPr>
              <a:t>h</a:t>
            </a:r>
            <a:endParaRPr sz="2000" b="1" dirty="0">
              <a:solidFill>
                <a:srgbClr val="0070C0"/>
              </a:solidFill>
              <a:latin typeface="Franklin Gothic Book"/>
              <a:cs typeface="Franklin Gothic Book"/>
            </a:endParaRPr>
          </a:p>
          <a:p>
            <a:pPr marL="12700">
              <a:lnSpc>
                <a:spcPct val="100000"/>
              </a:lnSpc>
              <a:spcBef>
                <a:spcPts val="225"/>
              </a:spcBef>
              <a:tabLst>
                <a:tab pos="356870" algn="l"/>
              </a:tabLst>
            </a:pPr>
            <a:r>
              <a:rPr sz="1250" spc="10" dirty="0">
                <a:solidFill>
                  <a:srgbClr val="F0A12D"/>
                </a:solidFill>
                <a:latin typeface="Times New Roman"/>
                <a:cs typeface="Times New Roman"/>
              </a:rPr>
              <a:t>	</a:t>
            </a:r>
            <a:r>
              <a:rPr sz="1800" b="1" u="heavy" spc="20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b="1" u="heavy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1800" b="1" u="heavy" spc="30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b="1" u="heavy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á</a:t>
            </a:r>
            <a:r>
              <a:rPr sz="1800" b="1" u="heavy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b="1" u="heavy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b="1" u="heavy" dirty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1800" b="1" u="heavy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b="1" u="heavy" dirty="0">
                <a:solidFill>
                  <a:srgbClr val="4E3A2F"/>
                </a:solidFill>
                <a:latin typeface="Franklin Gothic Book"/>
                <a:cs typeface="Franklin Gothic Book"/>
              </a:rPr>
              <a:t>é</a:t>
            </a:r>
            <a:r>
              <a:rPr sz="1800" b="1" u="heavy" spc="-65" dirty="0">
                <a:solidFill>
                  <a:srgbClr val="4E3A2F"/>
                </a:solidFill>
                <a:latin typeface="Times New Roman"/>
                <a:cs typeface="Times New Roman"/>
              </a:rPr>
              <a:t> </a:t>
            </a:r>
            <a:r>
              <a:rPr sz="1800" b="1" u="heavy" spc="25" dirty="0">
                <a:solidFill>
                  <a:srgbClr val="4E3A2F"/>
                </a:solidFill>
                <a:latin typeface="Franklin Gothic Book"/>
                <a:cs typeface="Franklin Gothic Book"/>
              </a:rPr>
              <a:t>č</a:t>
            </a:r>
            <a:r>
              <a:rPr sz="1800" b="1" u="heavy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inn</a:t>
            </a:r>
            <a:r>
              <a:rPr sz="1800" b="1" u="heavy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b="1" u="heavy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s</a:t>
            </a:r>
            <a:r>
              <a:rPr sz="1800" b="1" u="heavy" dirty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1800" b="1" u="heavy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i</a:t>
            </a:r>
            <a:r>
              <a:rPr sz="1800" b="1" u="heavy" dirty="0">
                <a:solidFill>
                  <a:srgbClr val="4E3A2F"/>
                </a:solidFill>
                <a:latin typeface="Franklin Gothic Book"/>
                <a:cs typeface="Franklin Gothic Book"/>
              </a:rPr>
              <a:t>:</a:t>
            </a:r>
            <a:endParaRPr sz="1800" dirty="0">
              <a:latin typeface="Franklin Gothic Book"/>
              <a:cs typeface="Franklin Gothic Book"/>
            </a:endParaRPr>
          </a:p>
          <a:p>
            <a:pPr marL="12700">
              <a:lnSpc>
                <a:spcPts val="2055"/>
              </a:lnSpc>
              <a:spcBef>
                <a:spcPts val="215"/>
              </a:spcBef>
              <a:tabLst>
                <a:tab pos="356870" algn="l"/>
              </a:tabLst>
            </a:pPr>
            <a:r>
              <a:rPr sz="1250" spc="10" dirty="0">
                <a:solidFill>
                  <a:srgbClr val="F0A12D"/>
                </a:solidFill>
                <a:latin typeface="Times New Roman"/>
                <a:cs typeface="Times New Roman"/>
              </a:rPr>
              <a:t>	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zv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ý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š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ie</a:t>
            </a:r>
            <a:r>
              <a:rPr sz="18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1800" spc="-35" dirty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omic</a:t>
            </a:r>
            <a:r>
              <a:rPr sz="1800" spc="-40" dirty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ej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h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d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spc="-25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ty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lesa</a:t>
            </a:r>
            <a:r>
              <a:rPr sz="1800" spc="1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18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s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d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íct</a:t>
            </a:r>
            <a:r>
              <a:rPr sz="18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om</a:t>
            </a:r>
            <a:r>
              <a:rPr sz="1800" spc="-4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lepší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c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h</a:t>
            </a:r>
            <a:r>
              <a:rPr sz="1800" spc="1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po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s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u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18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endParaRPr sz="1800" dirty="0">
              <a:latin typeface="Franklin Gothic Book"/>
              <a:cs typeface="Franklin Gothic Book"/>
            </a:endParaRPr>
          </a:p>
          <a:p>
            <a:pPr marL="356870">
              <a:lnSpc>
                <a:spcPts val="2055"/>
              </a:lnSpc>
            </a:pP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ob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h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s</a:t>
            </a:r>
            <a:r>
              <a:rPr sz="18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po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d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spc="-25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an</a:t>
            </a:r>
            <a:r>
              <a:rPr sz="18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i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spc="-35" dirty="0">
                <a:solidFill>
                  <a:srgbClr val="4E3A2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les</a:t>
            </a:r>
            <a:r>
              <a:rPr sz="18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endParaRPr sz="1800" dirty="0">
              <a:latin typeface="Franklin Gothic Book"/>
              <a:cs typeface="Franklin Gothic Book"/>
            </a:endParaRPr>
          </a:p>
          <a:p>
            <a:pPr marL="356870" marR="43815" indent="-344805">
              <a:lnSpc>
                <a:spcPts val="1939"/>
              </a:lnSpc>
              <a:spcBef>
                <a:spcPts val="464"/>
              </a:spcBef>
              <a:tabLst>
                <a:tab pos="356870" algn="l"/>
              </a:tabLst>
            </a:pPr>
            <a:r>
              <a:rPr sz="1250" spc="10" dirty="0">
                <a:solidFill>
                  <a:srgbClr val="F0A12D"/>
                </a:solidFill>
                <a:latin typeface="Times New Roman"/>
                <a:cs typeface="Times New Roman"/>
              </a:rPr>
              <a:t>	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s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ra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c</a:t>
            </a:r>
            <a:r>
              <a:rPr sz="18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ov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an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ie</a:t>
            </a:r>
            <a:r>
              <a:rPr sz="1800" spc="-4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les</a:t>
            </a:r>
            <a:r>
              <a:rPr sz="18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ých p</a:t>
            </a:r>
            <a:r>
              <a:rPr sz="18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d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u</a:t>
            </a:r>
            <a:r>
              <a:rPr sz="18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800" spc="-25" dirty="0">
                <a:solidFill>
                  <a:srgbClr val="4E3A2F"/>
                </a:solidFill>
                <a:latin typeface="Franklin Gothic Book"/>
                <a:cs typeface="Franklin Gothic Book"/>
              </a:rPr>
              <a:t>to</a:t>
            </a:r>
            <a:r>
              <a:rPr sz="1800" spc="-65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,</a:t>
            </a:r>
            <a:r>
              <a:rPr sz="1800" spc="-3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800" spc="-25" dirty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é</a:t>
            </a:r>
            <a:r>
              <a:rPr sz="18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ým</a:t>
            </a:r>
            <a:r>
              <a:rPr sz="1800" spc="-25" dirty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s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pô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s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obom</a:t>
            </a:r>
            <a:r>
              <a:rPr sz="18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z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ís</a:t>
            </a:r>
            <a:r>
              <a:rPr sz="18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800" spc="-40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jú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i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d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an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ú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h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d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spc="-25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tu a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tiež</a:t>
            </a:r>
            <a:r>
              <a:rPr sz="18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ich</a:t>
            </a:r>
            <a:r>
              <a:rPr sz="18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uvá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d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zan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ie</a:t>
            </a:r>
            <a:r>
              <a:rPr sz="18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h</a:t>
            </a:r>
            <a:endParaRPr sz="1800" dirty="0">
              <a:latin typeface="Franklin Gothic Book"/>
              <a:cs typeface="Franklin Gothic Book"/>
            </a:endParaRPr>
          </a:p>
          <a:p>
            <a:pPr marL="12700">
              <a:lnSpc>
                <a:spcPct val="100000"/>
              </a:lnSpc>
              <a:spcBef>
                <a:spcPts val="190"/>
              </a:spcBef>
              <a:tabLst>
                <a:tab pos="356870" algn="l"/>
              </a:tabLst>
            </a:pPr>
            <a:r>
              <a:rPr sz="1250" spc="10" dirty="0">
                <a:solidFill>
                  <a:srgbClr val="F0A12D"/>
                </a:solidFill>
                <a:latin typeface="Times New Roman"/>
                <a:cs typeface="Times New Roman"/>
              </a:rPr>
              <a:t>	</a:t>
            </a:r>
            <a:r>
              <a:rPr sz="1800" b="1" u="heavy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1800" b="1" u="heavy" spc="30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b="1" u="heavy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i</a:t>
            </a:r>
            <a:r>
              <a:rPr sz="1800" b="1" u="heavy" dirty="0">
                <a:solidFill>
                  <a:srgbClr val="4E3A2F"/>
                </a:solidFill>
                <a:latin typeface="Franklin Gothic Book"/>
                <a:cs typeface="Franklin Gothic Book"/>
              </a:rPr>
              <a:t>j</a:t>
            </a:r>
            <a:r>
              <a:rPr sz="1800" b="1" u="heavy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í</a:t>
            </a:r>
            <a:r>
              <a:rPr sz="1800" b="1" u="heavy" dirty="0">
                <a:solidFill>
                  <a:srgbClr val="4E3A2F"/>
                </a:solidFill>
                <a:latin typeface="Franklin Gothic Book"/>
                <a:cs typeface="Franklin Gothic Book"/>
              </a:rPr>
              <a:t>m</a:t>
            </a:r>
            <a:r>
              <a:rPr sz="1800" b="1" u="heavy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b="1" u="heavy" spc="-30" dirty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1800" b="1" u="heavy" dirty="0">
                <a:solidFill>
                  <a:srgbClr val="4E3A2F"/>
                </a:solidFill>
                <a:latin typeface="Franklin Gothic Book"/>
                <a:cs typeface="Franklin Gothic Book"/>
              </a:rPr>
              <a:t>el</a:t>
            </a:r>
            <a:r>
              <a:rPr sz="1800" b="1" u="heavy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i</a:t>
            </a:r>
            <a:r>
              <a:rPr sz="1800" b="1" u="heavy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b="1" u="heavy" spc="-60" dirty="0">
                <a:solidFill>
                  <a:srgbClr val="4E3A2F"/>
                </a:solidFill>
                <a:latin typeface="Times New Roman"/>
                <a:cs typeface="Times New Roman"/>
              </a:rPr>
              <a:t> </a:t>
            </a:r>
            <a:r>
              <a:rPr sz="1800" b="1" u="heavy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1800" b="1" u="heavy" spc="20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b="1" u="heavy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d</a:t>
            </a:r>
            <a:r>
              <a:rPr sz="1800" b="1" u="heavy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1800" b="1" u="heavy" spc="20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b="1" u="heavy" spc="50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b="1" u="heavy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y</a:t>
            </a:r>
            <a:r>
              <a:rPr sz="1800" b="1" u="heavy" dirty="0">
                <a:solidFill>
                  <a:srgbClr val="4E3A2F"/>
                </a:solidFill>
                <a:latin typeface="Franklin Gothic Book"/>
                <a:cs typeface="Franklin Gothic Book"/>
              </a:rPr>
              <a:t>:</a:t>
            </a:r>
            <a:endParaRPr sz="1800" dirty="0">
              <a:latin typeface="Franklin Gothic Book"/>
              <a:cs typeface="Franklin Gothic Book"/>
            </a:endParaRPr>
          </a:p>
          <a:p>
            <a:pPr marL="12700">
              <a:lnSpc>
                <a:spcPts val="2055"/>
              </a:lnSpc>
              <a:spcBef>
                <a:spcPts val="215"/>
              </a:spcBef>
              <a:tabLst>
                <a:tab pos="356870" algn="l"/>
              </a:tabLst>
            </a:pPr>
            <a:r>
              <a:rPr sz="1250" spc="10" dirty="0">
                <a:solidFill>
                  <a:srgbClr val="F0A12D"/>
                </a:solidFill>
                <a:latin typeface="Times New Roman"/>
                <a:cs typeface="Times New Roman"/>
              </a:rPr>
              <a:t>	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f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y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z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ic</a:t>
            </a:r>
            <a:r>
              <a:rPr sz="18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é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rávn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ic</a:t>
            </a:r>
            <a:r>
              <a:rPr sz="18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é</a:t>
            </a:r>
            <a:r>
              <a:rPr sz="1800" spc="-4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s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spc="-30" dirty="0">
                <a:solidFill>
                  <a:srgbClr val="4E3A2F"/>
                </a:solidFill>
                <a:latin typeface="Franklin Gothic Book"/>
                <a:cs typeface="Franklin Gothic Book"/>
              </a:rPr>
              <a:t>b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y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ob</a:t>
            </a:r>
            <a:r>
              <a:rPr sz="18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h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s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poda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ru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j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ú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ce</a:t>
            </a:r>
            <a:r>
              <a:rPr sz="18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lesy</a:t>
            </a:r>
            <a:r>
              <a:rPr sz="18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 v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l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as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íct</a:t>
            </a:r>
            <a:r>
              <a:rPr sz="18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1800" spc="-4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sú</a:t>
            </a:r>
            <a:r>
              <a:rPr sz="18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8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om</a:t>
            </a:r>
            <a:r>
              <a:rPr sz="18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ých</a:t>
            </a:r>
            <a:endParaRPr sz="1800" dirty="0">
              <a:latin typeface="Franklin Gothic Book"/>
              <a:cs typeface="Franklin Gothic Book"/>
            </a:endParaRPr>
          </a:p>
          <a:p>
            <a:pPr marL="356870">
              <a:lnSpc>
                <a:spcPts val="2055"/>
              </a:lnSpc>
            </a:pP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la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s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í</a:t>
            </a:r>
            <a:r>
              <a:rPr sz="1800" spc="-40" dirty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800" spc="-25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ich</a:t>
            </a:r>
            <a:r>
              <a:rPr sz="18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z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d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ruž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í,</a:t>
            </a:r>
            <a:r>
              <a:rPr sz="18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obcí a</a:t>
            </a:r>
            <a:r>
              <a:rPr sz="18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ich</a:t>
            </a:r>
            <a:r>
              <a:rPr sz="1800" spc="1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z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d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ruž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í,</a:t>
            </a:r>
            <a:r>
              <a:rPr sz="1800" spc="-4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ci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rkv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i</a:t>
            </a:r>
            <a:endParaRPr sz="1800" dirty="0">
              <a:latin typeface="Franklin Gothic Book"/>
              <a:cs typeface="Franklin Gothic Book"/>
            </a:endParaRPr>
          </a:p>
          <a:p>
            <a:pPr marL="12700">
              <a:lnSpc>
                <a:spcPts val="2050"/>
              </a:lnSpc>
              <a:spcBef>
                <a:spcPts val="215"/>
              </a:spcBef>
              <a:tabLst>
                <a:tab pos="356870" algn="l"/>
              </a:tabLst>
            </a:pPr>
            <a:r>
              <a:rPr sz="1250" spc="10" dirty="0">
                <a:solidFill>
                  <a:srgbClr val="F0A12D"/>
                </a:solidFill>
                <a:latin typeface="Times New Roman"/>
                <a:cs typeface="Times New Roman"/>
              </a:rPr>
              <a:t>	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f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y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z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ic</a:t>
            </a:r>
            <a:r>
              <a:rPr sz="18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é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spc="-2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rávn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ic</a:t>
            </a:r>
            <a:r>
              <a:rPr sz="18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é</a:t>
            </a:r>
            <a:r>
              <a:rPr sz="1800" spc="-4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s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spc="-30" dirty="0">
                <a:solidFill>
                  <a:srgbClr val="4E3A2F"/>
                </a:solidFill>
                <a:latin typeface="Franklin Gothic Book"/>
                <a:cs typeface="Franklin Gothic Book"/>
              </a:rPr>
              <a:t>b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y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(m</a:t>
            </a:r>
            <a:r>
              <a:rPr sz="18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lé a</a:t>
            </a:r>
            <a:r>
              <a:rPr sz="1800" spc="-4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s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d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é</a:t>
            </a:r>
            <a:r>
              <a:rPr sz="18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pod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i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y)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po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s</a:t>
            </a:r>
            <a:r>
              <a:rPr sz="18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yt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u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j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ú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ce</a:t>
            </a:r>
            <a:r>
              <a:rPr sz="18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s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l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už</a:t>
            </a:r>
            <a:r>
              <a:rPr sz="1800" spc="-30" dirty="0">
                <a:solidFill>
                  <a:srgbClr val="4E3A2F"/>
                </a:solidFill>
                <a:latin typeface="Franklin Gothic Book"/>
                <a:cs typeface="Franklin Gothic Book"/>
              </a:rPr>
              <a:t>b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y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spc="-6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les</a:t>
            </a:r>
            <a:r>
              <a:rPr sz="18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íct</a:t>
            </a:r>
            <a:r>
              <a:rPr sz="18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 z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endParaRPr sz="1800" dirty="0">
              <a:latin typeface="Franklin Gothic Book"/>
              <a:cs typeface="Franklin Gothic Book"/>
            </a:endParaRPr>
          </a:p>
          <a:p>
            <a:pPr marL="356870">
              <a:lnSpc>
                <a:spcPts val="1945"/>
              </a:lnSpc>
            </a:pP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d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po</a:t>
            </a:r>
            <a:r>
              <a:rPr sz="18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ladu</a:t>
            </a:r>
            <a:r>
              <a:rPr sz="18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po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sk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yt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nu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tia</a:t>
            </a:r>
            <a:r>
              <a:rPr sz="1800" spc="-4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týc</a:t>
            </a:r>
            <a:r>
              <a:rPr sz="18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h</a:t>
            </a:r>
            <a:r>
              <a:rPr sz="1800" spc="-30" dirty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slu</a:t>
            </a:r>
            <a:r>
              <a:rPr sz="18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ž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ieb</a:t>
            </a:r>
            <a:r>
              <a:rPr sz="18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s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u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b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je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800" spc="-30" dirty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om</a:t>
            </a:r>
            <a:r>
              <a:rPr sz="18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u</a:t>
            </a:r>
            <a:r>
              <a:rPr sz="18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d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ým v</a:t>
            </a:r>
            <a:endParaRPr sz="1800" dirty="0">
              <a:latin typeface="Franklin Gothic Book"/>
              <a:cs typeface="Franklin Gothic Book"/>
            </a:endParaRPr>
          </a:p>
          <a:p>
            <a:pPr marL="356870">
              <a:lnSpc>
                <a:spcPts val="2055"/>
              </a:lnSpc>
            </a:pP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d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c</a:t>
            </a:r>
            <a:r>
              <a:rPr sz="1800" spc="15" dirty="0">
                <a:solidFill>
                  <a:srgbClr val="4E3A2F"/>
                </a:solidFill>
                <a:latin typeface="Franklin Gothic Book"/>
                <a:cs typeface="Franklin Gothic Book"/>
              </a:rPr>
              <a:t>h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á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d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za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j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ú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com</a:t>
            </a:r>
            <a:r>
              <a:rPr sz="1800" spc="-4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bo</a:t>
            </a:r>
            <a:r>
              <a:rPr sz="18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d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endParaRPr sz="1800" dirty="0">
              <a:latin typeface="Franklin Gothic Book"/>
              <a:cs typeface="Franklin Gothic Book"/>
            </a:endParaRPr>
          </a:p>
          <a:p>
            <a:pPr marL="12700">
              <a:lnSpc>
                <a:spcPts val="2055"/>
              </a:lnSpc>
              <a:spcBef>
                <a:spcPts val="215"/>
              </a:spcBef>
              <a:tabLst>
                <a:tab pos="356870" algn="l"/>
              </a:tabLst>
            </a:pPr>
            <a:r>
              <a:rPr sz="1250" spc="10" dirty="0">
                <a:solidFill>
                  <a:srgbClr val="F0A12D"/>
                </a:solidFill>
                <a:latin typeface="Times New Roman"/>
                <a:cs typeface="Times New Roman"/>
              </a:rPr>
              <a:t>	</a:t>
            </a:r>
            <a:r>
              <a:rPr sz="1800" b="1" spc="20" dirty="0">
                <a:solidFill>
                  <a:srgbClr val="4E3A2F"/>
                </a:solidFill>
                <a:latin typeface="Franklin Gothic Book"/>
                <a:cs typeface="Franklin Gothic Book"/>
              </a:rPr>
              <a:t>m</a:t>
            </a:r>
            <a:r>
              <a:rPr sz="1800" b="1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i</a:t>
            </a:r>
            <a:r>
              <a:rPr sz="1800" b="1" spc="20" dirty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1800" b="1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b="1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b="1" spc="-5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b="1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1800" b="1" spc="25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b="1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d</a:t>
            </a:r>
            <a:r>
              <a:rPr sz="1800" b="1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1800" b="1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b="1" spc="80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b="1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y</a:t>
            </a:r>
            <a:r>
              <a:rPr sz="1800" b="1" spc="-6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b="1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z </a:t>
            </a:r>
            <a:r>
              <a:rPr sz="1800" b="1" spc="25" dirty="0">
                <a:solidFill>
                  <a:srgbClr val="4E3A2F"/>
                </a:solidFill>
                <a:latin typeface="Franklin Gothic Book"/>
                <a:cs typeface="Franklin Gothic Book"/>
              </a:rPr>
              <a:t>c</a:t>
            </a:r>
            <a:r>
              <a:rPr sz="1800" b="1" spc="20" dirty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1800" b="1" spc="15" dirty="0">
                <a:solidFill>
                  <a:srgbClr val="4E3A2F"/>
                </a:solidFill>
                <a:latin typeface="Franklin Gothic Book"/>
                <a:cs typeface="Franklin Gothic Book"/>
              </a:rPr>
              <a:t>l</a:t>
            </a:r>
            <a:r>
              <a:rPr sz="1800" b="1" spc="-40" dirty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800" b="1" spc="-25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b="1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b="1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ý</a:t>
            </a:r>
            <a:r>
              <a:rPr sz="1800" b="1" dirty="0">
                <a:solidFill>
                  <a:srgbClr val="4E3A2F"/>
                </a:solidFill>
                <a:latin typeface="Franklin Gothic Book"/>
                <a:cs typeface="Franklin Gothic Book"/>
              </a:rPr>
              <a:t>c</a:t>
            </a:r>
            <a:r>
              <a:rPr sz="1800" b="1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h</a:t>
            </a:r>
            <a:r>
              <a:rPr sz="1800" b="1" spc="-7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b="1" spc="25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b="1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1800" b="1" spc="30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b="1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á</a:t>
            </a:r>
            <a:r>
              <a:rPr sz="1800" b="1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b="1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b="1" dirty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1800" b="1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b="1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ý</a:t>
            </a:r>
            <a:r>
              <a:rPr sz="1800" b="1" dirty="0">
                <a:solidFill>
                  <a:srgbClr val="4E3A2F"/>
                </a:solidFill>
                <a:latin typeface="Franklin Gothic Book"/>
                <a:cs typeface="Franklin Gothic Book"/>
              </a:rPr>
              <a:t>c</a:t>
            </a:r>
            <a:r>
              <a:rPr sz="1800" b="1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h</a:t>
            </a:r>
            <a:r>
              <a:rPr sz="1800" b="1" spc="-7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b="1" spc="20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b="1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ý</a:t>
            </a:r>
            <a:r>
              <a:rPr sz="1800" b="1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d</a:t>
            </a:r>
            <a:r>
              <a:rPr sz="1800" b="1" spc="-40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b="1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b="1" spc="-40" dirty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800" b="1" spc="-25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b="1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b="1" dirty="0">
                <a:solidFill>
                  <a:srgbClr val="4E3A2F"/>
                </a:solidFill>
                <a:latin typeface="Franklin Gothic Book"/>
                <a:cs typeface="Franklin Gothic Book"/>
              </a:rPr>
              <a:t>:</a:t>
            </a:r>
            <a:endParaRPr sz="1800" dirty="0">
              <a:latin typeface="Franklin Gothic Book"/>
              <a:cs typeface="Franklin Gothic Book"/>
            </a:endParaRPr>
          </a:p>
          <a:p>
            <a:pPr marL="356870">
              <a:lnSpc>
                <a:spcPts val="2055"/>
              </a:lnSpc>
            </a:pP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50</a:t>
            </a:r>
            <a:r>
              <a:rPr sz="18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%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op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rávn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ých</a:t>
            </a:r>
            <a:r>
              <a:rPr sz="1800" spc="-3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nák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lad</a:t>
            </a:r>
            <a:r>
              <a:rPr sz="1800" spc="-30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18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me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ej </a:t>
            </a:r>
            <a:r>
              <a:rPr sz="18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zv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i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nu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té</a:t>
            </a:r>
            <a:r>
              <a:rPr sz="1800" spc="-4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egió</a:t>
            </a:r>
            <a:r>
              <a:rPr sz="1800" spc="-35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y</a:t>
            </a:r>
            <a:endParaRPr sz="1800" dirty="0">
              <a:latin typeface="Franklin Gothic Book"/>
              <a:cs typeface="Franklin Gothic Book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/>
          <p:nvPr/>
        </p:nvSpPr>
        <p:spPr>
          <a:xfrm>
            <a:off x="4221479" y="1033272"/>
            <a:ext cx="691896" cy="42062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529272" y="504630"/>
            <a:ext cx="8229600" cy="705237"/>
          </a:xfrm>
          <a:prstGeom prst="rect">
            <a:avLst/>
          </a:prstGeom>
        </p:spPr>
        <p:txBody>
          <a:bodyPr vert="horz" wrap="square" lIns="0" tIns="184511" rIns="0" bIns="0" rtlCol="0">
            <a:spAutoFit/>
          </a:bodyPr>
          <a:lstStyle/>
          <a:p>
            <a:pPr marL="12700">
              <a:lnSpc>
                <a:spcPts val="4290"/>
              </a:lnSpc>
            </a:pPr>
            <a:r>
              <a:rPr sz="3200" b="1" spc="15" dirty="0">
                <a:solidFill>
                  <a:srgbClr val="4E3A2F"/>
                </a:solidFill>
                <a:latin typeface="Franklin Gothic Medium"/>
                <a:cs typeface="Franklin Gothic Medium"/>
              </a:rPr>
              <a:t>M</a:t>
            </a:r>
            <a:r>
              <a:rPr sz="3200" b="1" spc="-25" dirty="0">
                <a:solidFill>
                  <a:srgbClr val="4E3A2F"/>
                </a:solidFill>
                <a:latin typeface="Franklin Gothic Medium"/>
                <a:cs typeface="Franklin Gothic Medium"/>
              </a:rPr>
              <a:t>1</a:t>
            </a:r>
            <a:r>
              <a:rPr sz="3200" b="1" dirty="0">
                <a:solidFill>
                  <a:srgbClr val="4E3A2F"/>
                </a:solidFill>
                <a:latin typeface="Franklin Gothic Medium"/>
                <a:cs typeface="Franklin Gothic Medium"/>
              </a:rPr>
              <a:t>6</a:t>
            </a:r>
            <a:r>
              <a:rPr sz="3200" b="1" spc="-35" dirty="0">
                <a:solidFill>
                  <a:srgbClr val="4E3A2F"/>
                </a:solidFill>
                <a:latin typeface="Times New Roman"/>
                <a:cs typeface="Times New Roman"/>
              </a:rPr>
              <a:t> </a:t>
            </a:r>
            <a:r>
              <a:rPr sz="3200" b="1" spc="-25" dirty="0">
                <a:solidFill>
                  <a:srgbClr val="4E3A2F"/>
                </a:solidFill>
              </a:rPr>
              <a:t>–</a:t>
            </a:r>
            <a:r>
              <a:rPr sz="3200" b="1" spc="-15" dirty="0">
                <a:solidFill>
                  <a:srgbClr val="4E3A2F"/>
                </a:solidFill>
              </a:rPr>
              <a:t> </a:t>
            </a:r>
            <a:r>
              <a:rPr sz="3200" b="1" dirty="0">
                <a:solidFill>
                  <a:srgbClr val="4E3A2F"/>
                </a:solidFill>
              </a:rPr>
              <a:t>SP</a:t>
            </a:r>
            <a:r>
              <a:rPr sz="3200" b="1" spc="30" dirty="0">
                <a:solidFill>
                  <a:srgbClr val="4E3A2F"/>
                </a:solidFill>
              </a:rPr>
              <a:t>O</a:t>
            </a:r>
            <a:r>
              <a:rPr sz="3200" b="1" spc="-45" dirty="0">
                <a:solidFill>
                  <a:srgbClr val="4E3A2F"/>
                </a:solidFill>
              </a:rPr>
              <a:t>L</a:t>
            </a:r>
            <a:r>
              <a:rPr sz="3200" b="1" dirty="0">
                <a:solidFill>
                  <a:srgbClr val="4E3A2F"/>
                </a:solidFill>
              </a:rPr>
              <a:t>U</a:t>
            </a:r>
            <a:r>
              <a:rPr sz="3200" b="1" spc="-25" dirty="0">
                <a:solidFill>
                  <a:srgbClr val="4E3A2F"/>
                </a:solidFill>
              </a:rPr>
              <a:t>P</a:t>
            </a:r>
            <a:r>
              <a:rPr sz="3200" b="1" dirty="0">
                <a:solidFill>
                  <a:srgbClr val="4E3A2F"/>
                </a:solidFill>
              </a:rPr>
              <a:t>R</a:t>
            </a:r>
            <a:r>
              <a:rPr sz="3200" b="1" spc="-25" dirty="0">
                <a:solidFill>
                  <a:srgbClr val="4E3A2F"/>
                </a:solidFill>
              </a:rPr>
              <a:t>Á</a:t>
            </a:r>
            <a:r>
              <a:rPr sz="3200" b="1" spc="-40" dirty="0">
                <a:solidFill>
                  <a:srgbClr val="4E3A2F"/>
                </a:solidFill>
              </a:rPr>
              <a:t>C</a:t>
            </a:r>
            <a:r>
              <a:rPr sz="3200" b="1" spc="-25" dirty="0">
                <a:solidFill>
                  <a:srgbClr val="4E3A2F"/>
                </a:solidFill>
              </a:rPr>
              <a:t>A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383539" y="1752600"/>
            <a:ext cx="8521065" cy="49326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050"/>
              </a:lnSpc>
              <a:tabLst>
                <a:tab pos="356870" algn="l"/>
              </a:tabLst>
            </a:pPr>
            <a:r>
              <a:rPr sz="1300" spc="10" dirty="0">
                <a:solidFill>
                  <a:srgbClr val="F0A12D"/>
                </a:solidFill>
                <a:latin typeface="Times New Roman"/>
                <a:cs typeface="Times New Roman"/>
              </a:rPr>
              <a:t>	</a:t>
            </a:r>
            <a:r>
              <a:rPr sz="1900" b="1" dirty="0">
                <a:solidFill>
                  <a:srgbClr val="0070C0"/>
                </a:solidFill>
                <a:latin typeface="Franklin Gothic Book"/>
                <a:cs typeface="Franklin Gothic Book"/>
              </a:rPr>
              <a:t>p</a:t>
            </a:r>
            <a:r>
              <a:rPr sz="1900" b="1" spc="5" dirty="0">
                <a:solidFill>
                  <a:srgbClr val="0070C0"/>
                </a:solidFill>
                <a:latin typeface="Franklin Gothic Book"/>
                <a:cs typeface="Franklin Gothic Book"/>
              </a:rPr>
              <a:t>o</a:t>
            </a:r>
            <a:r>
              <a:rPr sz="1900" b="1" spc="20" dirty="0">
                <a:solidFill>
                  <a:srgbClr val="0070C0"/>
                </a:solidFill>
                <a:latin typeface="Franklin Gothic Book"/>
                <a:cs typeface="Franklin Gothic Book"/>
              </a:rPr>
              <a:t>d</a:t>
            </a:r>
            <a:r>
              <a:rPr sz="1900" b="1" spc="-10" dirty="0">
                <a:solidFill>
                  <a:srgbClr val="0070C0"/>
                </a:solidFill>
                <a:latin typeface="Franklin Gothic Book"/>
                <a:cs typeface="Franklin Gothic Book"/>
              </a:rPr>
              <a:t>opa</a:t>
            </a:r>
            <a:r>
              <a:rPr sz="1900" b="1" spc="0" dirty="0">
                <a:solidFill>
                  <a:srgbClr val="0070C0"/>
                </a:solidFill>
                <a:latin typeface="Franklin Gothic Book"/>
                <a:cs typeface="Franklin Gothic Book"/>
              </a:rPr>
              <a:t>t</a:t>
            </a:r>
            <a:r>
              <a:rPr sz="1900" b="1" spc="-10" dirty="0">
                <a:solidFill>
                  <a:srgbClr val="0070C0"/>
                </a:solidFill>
                <a:latin typeface="Franklin Gothic Book"/>
                <a:cs typeface="Franklin Gothic Book"/>
              </a:rPr>
              <a:t>re</a:t>
            </a:r>
            <a:r>
              <a:rPr sz="1900" b="1" spc="-40" dirty="0">
                <a:solidFill>
                  <a:srgbClr val="0070C0"/>
                </a:solidFill>
                <a:latin typeface="Franklin Gothic Book"/>
                <a:cs typeface="Franklin Gothic Book"/>
              </a:rPr>
              <a:t>n</a:t>
            </a:r>
            <a:r>
              <a:rPr sz="1900" b="1" spc="20" dirty="0">
                <a:solidFill>
                  <a:srgbClr val="0070C0"/>
                </a:solidFill>
                <a:latin typeface="Franklin Gothic Book"/>
                <a:cs typeface="Franklin Gothic Book"/>
              </a:rPr>
              <a:t>i</a:t>
            </a:r>
            <a:r>
              <a:rPr sz="1900" b="1" spc="-10" dirty="0">
                <a:solidFill>
                  <a:srgbClr val="0070C0"/>
                </a:solidFill>
                <a:latin typeface="Franklin Gothic Book"/>
                <a:cs typeface="Franklin Gothic Book"/>
              </a:rPr>
              <a:t>e</a:t>
            </a:r>
            <a:r>
              <a:rPr sz="1900" b="1" spc="-70" dirty="0">
                <a:solidFill>
                  <a:srgbClr val="0070C0"/>
                </a:solidFill>
                <a:latin typeface="Times New Roman"/>
                <a:cs typeface="Times New Roman"/>
              </a:rPr>
              <a:t> </a:t>
            </a:r>
            <a:r>
              <a:rPr sz="1900" b="1" spc="-70" dirty="0">
                <a:solidFill>
                  <a:srgbClr val="0070C0"/>
                </a:solidFill>
                <a:latin typeface="Franklin Gothic Book"/>
                <a:cs typeface="Franklin Gothic Book"/>
              </a:rPr>
              <a:t>1</a:t>
            </a:r>
            <a:r>
              <a:rPr sz="1900" b="1" spc="-5" dirty="0">
                <a:solidFill>
                  <a:srgbClr val="0070C0"/>
                </a:solidFill>
                <a:latin typeface="Franklin Gothic Book"/>
                <a:cs typeface="Franklin Gothic Book"/>
              </a:rPr>
              <a:t>6</a:t>
            </a:r>
            <a:r>
              <a:rPr sz="1900" b="1" spc="-45" dirty="0">
                <a:solidFill>
                  <a:srgbClr val="0070C0"/>
                </a:solidFill>
                <a:latin typeface="Franklin Gothic Book"/>
                <a:cs typeface="Franklin Gothic Book"/>
              </a:rPr>
              <a:t>.</a:t>
            </a:r>
            <a:r>
              <a:rPr sz="1900" b="1" spc="-25" dirty="0">
                <a:solidFill>
                  <a:srgbClr val="0070C0"/>
                </a:solidFill>
                <a:latin typeface="Franklin Gothic Book"/>
                <a:cs typeface="Franklin Gothic Book"/>
              </a:rPr>
              <a:t>1</a:t>
            </a:r>
            <a:r>
              <a:rPr sz="1900" b="1" spc="-5" dirty="0">
                <a:solidFill>
                  <a:srgbClr val="0070C0"/>
                </a:solidFill>
                <a:latin typeface="Franklin Gothic Book"/>
                <a:cs typeface="Franklin Gothic Book"/>
              </a:rPr>
              <a:t>.</a:t>
            </a:r>
            <a:r>
              <a:rPr sz="1900" b="1" spc="-90" dirty="0">
                <a:solidFill>
                  <a:srgbClr val="0070C0"/>
                </a:solidFill>
                <a:latin typeface="Times New Roman"/>
                <a:cs typeface="Times New Roman"/>
              </a:rPr>
              <a:t> </a:t>
            </a:r>
            <a:r>
              <a:rPr sz="1900" b="1" spc="-15" dirty="0">
                <a:solidFill>
                  <a:srgbClr val="0070C0"/>
                </a:solidFill>
                <a:latin typeface="Franklin Gothic Book"/>
                <a:cs typeface="Franklin Gothic Book"/>
              </a:rPr>
              <a:t>–</a:t>
            </a:r>
            <a:r>
              <a:rPr sz="1900" b="1" spc="-5" dirty="0">
                <a:solidFill>
                  <a:srgbClr val="0070C0"/>
                </a:solidFill>
                <a:latin typeface="Franklin Gothic Book"/>
                <a:cs typeface="Franklin Gothic Book"/>
              </a:rPr>
              <a:t> </a:t>
            </a:r>
            <a:r>
              <a:rPr sz="1900" b="1" spc="-15" dirty="0">
                <a:solidFill>
                  <a:srgbClr val="0070C0"/>
                </a:solidFill>
                <a:latin typeface="Franklin Gothic Book"/>
                <a:cs typeface="Franklin Gothic Book"/>
              </a:rPr>
              <a:t>P</a:t>
            </a:r>
            <a:r>
              <a:rPr sz="1900" b="1" spc="0" dirty="0">
                <a:solidFill>
                  <a:srgbClr val="0070C0"/>
                </a:solidFill>
                <a:latin typeface="Franklin Gothic Book"/>
                <a:cs typeface="Franklin Gothic Book"/>
              </a:rPr>
              <a:t>o</a:t>
            </a:r>
            <a:r>
              <a:rPr sz="1900" b="1" spc="15" dirty="0">
                <a:solidFill>
                  <a:srgbClr val="0070C0"/>
                </a:solidFill>
                <a:latin typeface="Franklin Gothic Book"/>
                <a:cs typeface="Franklin Gothic Book"/>
              </a:rPr>
              <a:t>d</a:t>
            </a:r>
            <a:r>
              <a:rPr sz="1900" b="1" spc="-10" dirty="0">
                <a:solidFill>
                  <a:srgbClr val="0070C0"/>
                </a:solidFill>
                <a:latin typeface="Franklin Gothic Book"/>
                <a:cs typeface="Franklin Gothic Book"/>
              </a:rPr>
              <a:t>pora</a:t>
            </a:r>
            <a:r>
              <a:rPr sz="1900" b="1" spc="-65" dirty="0">
                <a:solidFill>
                  <a:srgbClr val="0070C0"/>
                </a:solidFill>
                <a:latin typeface="Franklin Gothic Book"/>
                <a:cs typeface="Franklin Gothic Book"/>
              </a:rPr>
              <a:t> </a:t>
            </a:r>
            <a:r>
              <a:rPr sz="1900" b="1" spc="10" dirty="0" err="1">
                <a:solidFill>
                  <a:srgbClr val="0070C0"/>
                </a:solidFill>
                <a:latin typeface="Franklin Gothic Book"/>
                <a:cs typeface="Franklin Gothic Book"/>
              </a:rPr>
              <a:t>n</a:t>
            </a:r>
            <a:r>
              <a:rPr sz="1900" b="1" spc="-10" dirty="0" err="1">
                <a:solidFill>
                  <a:srgbClr val="0070C0"/>
                </a:solidFill>
                <a:latin typeface="Franklin Gothic Book"/>
                <a:cs typeface="Franklin Gothic Book"/>
              </a:rPr>
              <a:t>a</a:t>
            </a:r>
            <a:r>
              <a:rPr sz="1900" b="1" spc="-40" dirty="0">
                <a:solidFill>
                  <a:srgbClr val="0070C0"/>
                </a:solidFill>
                <a:latin typeface="Franklin Gothic Book"/>
                <a:cs typeface="Franklin Gothic Book"/>
              </a:rPr>
              <a:t> </a:t>
            </a:r>
            <a:r>
              <a:rPr sz="1900" b="1" dirty="0" err="1" smtClean="0">
                <a:solidFill>
                  <a:srgbClr val="0070C0"/>
                </a:solidFill>
                <a:latin typeface="Franklin Gothic Book"/>
                <a:cs typeface="Franklin Gothic Book"/>
              </a:rPr>
              <a:t>z</a:t>
            </a:r>
            <a:r>
              <a:rPr sz="1900" b="1" spc="5" dirty="0" err="1" smtClean="0">
                <a:solidFill>
                  <a:srgbClr val="0070C0"/>
                </a:solidFill>
                <a:latin typeface="Franklin Gothic Book"/>
                <a:cs typeface="Franklin Gothic Book"/>
              </a:rPr>
              <a:t>ri</a:t>
            </a:r>
            <a:r>
              <a:rPr sz="1900" b="1" spc="-10" dirty="0" err="1" smtClean="0">
                <a:solidFill>
                  <a:srgbClr val="0070C0"/>
                </a:solidFill>
                <a:latin typeface="Franklin Gothic Book"/>
                <a:cs typeface="Franklin Gothic Book"/>
              </a:rPr>
              <a:t>a</a:t>
            </a:r>
            <a:r>
              <a:rPr lang="sk-SK" sz="1900" b="1" spc="-10" dirty="0" smtClean="0">
                <a:solidFill>
                  <a:srgbClr val="0070C0"/>
                </a:solidFill>
                <a:latin typeface="Franklin Gothic Book"/>
                <a:cs typeface="Franklin Gothic Book"/>
              </a:rPr>
              <a:t>ď</a:t>
            </a:r>
            <a:r>
              <a:rPr sz="1900" b="1" spc="-35" dirty="0" err="1" smtClean="0">
                <a:solidFill>
                  <a:srgbClr val="0070C0"/>
                </a:solidFill>
                <a:latin typeface="Franklin Gothic Book"/>
                <a:cs typeface="Franklin Gothic Book"/>
              </a:rPr>
              <a:t>o</a:t>
            </a:r>
            <a:r>
              <a:rPr sz="1900" b="1" spc="-25" dirty="0" err="1" smtClean="0">
                <a:solidFill>
                  <a:srgbClr val="0070C0"/>
                </a:solidFill>
                <a:latin typeface="Franklin Gothic Book"/>
                <a:cs typeface="Franklin Gothic Book"/>
              </a:rPr>
              <a:t>v</a:t>
            </a:r>
            <a:r>
              <a:rPr sz="1900" b="1" spc="-10" dirty="0" err="1" smtClean="0">
                <a:solidFill>
                  <a:srgbClr val="0070C0"/>
                </a:solidFill>
                <a:latin typeface="Franklin Gothic Book"/>
                <a:cs typeface="Franklin Gothic Book"/>
              </a:rPr>
              <a:t>a</a:t>
            </a:r>
            <a:r>
              <a:rPr sz="1900" b="1" spc="-35" dirty="0" err="1" smtClean="0">
                <a:solidFill>
                  <a:srgbClr val="0070C0"/>
                </a:solidFill>
                <a:latin typeface="Franklin Gothic Book"/>
                <a:cs typeface="Franklin Gothic Book"/>
              </a:rPr>
              <a:t>n</a:t>
            </a:r>
            <a:r>
              <a:rPr sz="1900" b="1" spc="10" dirty="0" err="1" smtClean="0">
                <a:solidFill>
                  <a:srgbClr val="0070C0"/>
                </a:solidFill>
                <a:latin typeface="Franklin Gothic Book"/>
                <a:cs typeface="Franklin Gothic Book"/>
              </a:rPr>
              <a:t>i</a:t>
            </a:r>
            <a:r>
              <a:rPr sz="1900" b="1" spc="-10" dirty="0" err="1" smtClean="0">
                <a:solidFill>
                  <a:srgbClr val="0070C0"/>
                </a:solidFill>
                <a:latin typeface="Franklin Gothic Book"/>
                <a:cs typeface="Franklin Gothic Book"/>
              </a:rPr>
              <a:t>e</a:t>
            </a:r>
            <a:r>
              <a:rPr sz="1900" b="1" spc="-70" dirty="0" smtClean="0">
                <a:solidFill>
                  <a:srgbClr val="0070C0"/>
                </a:solidFill>
                <a:latin typeface="Franklin Gothic Book"/>
                <a:cs typeface="Franklin Gothic Book"/>
              </a:rPr>
              <a:t> </a:t>
            </a:r>
            <a:r>
              <a:rPr sz="1900" b="1" spc="-10" dirty="0">
                <a:solidFill>
                  <a:srgbClr val="0070C0"/>
                </a:solidFill>
                <a:latin typeface="Franklin Gothic Book"/>
                <a:cs typeface="Franklin Gothic Book"/>
              </a:rPr>
              <a:t>a</a:t>
            </a:r>
            <a:r>
              <a:rPr sz="1900" b="1" spc="-15" dirty="0">
                <a:solidFill>
                  <a:srgbClr val="0070C0"/>
                </a:solidFill>
                <a:latin typeface="Franklin Gothic Book"/>
                <a:cs typeface="Franklin Gothic Book"/>
              </a:rPr>
              <a:t> </a:t>
            </a:r>
            <a:r>
              <a:rPr sz="1900" b="1" dirty="0">
                <a:solidFill>
                  <a:srgbClr val="0070C0"/>
                </a:solidFill>
                <a:latin typeface="Franklin Gothic Book"/>
                <a:cs typeface="Franklin Gothic Book"/>
              </a:rPr>
              <a:t>p</a:t>
            </a:r>
            <a:r>
              <a:rPr sz="1900" b="1" spc="5" dirty="0">
                <a:solidFill>
                  <a:srgbClr val="0070C0"/>
                </a:solidFill>
                <a:latin typeface="Franklin Gothic Book"/>
                <a:cs typeface="Franklin Gothic Book"/>
              </a:rPr>
              <a:t>r</a:t>
            </a:r>
            <a:r>
              <a:rPr sz="1900" b="1" spc="-10" dirty="0">
                <a:solidFill>
                  <a:srgbClr val="0070C0"/>
                </a:solidFill>
                <a:latin typeface="Franklin Gothic Book"/>
                <a:cs typeface="Franklin Gothic Book"/>
              </a:rPr>
              <a:t>e</a:t>
            </a:r>
            <a:r>
              <a:rPr sz="1900" b="1" spc="-5" dirty="0">
                <a:solidFill>
                  <a:srgbClr val="0070C0"/>
                </a:solidFill>
                <a:latin typeface="Franklin Gothic Book"/>
                <a:cs typeface="Franklin Gothic Book"/>
              </a:rPr>
              <a:t>v</a:t>
            </a:r>
            <a:r>
              <a:rPr sz="1900" b="1" spc="-10" dirty="0">
                <a:solidFill>
                  <a:srgbClr val="0070C0"/>
                </a:solidFill>
                <a:latin typeface="Franklin Gothic Book"/>
                <a:cs typeface="Franklin Gothic Book"/>
              </a:rPr>
              <a:t>á</a:t>
            </a:r>
            <a:r>
              <a:rPr sz="1900" b="1" spc="-30" dirty="0">
                <a:solidFill>
                  <a:srgbClr val="0070C0"/>
                </a:solidFill>
                <a:latin typeface="Franklin Gothic Book"/>
                <a:cs typeface="Franklin Gothic Book"/>
              </a:rPr>
              <a:t>d</a:t>
            </a:r>
            <a:r>
              <a:rPr sz="1900" b="1" spc="-20" dirty="0">
                <a:solidFill>
                  <a:srgbClr val="0070C0"/>
                </a:solidFill>
                <a:latin typeface="Franklin Gothic Book"/>
                <a:cs typeface="Franklin Gothic Book"/>
              </a:rPr>
              <a:t>z</a:t>
            </a:r>
            <a:r>
              <a:rPr sz="1900" b="1" spc="-50" dirty="0">
                <a:solidFill>
                  <a:srgbClr val="0070C0"/>
                </a:solidFill>
                <a:latin typeface="Franklin Gothic Book"/>
                <a:cs typeface="Franklin Gothic Book"/>
              </a:rPr>
              <a:t>k</a:t>
            </a:r>
            <a:r>
              <a:rPr sz="1900" b="1" spc="-15" dirty="0">
                <a:solidFill>
                  <a:srgbClr val="0070C0"/>
                </a:solidFill>
                <a:latin typeface="Franklin Gothic Book"/>
                <a:cs typeface="Franklin Gothic Book"/>
              </a:rPr>
              <a:t>u</a:t>
            </a:r>
            <a:r>
              <a:rPr sz="1900" b="1" spc="-60" dirty="0">
                <a:solidFill>
                  <a:srgbClr val="0070C0"/>
                </a:solidFill>
                <a:latin typeface="Franklin Gothic Book"/>
                <a:cs typeface="Franklin Gothic Book"/>
              </a:rPr>
              <a:t> </a:t>
            </a:r>
            <a:r>
              <a:rPr sz="1900" b="1" spc="5" dirty="0">
                <a:solidFill>
                  <a:srgbClr val="0070C0"/>
                </a:solidFill>
                <a:latin typeface="Franklin Gothic Book"/>
                <a:cs typeface="Franklin Gothic Book"/>
              </a:rPr>
              <a:t>o</a:t>
            </a:r>
            <a:r>
              <a:rPr sz="1900" b="1" spc="0" dirty="0">
                <a:solidFill>
                  <a:srgbClr val="0070C0"/>
                </a:solidFill>
                <a:latin typeface="Franklin Gothic Book"/>
                <a:cs typeface="Franklin Gothic Book"/>
              </a:rPr>
              <a:t>pe</a:t>
            </a:r>
            <a:r>
              <a:rPr sz="1900" b="1" spc="-10" dirty="0">
                <a:solidFill>
                  <a:srgbClr val="0070C0"/>
                </a:solidFill>
                <a:latin typeface="Franklin Gothic Book"/>
                <a:cs typeface="Franklin Gothic Book"/>
              </a:rPr>
              <a:t>račn</a:t>
            </a:r>
            <a:r>
              <a:rPr sz="1900" b="1" spc="-25" dirty="0">
                <a:solidFill>
                  <a:srgbClr val="0070C0"/>
                </a:solidFill>
                <a:latin typeface="Franklin Gothic Book"/>
                <a:cs typeface="Franklin Gothic Book"/>
              </a:rPr>
              <a:t>ý</a:t>
            </a:r>
            <a:r>
              <a:rPr sz="1900" b="1" spc="-10" dirty="0">
                <a:solidFill>
                  <a:srgbClr val="0070C0"/>
                </a:solidFill>
                <a:latin typeface="Franklin Gothic Book"/>
                <a:cs typeface="Franklin Gothic Book"/>
              </a:rPr>
              <a:t>ch</a:t>
            </a:r>
            <a:r>
              <a:rPr sz="1900" b="1" spc="-60" dirty="0">
                <a:solidFill>
                  <a:srgbClr val="0070C0"/>
                </a:solidFill>
                <a:latin typeface="Franklin Gothic Book"/>
                <a:cs typeface="Franklin Gothic Book"/>
              </a:rPr>
              <a:t> </a:t>
            </a:r>
            <a:r>
              <a:rPr sz="1900" b="1" spc="20" dirty="0">
                <a:solidFill>
                  <a:srgbClr val="0070C0"/>
                </a:solidFill>
                <a:latin typeface="Franklin Gothic Book"/>
                <a:cs typeface="Franklin Gothic Book"/>
              </a:rPr>
              <a:t>s</a:t>
            </a:r>
            <a:r>
              <a:rPr sz="1900" b="1" spc="-25" dirty="0">
                <a:solidFill>
                  <a:srgbClr val="0070C0"/>
                </a:solidFill>
                <a:latin typeface="Franklin Gothic Book"/>
                <a:cs typeface="Franklin Gothic Book"/>
              </a:rPr>
              <a:t>k</a:t>
            </a:r>
            <a:r>
              <a:rPr sz="1900" b="1" spc="-10" dirty="0">
                <a:solidFill>
                  <a:srgbClr val="0070C0"/>
                </a:solidFill>
                <a:latin typeface="Franklin Gothic Book"/>
                <a:cs typeface="Franklin Gothic Book"/>
              </a:rPr>
              <a:t>upín</a:t>
            </a:r>
            <a:endParaRPr sz="1900" b="1" dirty="0">
              <a:solidFill>
                <a:srgbClr val="0070C0"/>
              </a:solidFill>
              <a:latin typeface="Franklin Gothic Book"/>
              <a:cs typeface="Franklin Gothic Book"/>
            </a:endParaRPr>
          </a:p>
          <a:p>
            <a:pPr marL="356870">
              <a:lnSpc>
                <a:spcPts val="2050"/>
              </a:lnSpc>
            </a:pPr>
            <a:r>
              <a:rPr sz="1900" b="1" dirty="0">
                <a:solidFill>
                  <a:srgbClr val="0070C0"/>
                </a:solidFill>
                <a:latin typeface="Franklin Gothic Book"/>
                <a:cs typeface="Franklin Gothic Book"/>
              </a:rPr>
              <a:t>E</a:t>
            </a:r>
            <a:r>
              <a:rPr sz="1900" b="1" spc="25" dirty="0">
                <a:solidFill>
                  <a:srgbClr val="0070C0"/>
                </a:solidFill>
                <a:latin typeface="Franklin Gothic Book"/>
                <a:cs typeface="Franklin Gothic Book"/>
              </a:rPr>
              <a:t>I</a:t>
            </a:r>
            <a:r>
              <a:rPr sz="1900" b="1" spc="-15" dirty="0">
                <a:solidFill>
                  <a:srgbClr val="0070C0"/>
                </a:solidFill>
                <a:latin typeface="Franklin Gothic Book"/>
                <a:cs typeface="Franklin Gothic Book"/>
              </a:rPr>
              <a:t>P</a:t>
            </a:r>
            <a:r>
              <a:rPr sz="1900" b="1" spc="-45" dirty="0">
                <a:solidFill>
                  <a:srgbClr val="0070C0"/>
                </a:solidFill>
                <a:latin typeface="Franklin Gothic Book"/>
                <a:cs typeface="Franklin Gothic Book"/>
              </a:rPr>
              <a:t> </a:t>
            </a:r>
            <a:r>
              <a:rPr sz="1900" b="1" spc="0" dirty="0">
                <a:solidFill>
                  <a:srgbClr val="0070C0"/>
                </a:solidFill>
                <a:latin typeface="Franklin Gothic Book"/>
                <a:cs typeface="Franklin Gothic Book"/>
              </a:rPr>
              <a:t>z</a:t>
            </a:r>
            <a:r>
              <a:rPr sz="1900" b="1" spc="20" dirty="0">
                <a:solidFill>
                  <a:srgbClr val="0070C0"/>
                </a:solidFill>
                <a:latin typeface="Franklin Gothic Book"/>
                <a:cs typeface="Franklin Gothic Book"/>
              </a:rPr>
              <a:t>a</a:t>
            </a:r>
            <a:r>
              <a:rPr sz="1900" b="1" spc="-5" dirty="0">
                <a:solidFill>
                  <a:srgbClr val="0070C0"/>
                </a:solidFill>
                <a:latin typeface="Franklin Gothic Book"/>
                <a:cs typeface="Franklin Gothic Book"/>
              </a:rPr>
              <a:t>m</a:t>
            </a:r>
            <a:r>
              <a:rPr sz="1900" b="1" spc="5" dirty="0">
                <a:solidFill>
                  <a:srgbClr val="0070C0"/>
                </a:solidFill>
                <a:latin typeface="Franklin Gothic Book"/>
                <a:cs typeface="Franklin Gothic Book"/>
              </a:rPr>
              <a:t>e</a:t>
            </a:r>
            <a:r>
              <a:rPr sz="1900" b="1" spc="-10" dirty="0">
                <a:solidFill>
                  <a:srgbClr val="0070C0"/>
                </a:solidFill>
                <a:latin typeface="Franklin Gothic Book"/>
                <a:cs typeface="Franklin Gothic Book"/>
              </a:rPr>
              <a:t>r</a:t>
            </a:r>
            <a:r>
              <a:rPr sz="1900" b="1" spc="-5" dirty="0">
                <a:solidFill>
                  <a:srgbClr val="0070C0"/>
                </a:solidFill>
                <a:latin typeface="Franklin Gothic Book"/>
                <a:cs typeface="Franklin Gothic Book"/>
              </a:rPr>
              <a:t>a</a:t>
            </a:r>
            <a:r>
              <a:rPr sz="1900" b="1" spc="-35" dirty="0">
                <a:solidFill>
                  <a:srgbClr val="0070C0"/>
                </a:solidFill>
                <a:latin typeface="Franklin Gothic Book"/>
                <a:cs typeface="Franklin Gothic Book"/>
              </a:rPr>
              <a:t>n</a:t>
            </a:r>
            <a:r>
              <a:rPr sz="1900" b="1" spc="-5" dirty="0">
                <a:solidFill>
                  <a:srgbClr val="0070C0"/>
                </a:solidFill>
                <a:latin typeface="Franklin Gothic Book"/>
                <a:cs typeface="Franklin Gothic Book"/>
              </a:rPr>
              <a:t>ýc</a:t>
            </a:r>
            <a:r>
              <a:rPr sz="1900" b="1" spc="-15" dirty="0">
                <a:solidFill>
                  <a:srgbClr val="0070C0"/>
                </a:solidFill>
                <a:latin typeface="Franklin Gothic Book"/>
                <a:cs typeface="Franklin Gothic Book"/>
              </a:rPr>
              <a:t>h</a:t>
            </a:r>
            <a:r>
              <a:rPr sz="1900" b="1" spc="-60" dirty="0">
                <a:solidFill>
                  <a:srgbClr val="0070C0"/>
                </a:solidFill>
                <a:latin typeface="Franklin Gothic Book"/>
                <a:cs typeface="Franklin Gothic Book"/>
              </a:rPr>
              <a:t> </a:t>
            </a:r>
            <a:r>
              <a:rPr sz="1900" b="1" spc="10" dirty="0">
                <a:solidFill>
                  <a:srgbClr val="0070C0"/>
                </a:solidFill>
                <a:latin typeface="Franklin Gothic Book"/>
                <a:cs typeface="Franklin Gothic Book"/>
              </a:rPr>
              <a:t>n</a:t>
            </a:r>
            <a:r>
              <a:rPr sz="1900" b="1" spc="-10" dirty="0">
                <a:solidFill>
                  <a:srgbClr val="0070C0"/>
                </a:solidFill>
                <a:latin typeface="Franklin Gothic Book"/>
                <a:cs typeface="Franklin Gothic Book"/>
              </a:rPr>
              <a:t>a</a:t>
            </a:r>
            <a:r>
              <a:rPr sz="1900" b="1" spc="-40" dirty="0">
                <a:solidFill>
                  <a:srgbClr val="0070C0"/>
                </a:solidFill>
                <a:latin typeface="Franklin Gothic Book"/>
                <a:cs typeface="Franklin Gothic Book"/>
              </a:rPr>
              <a:t> </a:t>
            </a:r>
            <a:r>
              <a:rPr sz="1900" b="1" spc="0" dirty="0">
                <a:solidFill>
                  <a:srgbClr val="0070C0"/>
                </a:solidFill>
                <a:latin typeface="Franklin Gothic Book"/>
                <a:cs typeface="Franklin Gothic Book"/>
              </a:rPr>
              <a:t>p</a:t>
            </a:r>
            <a:r>
              <a:rPr sz="1900" b="1" spc="-10" dirty="0">
                <a:solidFill>
                  <a:srgbClr val="0070C0"/>
                </a:solidFill>
                <a:latin typeface="Franklin Gothic Book"/>
                <a:cs typeface="Franklin Gothic Book"/>
              </a:rPr>
              <a:t>ro</a:t>
            </a:r>
            <a:r>
              <a:rPr sz="1900" b="1" spc="-5" dirty="0">
                <a:solidFill>
                  <a:srgbClr val="0070C0"/>
                </a:solidFill>
                <a:latin typeface="Franklin Gothic Book"/>
                <a:cs typeface="Franklin Gothic Book"/>
              </a:rPr>
              <a:t>d</a:t>
            </a:r>
            <a:r>
              <a:rPr sz="1900" b="1" spc="-10" dirty="0">
                <a:solidFill>
                  <a:srgbClr val="0070C0"/>
                </a:solidFill>
                <a:latin typeface="Franklin Gothic Book"/>
                <a:cs typeface="Franklin Gothic Book"/>
              </a:rPr>
              <a:t>u</a:t>
            </a:r>
            <a:r>
              <a:rPr sz="1900" b="1" dirty="0">
                <a:solidFill>
                  <a:srgbClr val="0070C0"/>
                </a:solidFill>
                <a:latin typeface="Franklin Gothic Book"/>
                <a:cs typeface="Franklin Gothic Book"/>
              </a:rPr>
              <a:t>k</a:t>
            </a:r>
            <a:r>
              <a:rPr sz="1900" b="1" spc="-10" dirty="0">
                <a:solidFill>
                  <a:srgbClr val="0070C0"/>
                </a:solidFill>
                <a:latin typeface="Franklin Gothic Book"/>
                <a:cs typeface="Franklin Gothic Book"/>
              </a:rPr>
              <a:t>ti</a:t>
            </a:r>
            <a:r>
              <a:rPr sz="1900" b="1" spc="-5" dirty="0">
                <a:solidFill>
                  <a:srgbClr val="0070C0"/>
                </a:solidFill>
                <a:latin typeface="Franklin Gothic Book"/>
                <a:cs typeface="Franklin Gothic Book"/>
              </a:rPr>
              <a:t>v</a:t>
            </a:r>
            <a:r>
              <a:rPr sz="1900" b="1" spc="10" dirty="0">
                <a:solidFill>
                  <a:srgbClr val="0070C0"/>
                </a:solidFill>
                <a:latin typeface="Franklin Gothic Book"/>
                <a:cs typeface="Franklin Gothic Book"/>
              </a:rPr>
              <a:t>i</a:t>
            </a:r>
            <a:r>
              <a:rPr sz="1900" b="1" spc="-10" dirty="0">
                <a:solidFill>
                  <a:srgbClr val="0070C0"/>
                </a:solidFill>
                <a:latin typeface="Franklin Gothic Book"/>
                <a:cs typeface="Franklin Gothic Book"/>
              </a:rPr>
              <a:t>tu</a:t>
            </a:r>
            <a:r>
              <a:rPr sz="1900" b="1" spc="-90" dirty="0">
                <a:solidFill>
                  <a:srgbClr val="0070C0"/>
                </a:solidFill>
                <a:latin typeface="Franklin Gothic Book"/>
                <a:cs typeface="Franklin Gothic Book"/>
              </a:rPr>
              <a:t> </a:t>
            </a:r>
            <a:r>
              <a:rPr sz="1900" b="1" spc="-10" dirty="0">
                <a:solidFill>
                  <a:srgbClr val="0070C0"/>
                </a:solidFill>
                <a:latin typeface="Franklin Gothic Book"/>
                <a:cs typeface="Franklin Gothic Book"/>
              </a:rPr>
              <a:t>a</a:t>
            </a:r>
            <a:r>
              <a:rPr sz="1900" b="1" spc="10" dirty="0">
                <a:solidFill>
                  <a:srgbClr val="0070C0"/>
                </a:solidFill>
                <a:latin typeface="Franklin Gothic Book"/>
                <a:cs typeface="Franklin Gothic Book"/>
              </a:rPr>
              <a:t> </a:t>
            </a:r>
            <a:r>
              <a:rPr sz="1900" b="1" spc="10" dirty="0" err="1" smtClean="0">
                <a:solidFill>
                  <a:srgbClr val="0070C0"/>
                </a:solidFill>
                <a:latin typeface="Franklin Gothic Book"/>
                <a:cs typeface="Franklin Gothic Book"/>
              </a:rPr>
              <a:t>u</a:t>
            </a:r>
            <a:r>
              <a:rPr sz="1900" b="1" spc="15" dirty="0" err="1" smtClean="0">
                <a:solidFill>
                  <a:srgbClr val="0070C0"/>
                </a:solidFill>
                <a:latin typeface="Franklin Gothic Book"/>
                <a:cs typeface="Franklin Gothic Book"/>
              </a:rPr>
              <a:t>d</a:t>
            </a:r>
            <a:r>
              <a:rPr sz="1900" b="1" spc="-10" dirty="0" err="1" smtClean="0">
                <a:solidFill>
                  <a:srgbClr val="0070C0"/>
                </a:solidFill>
                <a:latin typeface="Franklin Gothic Book"/>
                <a:cs typeface="Franklin Gothic Book"/>
              </a:rPr>
              <a:t>r</a:t>
            </a:r>
            <a:r>
              <a:rPr sz="1900" b="1" spc="-20" dirty="0" err="1" smtClean="0">
                <a:solidFill>
                  <a:srgbClr val="0070C0"/>
                </a:solidFill>
                <a:latin typeface="Franklin Gothic Book"/>
                <a:cs typeface="Franklin Gothic Book"/>
              </a:rPr>
              <a:t>ž</a:t>
            </a:r>
            <a:r>
              <a:rPr sz="1900" b="1" spc="-5" dirty="0" err="1" smtClean="0">
                <a:solidFill>
                  <a:srgbClr val="0070C0"/>
                </a:solidFill>
                <a:latin typeface="Franklin Gothic Book"/>
                <a:cs typeface="Franklin Gothic Book"/>
              </a:rPr>
              <a:t>a</a:t>
            </a:r>
            <a:r>
              <a:rPr sz="1900" b="1" spc="-10" dirty="0" err="1" smtClean="0">
                <a:solidFill>
                  <a:srgbClr val="0070C0"/>
                </a:solidFill>
                <a:latin typeface="Franklin Gothic Book"/>
                <a:cs typeface="Franklin Gothic Book"/>
              </a:rPr>
              <a:t>t</a:t>
            </a:r>
            <a:r>
              <a:rPr sz="1900" b="1" spc="-20" dirty="0" err="1" smtClean="0">
                <a:solidFill>
                  <a:srgbClr val="0070C0"/>
                </a:solidFill>
                <a:latin typeface="Franklin Gothic Book"/>
                <a:cs typeface="Franklin Gothic Book"/>
              </a:rPr>
              <a:t>e</a:t>
            </a:r>
            <a:r>
              <a:rPr lang="sk-SK" sz="1900" b="1" spc="-20" dirty="0" err="1" smtClean="0">
                <a:solidFill>
                  <a:srgbClr val="0070C0"/>
                </a:solidFill>
                <a:latin typeface="Franklin Gothic Book"/>
                <a:cs typeface="Franklin Gothic Book"/>
              </a:rPr>
              <a:t>ľn</a:t>
            </a:r>
            <a:r>
              <a:rPr sz="1900" b="1" spc="5" dirty="0" err="1" smtClean="0">
                <a:solidFill>
                  <a:srgbClr val="0070C0"/>
                </a:solidFill>
                <a:latin typeface="Franklin Gothic Book"/>
                <a:cs typeface="Franklin Gothic Book"/>
              </a:rPr>
              <a:t>o</a:t>
            </a:r>
            <a:r>
              <a:rPr sz="1900" b="1" spc="20" dirty="0" err="1" smtClean="0">
                <a:solidFill>
                  <a:srgbClr val="0070C0"/>
                </a:solidFill>
                <a:latin typeface="Franklin Gothic Book"/>
                <a:cs typeface="Franklin Gothic Book"/>
              </a:rPr>
              <a:t>s</a:t>
            </a:r>
            <a:r>
              <a:rPr lang="sk-SK" sz="1900" b="1" spc="20" dirty="0" smtClean="0">
                <a:solidFill>
                  <a:srgbClr val="0070C0"/>
                </a:solidFill>
                <a:latin typeface="Franklin Gothic Book"/>
                <a:cs typeface="Franklin Gothic Book"/>
              </a:rPr>
              <a:t>ť </a:t>
            </a:r>
            <a:r>
              <a:rPr sz="1900" b="1" spc="5" dirty="0" err="1" smtClean="0">
                <a:solidFill>
                  <a:srgbClr val="0070C0"/>
                </a:solidFill>
                <a:latin typeface="Franklin Gothic Book"/>
                <a:cs typeface="Franklin Gothic Book"/>
              </a:rPr>
              <a:t>po</a:t>
            </a:r>
            <a:r>
              <a:rPr lang="sk-SK" sz="1900" b="1" spc="5" dirty="0" err="1" smtClean="0">
                <a:solidFill>
                  <a:srgbClr val="0070C0"/>
                </a:solidFill>
                <a:latin typeface="Franklin Gothic Book"/>
                <a:cs typeface="Franklin Gothic Book"/>
              </a:rPr>
              <a:t>ľn</a:t>
            </a:r>
            <a:r>
              <a:rPr sz="1900" b="1" spc="5" dirty="0" err="1" smtClean="0">
                <a:solidFill>
                  <a:srgbClr val="0070C0"/>
                </a:solidFill>
                <a:latin typeface="Franklin Gothic Book"/>
                <a:cs typeface="Franklin Gothic Book"/>
              </a:rPr>
              <a:t>o</a:t>
            </a:r>
            <a:r>
              <a:rPr sz="1900" b="1" spc="15" dirty="0" err="1" smtClean="0">
                <a:solidFill>
                  <a:srgbClr val="0070C0"/>
                </a:solidFill>
                <a:latin typeface="Franklin Gothic Book"/>
                <a:cs typeface="Franklin Gothic Book"/>
              </a:rPr>
              <a:t>h</a:t>
            </a:r>
            <a:r>
              <a:rPr sz="1900" b="1" spc="5" dirty="0" err="1" smtClean="0">
                <a:solidFill>
                  <a:srgbClr val="0070C0"/>
                </a:solidFill>
                <a:latin typeface="Franklin Gothic Book"/>
                <a:cs typeface="Franklin Gothic Book"/>
              </a:rPr>
              <a:t>o</a:t>
            </a:r>
            <a:r>
              <a:rPr sz="1900" b="1" spc="20" dirty="0" err="1" smtClean="0">
                <a:solidFill>
                  <a:srgbClr val="0070C0"/>
                </a:solidFill>
                <a:latin typeface="Franklin Gothic Book"/>
                <a:cs typeface="Franklin Gothic Book"/>
              </a:rPr>
              <a:t>s</a:t>
            </a:r>
            <a:r>
              <a:rPr sz="1900" b="1" spc="5" dirty="0" err="1" smtClean="0">
                <a:solidFill>
                  <a:srgbClr val="0070C0"/>
                </a:solidFill>
                <a:latin typeface="Franklin Gothic Book"/>
                <a:cs typeface="Franklin Gothic Book"/>
              </a:rPr>
              <a:t>po</a:t>
            </a:r>
            <a:r>
              <a:rPr sz="1900" b="1" spc="-5" dirty="0" err="1" smtClean="0">
                <a:solidFill>
                  <a:srgbClr val="0070C0"/>
                </a:solidFill>
                <a:latin typeface="Franklin Gothic Book"/>
                <a:cs typeface="Franklin Gothic Book"/>
              </a:rPr>
              <a:t>dá</a:t>
            </a:r>
            <a:r>
              <a:rPr sz="1900" b="1" spc="5" dirty="0" err="1" smtClean="0">
                <a:solidFill>
                  <a:srgbClr val="0070C0"/>
                </a:solidFill>
                <a:latin typeface="Franklin Gothic Book"/>
                <a:cs typeface="Franklin Gothic Book"/>
              </a:rPr>
              <a:t>r</a:t>
            </a:r>
            <a:r>
              <a:rPr sz="1900" b="1" spc="-5" dirty="0" err="1" smtClean="0">
                <a:solidFill>
                  <a:srgbClr val="0070C0"/>
                </a:solidFill>
                <a:latin typeface="Franklin Gothic Book"/>
                <a:cs typeface="Franklin Gothic Book"/>
              </a:rPr>
              <a:t>s</a:t>
            </a:r>
            <a:r>
              <a:rPr sz="1900" b="1" spc="-10" dirty="0" err="1" smtClean="0">
                <a:solidFill>
                  <a:srgbClr val="0070C0"/>
                </a:solidFill>
                <a:latin typeface="Franklin Gothic Book"/>
                <a:cs typeface="Franklin Gothic Book"/>
              </a:rPr>
              <a:t>t</a:t>
            </a:r>
            <a:r>
              <a:rPr sz="1900" b="1" spc="-30" dirty="0" err="1" smtClean="0">
                <a:solidFill>
                  <a:srgbClr val="0070C0"/>
                </a:solidFill>
                <a:latin typeface="Franklin Gothic Book"/>
                <a:cs typeface="Franklin Gothic Book"/>
              </a:rPr>
              <a:t>v</a:t>
            </a:r>
            <a:r>
              <a:rPr sz="1900" b="1" spc="-10" dirty="0" err="1" smtClean="0">
                <a:solidFill>
                  <a:srgbClr val="0070C0"/>
                </a:solidFill>
                <a:latin typeface="Franklin Gothic Book"/>
                <a:cs typeface="Franklin Gothic Book"/>
              </a:rPr>
              <a:t>a</a:t>
            </a:r>
            <a:endParaRPr sz="1900" b="1" dirty="0">
              <a:solidFill>
                <a:srgbClr val="0070C0"/>
              </a:solidFill>
              <a:latin typeface="Franklin Gothic Book"/>
              <a:cs typeface="Franklin Gothic Book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  <a:tabLst>
                <a:tab pos="356870" algn="l"/>
              </a:tabLst>
            </a:pPr>
            <a:r>
              <a:rPr sz="1250" spc="10" dirty="0">
                <a:solidFill>
                  <a:srgbClr val="F0A12D"/>
                </a:solidFill>
                <a:latin typeface="Times New Roman"/>
                <a:cs typeface="Times New Roman"/>
              </a:rPr>
              <a:t>	</a:t>
            </a:r>
            <a:r>
              <a:rPr sz="1800" b="1" u="heavy" spc="20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b="1" u="heavy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1800" b="1" u="heavy" spc="30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b="1" u="heavy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á</a:t>
            </a:r>
            <a:r>
              <a:rPr sz="1800" b="1" u="heavy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b="1" u="heavy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b="1" u="heavy" dirty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1800" b="1" u="heavy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b="1" u="heavy" dirty="0">
                <a:solidFill>
                  <a:srgbClr val="4E3A2F"/>
                </a:solidFill>
                <a:latin typeface="Franklin Gothic Book"/>
                <a:cs typeface="Franklin Gothic Book"/>
              </a:rPr>
              <a:t>é</a:t>
            </a:r>
            <a:r>
              <a:rPr sz="1800" b="1" u="heavy" spc="-65" dirty="0">
                <a:solidFill>
                  <a:srgbClr val="4E3A2F"/>
                </a:solidFill>
                <a:latin typeface="Times New Roman"/>
                <a:cs typeface="Times New Roman"/>
              </a:rPr>
              <a:t> </a:t>
            </a:r>
            <a:r>
              <a:rPr sz="1800" b="1" u="heavy" spc="25" dirty="0">
                <a:solidFill>
                  <a:srgbClr val="4E3A2F"/>
                </a:solidFill>
                <a:latin typeface="Franklin Gothic Book"/>
                <a:cs typeface="Franklin Gothic Book"/>
              </a:rPr>
              <a:t>č</a:t>
            </a:r>
            <a:r>
              <a:rPr sz="1800" b="1" u="heavy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inn</a:t>
            </a:r>
            <a:r>
              <a:rPr sz="1800" b="1" u="heavy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b="1" u="heavy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s</a:t>
            </a:r>
            <a:r>
              <a:rPr sz="1800" b="1" u="heavy" dirty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1800" b="1" u="heavy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i</a:t>
            </a:r>
            <a:r>
              <a:rPr sz="1800" b="1" u="heavy" dirty="0">
                <a:solidFill>
                  <a:srgbClr val="4E3A2F"/>
                </a:solidFill>
                <a:latin typeface="Franklin Gothic Book"/>
                <a:cs typeface="Franklin Gothic Book"/>
              </a:rPr>
              <a:t>:</a:t>
            </a:r>
            <a:endParaRPr sz="1800" dirty="0">
              <a:latin typeface="Franklin Gothic Book"/>
              <a:cs typeface="Franklin Gothic Book"/>
            </a:endParaRPr>
          </a:p>
          <a:p>
            <a:pPr marL="356870" marR="822960" indent="-344805">
              <a:lnSpc>
                <a:spcPct val="80000"/>
              </a:lnSpc>
              <a:spcBef>
                <a:spcPts val="434"/>
              </a:spcBef>
              <a:tabLst>
                <a:tab pos="356870" algn="l"/>
              </a:tabLst>
            </a:pPr>
            <a:r>
              <a:rPr sz="1250" spc="10" dirty="0">
                <a:solidFill>
                  <a:srgbClr val="F0A12D"/>
                </a:solidFill>
                <a:latin typeface="Times New Roman"/>
                <a:cs typeface="Times New Roman"/>
              </a:rPr>
              <a:t>	</a:t>
            </a:r>
            <a:r>
              <a:rPr sz="18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oper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č</a:t>
            </a:r>
            <a:r>
              <a:rPr sz="18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é</a:t>
            </a:r>
            <a:r>
              <a:rPr sz="18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s</a:t>
            </a:r>
            <a:r>
              <a:rPr sz="1800" spc="-40" dirty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u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pi</a:t>
            </a:r>
            <a:r>
              <a:rPr sz="1800" spc="-40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y</a:t>
            </a:r>
            <a:r>
              <a:rPr sz="18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I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18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5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s</a:t>
            </a:r>
            <a:r>
              <a:rPr sz="1800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ú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5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sú</a:t>
            </a:r>
            <a:r>
              <a:rPr sz="180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č</a:t>
            </a:r>
            <a:r>
              <a:rPr sz="1800" spc="1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spc="5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s</a:t>
            </a:r>
            <a:r>
              <a:rPr lang="sk-SK" sz="1800" spc="5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ťo</a:t>
            </a:r>
            <a:r>
              <a:rPr sz="1800" dirty="0" smtClean="0">
                <a:solidFill>
                  <a:srgbClr val="4E3A2F"/>
                </a:solidFill>
                <a:latin typeface="Franklin Gothic Book"/>
                <a:cs typeface="Franklin Gothic Book"/>
              </a:rPr>
              <a:t>u</a:t>
            </a:r>
            <a:r>
              <a:rPr sz="1800" spc="-30" dirty="0" smtClean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ur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óp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s</a:t>
            </a:r>
            <a:r>
              <a:rPr sz="1800" spc="-40" dirty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18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h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i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spc="-25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č</a:t>
            </a:r>
            <a:r>
              <a:rPr sz="18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é</a:t>
            </a:r>
            <a:r>
              <a:rPr sz="18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h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spc="-4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spc="75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rs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18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spc="-3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(E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I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P) 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za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me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ran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é</a:t>
            </a:r>
            <a:r>
              <a:rPr sz="18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h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spc="-4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5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 smtClean="0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lang="sk-SK" sz="180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oľn</a:t>
            </a:r>
            <a:r>
              <a:rPr sz="1800" dirty="0" smtClean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spc="10" dirty="0" smtClean="0">
                <a:solidFill>
                  <a:srgbClr val="4E3A2F"/>
                </a:solidFill>
                <a:latin typeface="Franklin Gothic Book"/>
                <a:cs typeface="Franklin Gothic Book"/>
              </a:rPr>
              <a:t>h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.</a:t>
            </a:r>
            <a:r>
              <a:rPr sz="1800" spc="10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18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d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u</a:t>
            </a:r>
            <a:r>
              <a:rPr sz="18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ti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itu</a:t>
            </a:r>
            <a:r>
              <a:rPr sz="1800" spc="-3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spc="1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5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u</a:t>
            </a:r>
            <a:r>
              <a:rPr sz="1800" spc="-1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d</a:t>
            </a:r>
            <a:r>
              <a:rPr sz="1800" spc="5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rža</a:t>
            </a:r>
            <a:r>
              <a:rPr lang="sk-SK" sz="1800" spc="5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teľn</a:t>
            </a:r>
            <a:r>
              <a:rPr sz="180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spc="5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s</a:t>
            </a:r>
            <a:r>
              <a:rPr lang="sk-SK" sz="1800" spc="5" dirty="0" smtClean="0">
                <a:solidFill>
                  <a:srgbClr val="4E3A2F"/>
                </a:solidFill>
                <a:latin typeface="Franklin Gothic Book"/>
                <a:cs typeface="Franklin Gothic Book"/>
              </a:rPr>
              <a:t>ť</a:t>
            </a:r>
            <a:r>
              <a:rPr lang="sk-SK" sz="1250" spc="10" dirty="0">
                <a:solidFill>
                  <a:srgbClr val="F0A12D"/>
                </a:solidFill>
                <a:latin typeface="Times New Roman"/>
                <a:cs typeface="Times New Roman"/>
              </a:rPr>
              <a:t> </a:t>
            </a:r>
            <a:r>
              <a:rPr sz="1800" spc="1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ope</a:t>
            </a:r>
            <a:r>
              <a:rPr sz="1800" spc="5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ra</a:t>
            </a:r>
            <a:r>
              <a:rPr sz="180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č</a:t>
            </a:r>
            <a:r>
              <a:rPr sz="1800" spc="1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é</a:t>
            </a:r>
            <a:r>
              <a:rPr sz="1800" spc="-20" dirty="0" smtClean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s</a:t>
            </a:r>
            <a:r>
              <a:rPr sz="1800" spc="-40" dirty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u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pi</a:t>
            </a:r>
            <a:r>
              <a:rPr sz="1800" spc="-45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y</a:t>
            </a:r>
            <a:r>
              <a:rPr sz="18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I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mô</a:t>
            </a:r>
            <a:r>
              <a:rPr sz="1800" spc="5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ž</a:t>
            </a:r>
            <a:r>
              <a:rPr sz="1800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u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-30" dirty="0" smtClean="0">
                <a:solidFill>
                  <a:srgbClr val="4E3A2F"/>
                </a:solidFill>
                <a:latin typeface="Franklin Gothic Book"/>
                <a:cs typeface="Franklin Gothic Book"/>
              </a:rPr>
              <a:t>b</a:t>
            </a:r>
            <a:r>
              <a:rPr sz="1800" spc="-150" dirty="0" smtClean="0">
                <a:solidFill>
                  <a:srgbClr val="4E3A2F"/>
                </a:solidFill>
                <a:latin typeface="Franklin Gothic Book"/>
                <a:cs typeface="Franklin Gothic Book"/>
              </a:rPr>
              <a:t>y</a:t>
            </a:r>
            <a:r>
              <a:rPr lang="sk-SK" sz="1800" spc="-150" dirty="0" smtClean="0">
                <a:solidFill>
                  <a:srgbClr val="4E3A2F"/>
                </a:solidFill>
                <a:latin typeface="Franklin Gothic Book"/>
                <a:cs typeface="Franklin Gothic Book"/>
              </a:rPr>
              <a:t>ť</a:t>
            </a:r>
            <a:r>
              <a:rPr sz="1800" spc="10" dirty="0" smtClean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za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mer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an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é</a:t>
            </a:r>
            <a:r>
              <a:rPr sz="1800" spc="-6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na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í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lad</a:t>
            </a:r>
            <a:r>
              <a:rPr sz="18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na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:</a:t>
            </a:r>
            <a:endParaRPr sz="1800" dirty="0">
              <a:latin typeface="Franklin Gothic Book"/>
              <a:cs typeface="Franklin Gothic Book"/>
            </a:endParaRPr>
          </a:p>
          <a:p>
            <a:pPr marL="469900">
              <a:lnSpc>
                <a:spcPct val="100000"/>
              </a:lnSpc>
              <a:tabLst>
                <a:tab pos="756285" algn="l"/>
              </a:tabLst>
            </a:pPr>
            <a:r>
              <a:rPr sz="1250" spc="10" dirty="0">
                <a:solidFill>
                  <a:srgbClr val="F0A12D"/>
                </a:solidFill>
                <a:latin typeface="Times New Roman"/>
                <a:cs typeface="Times New Roman"/>
              </a:rPr>
              <a:t>	</a:t>
            </a:r>
            <a:r>
              <a:rPr sz="18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18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bu</a:t>
            </a:r>
            <a:r>
              <a:rPr sz="18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pil</a:t>
            </a:r>
            <a:r>
              <a:rPr sz="1800" spc="-30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ých</a:t>
            </a:r>
            <a:r>
              <a:rPr sz="1800" spc="2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18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oje</a:t>
            </a:r>
            <a:r>
              <a:rPr sz="18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800" spc="-25" dirty="0">
                <a:solidFill>
                  <a:srgbClr val="4E3A2F"/>
                </a:solidFill>
                <a:latin typeface="Franklin Gothic Book"/>
                <a:cs typeface="Franklin Gothic Book"/>
              </a:rPr>
              <a:t>to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endParaRPr sz="1800" dirty="0">
              <a:latin typeface="Franklin Gothic Book"/>
              <a:cs typeface="Franklin Gothic Book"/>
            </a:endParaRPr>
          </a:p>
          <a:p>
            <a:pPr marL="469900">
              <a:lnSpc>
                <a:spcPts val="1945"/>
              </a:lnSpc>
              <a:tabLst>
                <a:tab pos="756285" algn="l"/>
              </a:tabLst>
            </a:pPr>
            <a:r>
              <a:rPr sz="1250" spc="10" dirty="0">
                <a:solidFill>
                  <a:srgbClr val="F0A12D"/>
                </a:solidFill>
                <a:latin typeface="Times New Roman"/>
                <a:cs typeface="Times New Roman"/>
              </a:rPr>
              <a:t>	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ý</a:t>
            </a:r>
            <a:r>
              <a:rPr sz="18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oj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 n</a:t>
            </a:r>
            <a:r>
              <a:rPr sz="1800" spc="-25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ých</a:t>
            </a:r>
            <a:r>
              <a:rPr sz="18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ý</a:t>
            </a:r>
            <a:r>
              <a:rPr sz="18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ob</a:t>
            </a:r>
            <a:r>
              <a:rPr sz="1800" spc="-45" dirty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800" spc="-25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spc="-65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,</a:t>
            </a:r>
            <a:r>
              <a:rPr sz="1800" spc="-3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po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s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u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1800" spc="-25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spc="-65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,</a:t>
            </a:r>
            <a:r>
              <a:rPr sz="1800" spc="-3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18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oce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s</a:t>
            </a:r>
            <a:r>
              <a:rPr sz="1800" spc="-25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-30" dirty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ec</a:t>
            </a:r>
            <a:r>
              <a:rPr sz="18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h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ológií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se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800" spc="-30" dirty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och</a:t>
            </a:r>
            <a:endParaRPr sz="1800" dirty="0">
              <a:latin typeface="Franklin Gothic Book"/>
              <a:cs typeface="Franklin Gothic Book"/>
            </a:endParaRPr>
          </a:p>
          <a:p>
            <a:pPr marL="756285">
              <a:lnSpc>
                <a:spcPts val="1945"/>
              </a:lnSpc>
            </a:pPr>
            <a:r>
              <a:rPr sz="180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1800" spc="25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lang="sk-SK" sz="1800" spc="25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ľn</a:t>
            </a:r>
            <a:r>
              <a:rPr sz="180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spc="1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h</a:t>
            </a:r>
            <a:r>
              <a:rPr sz="180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spc="5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s</a:t>
            </a:r>
            <a:r>
              <a:rPr sz="180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podá</a:t>
            </a:r>
            <a:r>
              <a:rPr sz="1800" spc="5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rs</a:t>
            </a:r>
            <a:r>
              <a:rPr sz="180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1800" spc="-2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spc="5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,</a:t>
            </a:r>
            <a:r>
              <a:rPr sz="1800" spc="8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18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spc="-40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i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nárs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18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spc="-3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spc="1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les</a:t>
            </a:r>
            <a:r>
              <a:rPr sz="18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é</a:t>
            </a:r>
            <a:r>
              <a:rPr sz="18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h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h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s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podá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rs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18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endParaRPr sz="1800" dirty="0">
              <a:latin typeface="Franklin Gothic Book"/>
              <a:cs typeface="Franklin Gothic Book"/>
            </a:endParaRPr>
          </a:p>
          <a:p>
            <a:pPr marL="756285" marR="5080" indent="-287020">
              <a:lnSpc>
                <a:spcPct val="80000"/>
              </a:lnSpc>
              <a:spcBef>
                <a:spcPts val="430"/>
              </a:spcBef>
              <a:tabLst>
                <a:tab pos="756285" algn="l"/>
              </a:tabLst>
            </a:pPr>
            <a:r>
              <a:rPr sz="1250" spc="10" dirty="0">
                <a:solidFill>
                  <a:srgbClr val="F0A12D"/>
                </a:solidFill>
                <a:latin typeface="Times New Roman"/>
                <a:cs typeface="Times New Roman"/>
              </a:rPr>
              <a:t>	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s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pol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u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rá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cu</a:t>
            </a:r>
            <a:r>
              <a:rPr sz="1800" spc="-3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me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d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z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i</a:t>
            </a:r>
            <a:r>
              <a:rPr sz="1800" spc="2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m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lými</a:t>
            </a:r>
            <a:r>
              <a:rPr sz="18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h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s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podá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rs</a:t>
            </a:r>
            <a:r>
              <a:rPr sz="18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ymi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 su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b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j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18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tmi</a:t>
            </a:r>
            <a:r>
              <a:rPr sz="18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i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rgan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i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zá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cii</a:t>
            </a:r>
            <a:r>
              <a:rPr sz="1800" spc="-4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s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poloč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ých p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ra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c</a:t>
            </a:r>
            <a:r>
              <a:rPr sz="18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vn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ých</a:t>
            </a:r>
            <a:r>
              <a:rPr sz="1800" spc="-3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18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oce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s</a:t>
            </a:r>
            <a:r>
              <a:rPr sz="1800" spc="-25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spc="-65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,</a:t>
            </a:r>
            <a:r>
              <a:rPr sz="1800" spc="-3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spoloč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om</a:t>
            </a:r>
            <a:r>
              <a:rPr sz="18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y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už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í</a:t>
            </a:r>
            <a:r>
              <a:rPr sz="18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an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í</a:t>
            </a:r>
            <a:r>
              <a:rPr sz="18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zar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i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d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í</a:t>
            </a:r>
            <a:r>
              <a:rPr sz="18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z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d</a:t>
            </a:r>
            <a:r>
              <a:rPr sz="18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oj</a:t>
            </a:r>
            <a:r>
              <a:rPr sz="1800" spc="-25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i </a:t>
            </a:r>
            <a:r>
              <a:rPr sz="18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z</a:t>
            </a:r>
            <a:r>
              <a:rPr sz="18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oji 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s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l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už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ieb v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obla</a:t>
            </a:r>
            <a:r>
              <a:rPr sz="18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s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ti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ce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s</a:t>
            </a:r>
            <a:r>
              <a:rPr sz="1800" spc="-25" dirty="0">
                <a:solidFill>
                  <a:srgbClr val="4E3A2F"/>
                </a:solidFill>
                <a:latin typeface="Franklin Gothic Book"/>
                <a:cs typeface="Franklin Gothic Book"/>
              </a:rPr>
              <a:t>to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vn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é</a:t>
            </a:r>
            <a:r>
              <a:rPr sz="18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h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spc="-4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ru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c</a:t>
            </a:r>
            <a:r>
              <a:rPr sz="1800" spc="15" dirty="0">
                <a:solidFill>
                  <a:srgbClr val="4E3A2F"/>
                </a:solidFill>
                <a:latin typeface="Franklin Gothic Book"/>
                <a:cs typeface="Franklin Gothic Book"/>
              </a:rPr>
              <a:t>h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u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,</a:t>
            </a:r>
            <a:r>
              <a:rPr sz="1800" spc="-3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800" spc="-25" dirty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é</a:t>
            </a:r>
            <a:r>
              <a:rPr sz="18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súv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isia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s</a:t>
            </a:r>
            <a:r>
              <a:rPr sz="18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i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d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iec</a:t>
            </a:r>
            <a:r>
              <a:rPr sz="18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ym</a:t>
            </a:r>
            <a:r>
              <a:rPr sz="1800" spc="3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ce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s</a:t>
            </a:r>
            <a:r>
              <a:rPr sz="1800" spc="-25" dirty="0">
                <a:solidFill>
                  <a:srgbClr val="4E3A2F"/>
                </a:solidFill>
                <a:latin typeface="Franklin Gothic Book"/>
                <a:cs typeface="Franklin Gothic Book"/>
              </a:rPr>
              <a:t>to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vn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ým</a:t>
            </a:r>
            <a:r>
              <a:rPr sz="1800" spc="-4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ru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c</a:t>
            </a:r>
            <a:r>
              <a:rPr sz="1800" spc="15" dirty="0">
                <a:solidFill>
                  <a:srgbClr val="4E3A2F"/>
                </a:solidFill>
                <a:latin typeface="Franklin Gothic Book"/>
                <a:cs typeface="Franklin Gothic Book"/>
              </a:rPr>
              <a:t>h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om, 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/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le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b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ich</a:t>
            </a:r>
            <a:r>
              <a:rPr sz="1800" spc="2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uvá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d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zan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ia</a:t>
            </a:r>
            <a:r>
              <a:rPr sz="1800" spc="-3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h</a:t>
            </a:r>
            <a:endParaRPr sz="1800" dirty="0">
              <a:latin typeface="Franklin Gothic Book"/>
              <a:cs typeface="Franklin Gothic Book"/>
            </a:endParaRPr>
          </a:p>
          <a:p>
            <a:pPr marL="756285" marR="298450" indent="-287020">
              <a:lnSpc>
                <a:spcPts val="1730"/>
              </a:lnSpc>
              <a:spcBef>
                <a:spcPts val="420"/>
              </a:spcBef>
              <a:tabLst>
                <a:tab pos="756285" algn="l"/>
              </a:tabLst>
            </a:pPr>
            <a:r>
              <a:rPr sz="1250" spc="10" dirty="0">
                <a:solidFill>
                  <a:srgbClr val="F0A12D"/>
                </a:solidFill>
                <a:latin typeface="Times New Roman"/>
                <a:cs typeface="Times New Roman"/>
              </a:rPr>
              <a:t>	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h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izo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á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lnu</a:t>
            </a:r>
            <a:r>
              <a:rPr sz="1800" spc="-5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1800" spc="75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ti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ká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lnej</a:t>
            </a:r>
            <a:r>
              <a:rPr sz="1800" spc="-4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spol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u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rá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cu</a:t>
            </a:r>
            <a:r>
              <a:rPr sz="1800" spc="-3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me</a:t>
            </a:r>
            <a:r>
              <a:rPr sz="18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d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z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i </a:t>
            </a:r>
            <a:r>
              <a:rPr sz="1800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s</a:t>
            </a:r>
            <a:r>
              <a:rPr sz="1800" spc="5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u</a:t>
            </a:r>
            <a:r>
              <a:rPr sz="1800" spc="-10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b</a:t>
            </a:r>
            <a:r>
              <a:rPr sz="1800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je</a:t>
            </a:r>
            <a:r>
              <a:rPr sz="1800" spc="5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800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tmi</a:t>
            </a:r>
            <a:r>
              <a:rPr sz="18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-1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d</a:t>
            </a:r>
            <a:r>
              <a:rPr sz="180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spc="-1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d</a:t>
            </a:r>
            <a:r>
              <a:rPr sz="1800" spc="5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á</a:t>
            </a:r>
            <a:r>
              <a:rPr sz="1800" spc="-2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spc="5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spc="-3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1800" spc="2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lang="sk-SK" sz="1800" spc="2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ľs</a:t>
            </a:r>
            <a:r>
              <a:rPr sz="1800" spc="5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80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é</a:t>
            </a:r>
            <a:r>
              <a:rPr sz="1800" spc="1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h</a:t>
            </a:r>
            <a:r>
              <a:rPr sz="180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dirty="0" smtClean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5" dirty="0" smtClean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spc="-150" dirty="0" smtClean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lang="sk-SK" sz="1800" spc="-150" dirty="0" smtClean="0">
                <a:solidFill>
                  <a:srgbClr val="4E3A2F"/>
                </a:solidFill>
                <a:latin typeface="Franklin Gothic Book"/>
                <a:cs typeface="Franklin Gothic Book"/>
              </a:rPr>
              <a:t>ťa</a:t>
            </a:r>
            <a:r>
              <a:rPr sz="1800" spc="5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z</a:t>
            </a:r>
            <a:r>
              <a:rPr sz="180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ca</a:t>
            </a:r>
            <a:r>
              <a:rPr sz="1800" spc="-30" dirty="0" smtClean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1800" spc="5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i</a:t>
            </a:r>
            <a:r>
              <a:rPr sz="18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5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zr</a:t>
            </a:r>
            <a:r>
              <a:rPr sz="180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i</a:t>
            </a:r>
            <a:r>
              <a:rPr sz="1800" spc="5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lang="sk-SK" sz="1800" spc="5" dirty="0" smtClean="0">
                <a:solidFill>
                  <a:srgbClr val="4E3A2F"/>
                </a:solidFill>
                <a:latin typeface="Franklin Gothic Book"/>
                <a:cs typeface="Franklin Gothic Book"/>
              </a:rPr>
              <a:t>ď</a:t>
            </a:r>
            <a:r>
              <a:rPr sz="1800" spc="95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spc="-2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spc="5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an</a:t>
            </a:r>
            <a:r>
              <a:rPr sz="180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í</a:t>
            </a:r>
            <a:r>
              <a:rPr sz="1800" spc="-20" dirty="0" smtClean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z</a:t>
            </a:r>
            <a:r>
              <a:rPr sz="18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oji</a:t>
            </a:r>
            <a:r>
              <a:rPr sz="18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10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800" spc="5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rá</a:t>
            </a:r>
            <a:r>
              <a:rPr sz="1800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1800" spc="10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800" spc="-30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y</a:t>
            </a:r>
            <a:r>
              <a:rPr sz="1800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ch</a:t>
            </a:r>
            <a:r>
              <a:rPr sz="1800" spc="-5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-1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d</a:t>
            </a:r>
            <a:r>
              <a:rPr sz="180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spc="-1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d</a:t>
            </a:r>
            <a:r>
              <a:rPr sz="1800" spc="5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á</a:t>
            </a:r>
            <a:r>
              <a:rPr sz="1800" spc="-2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spc="5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spc="-25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1800" spc="2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lang="sk-SK" sz="1800" spc="2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ľs</a:t>
            </a:r>
            <a:r>
              <a:rPr sz="1800" spc="1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80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ých</a:t>
            </a:r>
            <a:r>
              <a:rPr sz="1800" spc="114" dirty="0" smtClean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5" dirty="0" smtClean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spc="-150" dirty="0" smtClean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lang="sk-SK" sz="1800" spc="-150" dirty="0" smtClean="0">
                <a:solidFill>
                  <a:srgbClr val="4E3A2F"/>
                </a:solidFill>
                <a:latin typeface="Franklin Gothic Book"/>
                <a:cs typeface="Franklin Gothic Book"/>
              </a:rPr>
              <a:t>ťa</a:t>
            </a:r>
            <a:r>
              <a:rPr sz="1800" spc="5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z</a:t>
            </a:r>
            <a:r>
              <a:rPr sz="180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c</a:t>
            </a:r>
            <a:r>
              <a:rPr sz="1800" spc="-2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spc="-35" dirty="0" smtClean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mie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s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1800" spc="-40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spc="-30" dirty="0">
                <a:solidFill>
                  <a:srgbClr val="4E3A2F"/>
                </a:solidFill>
                <a:latin typeface="Franklin Gothic Book"/>
                <a:cs typeface="Franklin Gothic Book"/>
              </a:rPr>
              <a:t>y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ch 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18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h</a:t>
            </a:r>
            <a:r>
              <a:rPr sz="1800" spc="-35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endParaRPr sz="1800" dirty="0">
              <a:latin typeface="Franklin Gothic Book"/>
              <a:cs typeface="Franklin Gothic Book"/>
            </a:endParaRPr>
          </a:p>
          <a:p>
            <a:pPr marL="756285" marR="120650" indent="-287020">
              <a:lnSpc>
                <a:spcPts val="1730"/>
              </a:lnSpc>
              <a:spcBef>
                <a:spcPts val="430"/>
              </a:spcBef>
              <a:tabLst>
                <a:tab pos="756285" algn="l"/>
              </a:tabLst>
            </a:pPr>
            <a:r>
              <a:rPr sz="1250" spc="10" dirty="0">
                <a:solidFill>
                  <a:srgbClr val="F0A12D"/>
                </a:solidFill>
                <a:latin typeface="Times New Roman"/>
                <a:cs typeface="Times New Roman"/>
              </a:rPr>
              <a:t>	</a:t>
            </a:r>
            <a:r>
              <a:rPr sz="1800" spc="-10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d</a:t>
            </a:r>
            <a:r>
              <a:rPr sz="1800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i</a:t>
            </a:r>
            <a:r>
              <a:rPr sz="1800" spc="-20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1800" spc="25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spc="5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z</a:t>
            </a:r>
            <a:r>
              <a:rPr sz="1800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i</a:t>
            </a:r>
            <a:r>
              <a:rPr sz="1800" spc="-15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f</a:t>
            </a:r>
            <a:r>
              <a:rPr sz="1800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i</a:t>
            </a:r>
            <a:r>
              <a:rPr sz="1800" spc="5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ká</a:t>
            </a:r>
            <a:r>
              <a:rPr sz="1800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ciu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1800" spc="2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lang="sk-SK" sz="1800" spc="2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ľn</a:t>
            </a:r>
            <a:r>
              <a:rPr sz="180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spc="1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h</a:t>
            </a:r>
            <a:r>
              <a:rPr sz="180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spc="5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s</a:t>
            </a:r>
            <a:r>
              <a:rPr sz="180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po</a:t>
            </a:r>
            <a:r>
              <a:rPr sz="1800" spc="-1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d</a:t>
            </a:r>
            <a:r>
              <a:rPr sz="1800" spc="5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ár</a:t>
            </a:r>
            <a:r>
              <a:rPr sz="180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s</a:t>
            </a:r>
            <a:r>
              <a:rPr sz="1800" spc="5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800" spc="-3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y</a:t>
            </a:r>
            <a:r>
              <a:rPr sz="180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ch</a:t>
            </a:r>
            <a:r>
              <a:rPr sz="1800" spc="90" dirty="0" smtClean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či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nn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s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tí</a:t>
            </a:r>
            <a:r>
              <a:rPr sz="18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sme</a:t>
            </a:r>
            <a:r>
              <a:rPr sz="18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om</a:t>
            </a:r>
            <a:r>
              <a:rPr sz="18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či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nn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s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tiam</a:t>
            </a:r>
            <a:r>
              <a:rPr sz="18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s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úv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isi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cim</a:t>
            </a:r>
            <a:r>
              <a:rPr sz="18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so </a:t>
            </a:r>
            <a:r>
              <a:rPr sz="1800" spc="5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z</a:t>
            </a:r>
            <a:r>
              <a:rPr sz="1800" spc="-10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d</a:t>
            </a:r>
            <a:r>
              <a:rPr sz="1800" spc="5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spc="-40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spc="-20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spc="-25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1800" spc="5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ou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5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s</a:t>
            </a:r>
            <a:r>
              <a:rPr sz="180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1800" spc="5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spc="-2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spc="5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s</a:t>
            </a:r>
            <a:r>
              <a:rPr sz="180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tli</a:t>
            </a:r>
            <a:r>
              <a:rPr sz="1800" spc="-25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spc="5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s</a:t>
            </a:r>
            <a:r>
              <a:rPr lang="sk-SK" sz="1800" spc="5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ťo</a:t>
            </a:r>
            <a:r>
              <a:rPr sz="1800" spc="10" dirty="0" smtClean="0">
                <a:solidFill>
                  <a:srgbClr val="4E3A2F"/>
                </a:solidFill>
                <a:latin typeface="Franklin Gothic Book"/>
                <a:cs typeface="Franklin Gothic Book"/>
              </a:rPr>
              <a:t>u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,</a:t>
            </a:r>
            <a:r>
              <a:rPr sz="1800" spc="-6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s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oci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á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l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ou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i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spc="-25" dirty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grá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cio</a:t>
            </a:r>
            <a:r>
              <a:rPr sz="18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u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,</a:t>
            </a:r>
            <a:r>
              <a:rPr sz="1800" spc="-3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s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 vz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d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el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á</a:t>
            </a:r>
            <a:r>
              <a:rPr sz="18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an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ím</a:t>
            </a:r>
            <a:r>
              <a:rPr sz="18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 ž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i</a:t>
            </a:r>
            <a:r>
              <a:rPr sz="18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spc="-25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om p</a:t>
            </a:r>
            <a:r>
              <a:rPr sz="18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s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d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í</a:t>
            </a:r>
            <a:r>
              <a:rPr sz="18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ý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ž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i</a:t>
            </a:r>
            <a:r>
              <a:rPr sz="18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endParaRPr sz="1800" dirty="0">
              <a:latin typeface="Franklin Gothic Book"/>
              <a:cs typeface="Franklin Gothic Book"/>
            </a:endParaRPr>
          </a:p>
          <a:p>
            <a:pPr marL="469900">
              <a:lnSpc>
                <a:spcPct val="100000"/>
              </a:lnSpc>
              <a:spcBef>
                <a:spcPts val="15"/>
              </a:spcBef>
              <a:tabLst>
                <a:tab pos="756285" algn="l"/>
              </a:tabLst>
            </a:pPr>
            <a:endParaRPr sz="1800" dirty="0">
              <a:latin typeface="Franklin Gothic Book"/>
              <a:cs typeface="Franklin Gothic Book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/>
          <p:nvPr/>
        </p:nvSpPr>
        <p:spPr>
          <a:xfrm>
            <a:off x="4221479" y="1033272"/>
            <a:ext cx="691896" cy="42062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71811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b="0" spc="15" dirty="0">
                <a:solidFill>
                  <a:srgbClr val="4E3A2F"/>
                </a:solidFill>
                <a:latin typeface="Franklin Gothic Medium"/>
                <a:cs typeface="Franklin Gothic Medium"/>
              </a:rPr>
              <a:t>M</a:t>
            </a:r>
            <a:r>
              <a:rPr b="0" spc="-25" dirty="0">
                <a:solidFill>
                  <a:srgbClr val="4E3A2F"/>
                </a:solidFill>
                <a:latin typeface="Franklin Gothic Medium"/>
                <a:cs typeface="Franklin Gothic Medium"/>
              </a:rPr>
              <a:t>1</a:t>
            </a:r>
            <a:r>
              <a:rPr b="0" dirty="0">
                <a:solidFill>
                  <a:srgbClr val="4E3A2F"/>
                </a:solidFill>
                <a:latin typeface="Franklin Gothic Medium"/>
                <a:cs typeface="Franklin Gothic Medium"/>
              </a:rPr>
              <a:t>6</a:t>
            </a:r>
            <a:r>
              <a:rPr b="0" spc="-35" dirty="0">
                <a:solidFill>
                  <a:srgbClr val="4E3A2F"/>
                </a:solidFill>
                <a:latin typeface="Times New Roman"/>
                <a:cs typeface="Times New Roman"/>
              </a:rPr>
              <a:t> </a:t>
            </a:r>
            <a:r>
              <a:rPr spc="-25" dirty="0">
                <a:solidFill>
                  <a:srgbClr val="4E3A2F"/>
                </a:solidFill>
              </a:rPr>
              <a:t>–</a:t>
            </a:r>
            <a:r>
              <a:rPr spc="-15" dirty="0">
                <a:solidFill>
                  <a:srgbClr val="4E3A2F"/>
                </a:solidFill>
              </a:rPr>
              <a:t> </a:t>
            </a:r>
            <a:r>
              <a:rPr dirty="0">
                <a:solidFill>
                  <a:srgbClr val="4E3A2F"/>
                </a:solidFill>
              </a:rPr>
              <a:t>SP</a:t>
            </a:r>
            <a:r>
              <a:rPr spc="30" dirty="0">
                <a:solidFill>
                  <a:srgbClr val="4E3A2F"/>
                </a:solidFill>
              </a:rPr>
              <a:t>O</a:t>
            </a:r>
            <a:r>
              <a:rPr spc="-45" dirty="0">
                <a:solidFill>
                  <a:srgbClr val="4E3A2F"/>
                </a:solidFill>
              </a:rPr>
              <a:t>L</a:t>
            </a:r>
            <a:r>
              <a:rPr dirty="0">
                <a:solidFill>
                  <a:srgbClr val="4E3A2F"/>
                </a:solidFill>
              </a:rPr>
              <a:t>U</a:t>
            </a:r>
            <a:r>
              <a:rPr spc="-25" dirty="0">
                <a:solidFill>
                  <a:srgbClr val="4E3A2F"/>
                </a:solidFill>
              </a:rPr>
              <a:t>P</a:t>
            </a:r>
            <a:r>
              <a:rPr dirty="0">
                <a:solidFill>
                  <a:srgbClr val="4E3A2F"/>
                </a:solidFill>
              </a:rPr>
              <a:t>R</a:t>
            </a:r>
            <a:r>
              <a:rPr spc="-25" dirty="0">
                <a:solidFill>
                  <a:srgbClr val="4E3A2F"/>
                </a:solidFill>
              </a:rPr>
              <a:t>Á</a:t>
            </a:r>
            <a:r>
              <a:rPr spc="-40" dirty="0">
                <a:solidFill>
                  <a:srgbClr val="4E3A2F"/>
                </a:solidFill>
              </a:rPr>
              <a:t>C</a:t>
            </a:r>
            <a:r>
              <a:rPr spc="-25" dirty="0">
                <a:solidFill>
                  <a:srgbClr val="4E3A2F"/>
                </a:solidFill>
              </a:rPr>
              <a:t>A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383540" y="2209800"/>
            <a:ext cx="8458200" cy="422679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280"/>
              </a:lnSpc>
              <a:tabLst>
                <a:tab pos="356870" algn="l"/>
              </a:tabLst>
            </a:pPr>
            <a:r>
              <a:rPr sz="1400" spc="-15" dirty="0">
                <a:solidFill>
                  <a:srgbClr val="F0A12D"/>
                </a:solidFill>
                <a:latin typeface="Times New Roman"/>
                <a:cs typeface="Times New Roman"/>
              </a:rPr>
              <a:t>	</a:t>
            </a:r>
            <a:r>
              <a:rPr sz="2000" b="1" dirty="0">
                <a:solidFill>
                  <a:srgbClr val="0070C0"/>
                </a:solidFill>
                <a:latin typeface="Franklin Gothic Book"/>
                <a:cs typeface="Franklin Gothic Book"/>
              </a:rPr>
              <a:t>p</a:t>
            </a:r>
            <a:r>
              <a:rPr sz="2000" b="1" spc="0" dirty="0">
                <a:solidFill>
                  <a:srgbClr val="0070C0"/>
                </a:solidFill>
                <a:latin typeface="Franklin Gothic Book"/>
                <a:cs typeface="Franklin Gothic Book"/>
              </a:rPr>
              <a:t>o</a:t>
            </a:r>
            <a:r>
              <a:rPr sz="2000" b="1" spc="15" dirty="0">
                <a:solidFill>
                  <a:srgbClr val="0070C0"/>
                </a:solidFill>
                <a:latin typeface="Franklin Gothic Book"/>
                <a:cs typeface="Franklin Gothic Book"/>
              </a:rPr>
              <a:t>d</a:t>
            </a:r>
            <a:r>
              <a:rPr sz="2000" b="1" spc="0" dirty="0">
                <a:solidFill>
                  <a:srgbClr val="0070C0"/>
                </a:solidFill>
                <a:latin typeface="Franklin Gothic Book"/>
                <a:cs typeface="Franklin Gothic Book"/>
              </a:rPr>
              <a:t>o</a:t>
            </a:r>
            <a:r>
              <a:rPr sz="2000" b="1" dirty="0">
                <a:solidFill>
                  <a:srgbClr val="0070C0"/>
                </a:solidFill>
                <a:latin typeface="Franklin Gothic Book"/>
                <a:cs typeface="Franklin Gothic Book"/>
              </a:rPr>
              <a:t>p</a:t>
            </a:r>
            <a:r>
              <a:rPr sz="2000" b="1" spc="-15" dirty="0">
                <a:solidFill>
                  <a:srgbClr val="0070C0"/>
                </a:solidFill>
                <a:latin typeface="Franklin Gothic Book"/>
                <a:cs typeface="Franklin Gothic Book"/>
              </a:rPr>
              <a:t>a</a:t>
            </a:r>
            <a:r>
              <a:rPr sz="2000" b="1" dirty="0">
                <a:solidFill>
                  <a:srgbClr val="0070C0"/>
                </a:solidFill>
                <a:latin typeface="Franklin Gothic Book"/>
                <a:cs typeface="Franklin Gothic Book"/>
              </a:rPr>
              <a:t>t</a:t>
            </a:r>
            <a:r>
              <a:rPr sz="2000" b="1" spc="-20" dirty="0">
                <a:solidFill>
                  <a:srgbClr val="0070C0"/>
                </a:solidFill>
                <a:latin typeface="Franklin Gothic Book"/>
                <a:cs typeface="Franklin Gothic Book"/>
              </a:rPr>
              <a:t>r</a:t>
            </a:r>
            <a:r>
              <a:rPr sz="2000" b="1" spc="-15" dirty="0">
                <a:solidFill>
                  <a:srgbClr val="0070C0"/>
                </a:solidFill>
                <a:latin typeface="Franklin Gothic Book"/>
                <a:cs typeface="Franklin Gothic Book"/>
              </a:rPr>
              <a:t>e</a:t>
            </a:r>
            <a:r>
              <a:rPr sz="2000" b="1" dirty="0">
                <a:solidFill>
                  <a:srgbClr val="0070C0"/>
                </a:solidFill>
                <a:latin typeface="Franklin Gothic Book"/>
                <a:cs typeface="Franklin Gothic Book"/>
              </a:rPr>
              <a:t>n</a:t>
            </a:r>
            <a:r>
              <a:rPr sz="2000" b="1" spc="-10" dirty="0">
                <a:solidFill>
                  <a:srgbClr val="0070C0"/>
                </a:solidFill>
                <a:latin typeface="Franklin Gothic Book"/>
                <a:cs typeface="Franklin Gothic Book"/>
              </a:rPr>
              <a:t>i</a:t>
            </a:r>
            <a:r>
              <a:rPr sz="2000" b="1" spc="-15" dirty="0">
                <a:solidFill>
                  <a:srgbClr val="0070C0"/>
                </a:solidFill>
                <a:latin typeface="Franklin Gothic Book"/>
                <a:cs typeface="Franklin Gothic Book"/>
              </a:rPr>
              <a:t>e</a:t>
            </a:r>
            <a:r>
              <a:rPr sz="2000" b="1" spc="-70" dirty="0">
                <a:solidFill>
                  <a:srgbClr val="0070C0"/>
                </a:solidFill>
                <a:latin typeface="Times New Roman"/>
                <a:cs typeface="Times New Roman"/>
              </a:rPr>
              <a:t> </a:t>
            </a:r>
            <a:r>
              <a:rPr sz="2000" b="1" spc="-55" dirty="0">
                <a:solidFill>
                  <a:srgbClr val="0070C0"/>
                </a:solidFill>
                <a:latin typeface="Franklin Gothic Book"/>
                <a:cs typeface="Franklin Gothic Book"/>
              </a:rPr>
              <a:t>1</a:t>
            </a:r>
            <a:r>
              <a:rPr sz="2000" b="1" spc="15" dirty="0">
                <a:solidFill>
                  <a:srgbClr val="0070C0"/>
                </a:solidFill>
                <a:latin typeface="Franklin Gothic Book"/>
                <a:cs typeface="Franklin Gothic Book"/>
              </a:rPr>
              <a:t>6</a:t>
            </a:r>
            <a:r>
              <a:rPr sz="2000" b="1" spc="-45" dirty="0">
                <a:solidFill>
                  <a:srgbClr val="0070C0"/>
                </a:solidFill>
                <a:latin typeface="Franklin Gothic Book"/>
                <a:cs typeface="Franklin Gothic Book"/>
              </a:rPr>
              <a:t>.</a:t>
            </a:r>
            <a:r>
              <a:rPr sz="2000" b="1" spc="-30" dirty="0">
                <a:solidFill>
                  <a:srgbClr val="0070C0"/>
                </a:solidFill>
                <a:latin typeface="Franklin Gothic Book"/>
                <a:cs typeface="Franklin Gothic Book"/>
              </a:rPr>
              <a:t>1</a:t>
            </a:r>
            <a:r>
              <a:rPr sz="2000" b="1" spc="-5" dirty="0">
                <a:solidFill>
                  <a:srgbClr val="0070C0"/>
                </a:solidFill>
                <a:latin typeface="Franklin Gothic Book"/>
                <a:cs typeface="Franklin Gothic Book"/>
              </a:rPr>
              <a:t>.</a:t>
            </a:r>
            <a:r>
              <a:rPr sz="2000" b="1" spc="-90" dirty="0">
                <a:solidFill>
                  <a:srgbClr val="0070C0"/>
                </a:solidFill>
                <a:latin typeface="Times New Roman"/>
                <a:cs typeface="Times New Roman"/>
              </a:rPr>
              <a:t> </a:t>
            </a:r>
            <a:r>
              <a:rPr sz="2000" b="1" spc="-15" dirty="0">
                <a:solidFill>
                  <a:srgbClr val="0070C0"/>
                </a:solidFill>
                <a:latin typeface="Franklin Gothic Book"/>
                <a:cs typeface="Franklin Gothic Book"/>
              </a:rPr>
              <a:t>–</a:t>
            </a:r>
            <a:r>
              <a:rPr sz="2000" b="1" spc="10" dirty="0">
                <a:solidFill>
                  <a:srgbClr val="0070C0"/>
                </a:solidFill>
                <a:latin typeface="Franklin Gothic Book"/>
                <a:cs typeface="Franklin Gothic Book"/>
              </a:rPr>
              <a:t> </a:t>
            </a:r>
            <a:r>
              <a:rPr sz="2000" b="1" spc="-25" dirty="0">
                <a:solidFill>
                  <a:srgbClr val="0070C0"/>
                </a:solidFill>
                <a:latin typeface="Franklin Gothic Book"/>
                <a:cs typeface="Franklin Gothic Book"/>
              </a:rPr>
              <a:t>P</a:t>
            </a:r>
            <a:r>
              <a:rPr sz="2000" b="1" spc="0" dirty="0">
                <a:solidFill>
                  <a:srgbClr val="0070C0"/>
                </a:solidFill>
                <a:latin typeface="Franklin Gothic Book"/>
                <a:cs typeface="Franklin Gothic Book"/>
              </a:rPr>
              <a:t>o</a:t>
            </a:r>
            <a:r>
              <a:rPr sz="2000" b="1" spc="15" dirty="0">
                <a:solidFill>
                  <a:srgbClr val="0070C0"/>
                </a:solidFill>
                <a:latin typeface="Franklin Gothic Book"/>
                <a:cs typeface="Franklin Gothic Book"/>
              </a:rPr>
              <a:t>d</a:t>
            </a:r>
            <a:r>
              <a:rPr sz="2000" b="1" dirty="0">
                <a:solidFill>
                  <a:srgbClr val="0070C0"/>
                </a:solidFill>
                <a:latin typeface="Franklin Gothic Book"/>
                <a:cs typeface="Franklin Gothic Book"/>
              </a:rPr>
              <a:t>p</a:t>
            </a:r>
            <a:r>
              <a:rPr sz="2000" b="1" spc="-15" dirty="0">
                <a:solidFill>
                  <a:srgbClr val="0070C0"/>
                </a:solidFill>
                <a:latin typeface="Franklin Gothic Book"/>
                <a:cs typeface="Franklin Gothic Book"/>
              </a:rPr>
              <a:t>o</a:t>
            </a:r>
            <a:r>
              <a:rPr sz="2000" b="1" dirty="0">
                <a:solidFill>
                  <a:srgbClr val="0070C0"/>
                </a:solidFill>
                <a:latin typeface="Franklin Gothic Book"/>
                <a:cs typeface="Franklin Gothic Book"/>
              </a:rPr>
              <a:t>r</a:t>
            </a:r>
            <a:r>
              <a:rPr sz="2000" b="1" spc="-15" dirty="0">
                <a:solidFill>
                  <a:srgbClr val="0070C0"/>
                </a:solidFill>
                <a:latin typeface="Franklin Gothic Book"/>
                <a:cs typeface="Franklin Gothic Book"/>
              </a:rPr>
              <a:t>a</a:t>
            </a:r>
            <a:r>
              <a:rPr sz="2000" b="1" spc="-65" dirty="0">
                <a:solidFill>
                  <a:srgbClr val="0070C0"/>
                </a:solidFill>
                <a:latin typeface="Franklin Gothic Book"/>
                <a:cs typeface="Franklin Gothic Book"/>
              </a:rPr>
              <a:t> </a:t>
            </a:r>
            <a:r>
              <a:rPr sz="2000" b="1" spc="0" dirty="0" err="1">
                <a:solidFill>
                  <a:srgbClr val="0070C0"/>
                </a:solidFill>
                <a:latin typeface="Franklin Gothic Book"/>
                <a:cs typeface="Franklin Gothic Book"/>
              </a:rPr>
              <a:t>n</a:t>
            </a:r>
            <a:r>
              <a:rPr sz="2000" b="1" spc="-15" dirty="0" err="1">
                <a:solidFill>
                  <a:srgbClr val="0070C0"/>
                </a:solidFill>
                <a:latin typeface="Franklin Gothic Book"/>
                <a:cs typeface="Franklin Gothic Book"/>
              </a:rPr>
              <a:t>a</a:t>
            </a:r>
            <a:r>
              <a:rPr sz="2000" b="1" spc="-20" dirty="0">
                <a:solidFill>
                  <a:srgbClr val="0070C0"/>
                </a:solidFill>
                <a:latin typeface="Franklin Gothic Book"/>
                <a:cs typeface="Franklin Gothic Book"/>
              </a:rPr>
              <a:t> </a:t>
            </a:r>
            <a:r>
              <a:rPr sz="2000" b="1" spc="0" dirty="0" err="1" smtClean="0">
                <a:solidFill>
                  <a:srgbClr val="0070C0"/>
                </a:solidFill>
                <a:latin typeface="Franklin Gothic Book"/>
                <a:cs typeface="Franklin Gothic Book"/>
              </a:rPr>
              <a:t>z</a:t>
            </a:r>
            <a:r>
              <a:rPr sz="2000" b="1" dirty="0" err="1" smtClean="0">
                <a:solidFill>
                  <a:srgbClr val="0070C0"/>
                </a:solidFill>
                <a:latin typeface="Franklin Gothic Book"/>
                <a:cs typeface="Franklin Gothic Book"/>
              </a:rPr>
              <a:t>r</a:t>
            </a:r>
            <a:r>
              <a:rPr sz="2000" b="1" spc="10" dirty="0" err="1" smtClean="0">
                <a:solidFill>
                  <a:srgbClr val="0070C0"/>
                </a:solidFill>
                <a:latin typeface="Franklin Gothic Book"/>
                <a:cs typeface="Franklin Gothic Book"/>
              </a:rPr>
              <a:t>ia</a:t>
            </a:r>
            <a:r>
              <a:rPr lang="sk-SK" sz="2000" b="1" spc="10" dirty="0" smtClean="0">
                <a:solidFill>
                  <a:srgbClr val="0070C0"/>
                </a:solidFill>
                <a:latin typeface="Franklin Gothic Book"/>
                <a:cs typeface="Franklin Gothic Book"/>
              </a:rPr>
              <a:t>ď</a:t>
            </a:r>
            <a:r>
              <a:rPr sz="2000" b="1" spc="-45" dirty="0" err="1" smtClean="0">
                <a:solidFill>
                  <a:srgbClr val="0070C0"/>
                </a:solidFill>
                <a:latin typeface="Franklin Gothic Book"/>
                <a:cs typeface="Franklin Gothic Book"/>
              </a:rPr>
              <a:t>o</a:t>
            </a:r>
            <a:r>
              <a:rPr sz="2000" b="1" spc="-20" dirty="0" err="1" smtClean="0">
                <a:solidFill>
                  <a:srgbClr val="0070C0"/>
                </a:solidFill>
                <a:latin typeface="Franklin Gothic Book"/>
                <a:cs typeface="Franklin Gothic Book"/>
              </a:rPr>
              <a:t>v</a:t>
            </a:r>
            <a:r>
              <a:rPr sz="2000" b="1" spc="-15" dirty="0" err="1" smtClean="0">
                <a:solidFill>
                  <a:srgbClr val="0070C0"/>
                </a:solidFill>
                <a:latin typeface="Franklin Gothic Book"/>
                <a:cs typeface="Franklin Gothic Book"/>
              </a:rPr>
              <a:t>a</a:t>
            </a:r>
            <a:r>
              <a:rPr sz="2000" b="1" spc="10" dirty="0" err="1" smtClean="0">
                <a:solidFill>
                  <a:srgbClr val="0070C0"/>
                </a:solidFill>
                <a:latin typeface="Franklin Gothic Book"/>
                <a:cs typeface="Franklin Gothic Book"/>
              </a:rPr>
              <a:t>n</a:t>
            </a:r>
            <a:r>
              <a:rPr sz="2000" b="1" spc="-10" dirty="0" err="1" smtClean="0">
                <a:solidFill>
                  <a:srgbClr val="0070C0"/>
                </a:solidFill>
                <a:latin typeface="Franklin Gothic Book"/>
                <a:cs typeface="Franklin Gothic Book"/>
              </a:rPr>
              <a:t>ie</a:t>
            </a:r>
            <a:r>
              <a:rPr sz="2000" b="1" spc="-70" dirty="0" smtClean="0">
                <a:solidFill>
                  <a:srgbClr val="0070C0"/>
                </a:solidFill>
                <a:latin typeface="Franklin Gothic Book"/>
                <a:cs typeface="Franklin Gothic Book"/>
              </a:rPr>
              <a:t> </a:t>
            </a:r>
            <a:r>
              <a:rPr sz="2000" b="1" spc="-15" dirty="0">
                <a:solidFill>
                  <a:srgbClr val="0070C0"/>
                </a:solidFill>
                <a:latin typeface="Franklin Gothic Book"/>
                <a:cs typeface="Franklin Gothic Book"/>
              </a:rPr>
              <a:t>a</a:t>
            </a:r>
            <a:r>
              <a:rPr sz="2000" b="1" spc="5" dirty="0">
                <a:solidFill>
                  <a:srgbClr val="0070C0"/>
                </a:solidFill>
                <a:latin typeface="Franklin Gothic Book"/>
                <a:cs typeface="Franklin Gothic Book"/>
              </a:rPr>
              <a:t> </a:t>
            </a:r>
            <a:r>
              <a:rPr sz="2000" b="1" dirty="0">
                <a:solidFill>
                  <a:srgbClr val="0070C0"/>
                </a:solidFill>
                <a:latin typeface="Franklin Gothic Book"/>
                <a:cs typeface="Franklin Gothic Book"/>
              </a:rPr>
              <a:t>pr</a:t>
            </a:r>
            <a:r>
              <a:rPr sz="2000" b="1" spc="-45" dirty="0">
                <a:solidFill>
                  <a:srgbClr val="0070C0"/>
                </a:solidFill>
                <a:latin typeface="Franklin Gothic Book"/>
                <a:cs typeface="Franklin Gothic Book"/>
              </a:rPr>
              <a:t>e</a:t>
            </a:r>
            <a:r>
              <a:rPr sz="2000" b="1" dirty="0">
                <a:solidFill>
                  <a:srgbClr val="0070C0"/>
                </a:solidFill>
                <a:latin typeface="Franklin Gothic Book"/>
                <a:cs typeface="Franklin Gothic Book"/>
              </a:rPr>
              <a:t>v</a:t>
            </a:r>
            <a:r>
              <a:rPr sz="2000" b="1" spc="10" dirty="0">
                <a:solidFill>
                  <a:srgbClr val="0070C0"/>
                </a:solidFill>
                <a:latin typeface="Franklin Gothic Book"/>
                <a:cs typeface="Franklin Gothic Book"/>
              </a:rPr>
              <a:t>á</a:t>
            </a:r>
            <a:r>
              <a:rPr sz="2000" b="1" spc="15" dirty="0">
                <a:solidFill>
                  <a:srgbClr val="0070C0"/>
                </a:solidFill>
                <a:latin typeface="Franklin Gothic Book"/>
                <a:cs typeface="Franklin Gothic Book"/>
              </a:rPr>
              <a:t>d</a:t>
            </a:r>
            <a:r>
              <a:rPr sz="2000" b="1" spc="-10" dirty="0">
                <a:solidFill>
                  <a:srgbClr val="0070C0"/>
                </a:solidFill>
                <a:latin typeface="Franklin Gothic Book"/>
                <a:cs typeface="Franklin Gothic Book"/>
              </a:rPr>
              <a:t>z</a:t>
            </a:r>
            <a:r>
              <a:rPr sz="2000" b="1" spc="-50" dirty="0">
                <a:solidFill>
                  <a:srgbClr val="0070C0"/>
                </a:solidFill>
                <a:latin typeface="Franklin Gothic Book"/>
                <a:cs typeface="Franklin Gothic Book"/>
              </a:rPr>
              <a:t>k</a:t>
            </a:r>
            <a:r>
              <a:rPr sz="2000" b="1" spc="-15" dirty="0">
                <a:solidFill>
                  <a:srgbClr val="0070C0"/>
                </a:solidFill>
                <a:latin typeface="Franklin Gothic Book"/>
                <a:cs typeface="Franklin Gothic Book"/>
              </a:rPr>
              <a:t>u</a:t>
            </a:r>
            <a:r>
              <a:rPr sz="2000" b="1" spc="-65" dirty="0">
                <a:solidFill>
                  <a:srgbClr val="0070C0"/>
                </a:solidFill>
                <a:latin typeface="Franklin Gothic Book"/>
                <a:cs typeface="Franklin Gothic Book"/>
              </a:rPr>
              <a:t> </a:t>
            </a:r>
            <a:r>
              <a:rPr sz="2000" b="1" spc="0" dirty="0">
                <a:solidFill>
                  <a:srgbClr val="0070C0"/>
                </a:solidFill>
                <a:latin typeface="Franklin Gothic Book"/>
                <a:cs typeface="Franklin Gothic Book"/>
              </a:rPr>
              <a:t>o</a:t>
            </a:r>
            <a:r>
              <a:rPr sz="2000" b="1" dirty="0">
                <a:solidFill>
                  <a:srgbClr val="0070C0"/>
                </a:solidFill>
                <a:latin typeface="Franklin Gothic Book"/>
                <a:cs typeface="Franklin Gothic Book"/>
              </a:rPr>
              <a:t>per</a:t>
            </a:r>
            <a:r>
              <a:rPr sz="2000" b="1" spc="10" dirty="0">
                <a:solidFill>
                  <a:srgbClr val="0070C0"/>
                </a:solidFill>
                <a:latin typeface="Franklin Gothic Book"/>
                <a:cs typeface="Franklin Gothic Book"/>
              </a:rPr>
              <a:t>a</a:t>
            </a:r>
            <a:r>
              <a:rPr sz="2000" b="1" spc="-5" dirty="0">
                <a:solidFill>
                  <a:srgbClr val="0070C0"/>
                </a:solidFill>
                <a:latin typeface="Franklin Gothic Book"/>
                <a:cs typeface="Franklin Gothic Book"/>
              </a:rPr>
              <a:t>č</a:t>
            </a:r>
            <a:r>
              <a:rPr sz="2000" b="1" spc="-15" dirty="0">
                <a:solidFill>
                  <a:srgbClr val="0070C0"/>
                </a:solidFill>
                <a:latin typeface="Franklin Gothic Book"/>
                <a:cs typeface="Franklin Gothic Book"/>
              </a:rPr>
              <a:t>n</a:t>
            </a:r>
            <a:r>
              <a:rPr sz="2000" b="1" dirty="0">
                <a:solidFill>
                  <a:srgbClr val="0070C0"/>
                </a:solidFill>
                <a:latin typeface="Franklin Gothic Book"/>
                <a:cs typeface="Franklin Gothic Book"/>
              </a:rPr>
              <a:t>ý</a:t>
            </a:r>
            <a:r>
              <a:rPr sz="2000" b="1" spc="-5" dirty="0">
                <a:solidFill>
                  <a:srgbClr val="0070C0"/>
                </a:solidFill>
                <a:latin typeface="Franklin Gothic Book"/>
                <a:cs typeface="Franklin Gothic Book"/>
              </a:rPr>
              <a:t>c</a:t>
            </a:r>
            <a:r>
              <a:rPr sz="2000" b="1" spc="-15" dirty="0">
                <a:solidFill>
                  <a:srgbClr val="0070C0"/>
                </a:solidFill>
                <a:latin typeface="Franklin Gothic Book"/>
                <a:cs typeface="Franklin Gothic Book"/>
              </a:rPr>
              <a:t>h</a:t>
            </a:r>
            <a:endParaRPr sz="2000" b="1" dirty="0">
              <a:solidFill>
                <a:srgbClr val="0070C0"/>
              </a:solidFill>
              <a:latin typeface="Franklin Gothic Book"/>
              <a:cs typeface="Franklin Gothic Book"/>
            </a:endParaRPr>
          </a:p>
          <a:p>
            <a:pPr marL="356870">
              <a:lnSpc>
                <a:spcPts val="2280"/>
              </a:lnSpc>
            </a:pPr>
            <a:r>
              <a:rPr sz="2000" b="1" spc="25" dirty="0">
                <a:solidFill>
                  <a:srgbClr val="0070C0"/>
                </a:solidFill>
                <a:latin typeface="Franklin Gothic Book"/>
                <a:cs typeface="Franklin Gothic Book"/>
              </a:rPr>
              <a:t>s</a:t>
            </a:r>
            <a:r>
              <a:rPr sz="2000" b="1" spc="-25" dirty="0">
                <a:solidFill>
                  <a:srgbClr val="0070C0"/>
                </a:solidFill>
                <a:latin typeface="Franklin Gothic Book"/>
                <a:cs typeface="Franklin Gothic Book"/>
              </a:rPr>
              <a:t>k</a:t>
            </a:r>
            <a:r>
              <a:rPr sz="2000" b="1" spc="-15" dirty="0">
                <a:solidFill>
                  <a:srgbClr val="0070C0"/>
                </a:solidFill>
                <a:latin typeface="Franklin Gothic Book"/>
                <a:cs typeface="Franklin Gothic Book"/>
              </a:rPr>
              <a:t>u</a:t>
            </a:r>
            <a:r>
              <a:rPr sz="2000" b="1" spc="5" dirty="0">
                <a:solidFill>
                  <a:srgbClr val="0070C0"/>
                </a:solidFill>
                <a:latin typeface="Franklin Gothic Book"/>
                <a:cs typeface="Franklin Gothic Book"/>
              </a:rPr>
              <a:t>pí</a:t>
            </a:r>
            <a:r>
              <a:rPr sz="2000" b="1" spc="-15" dirty="0">
                <a:solidFill>
                  <a:srgbClr val="0070C0"/>
                </a:solidFill>
                <a:latin typeface="Franklin Gothic Book"/>
                <a:cs typeface="Franklin Gothic Book"/>
              </a:rPr>
              <a:t>n</a:t>
            </a:r>
            <a:r>
              <a:rPr sz="2000" b="1" spc="-65" dirty="0">
                <a:solidFill>
                  <a:srgbClr val="0070C0"/>
                </a:solidFill>
                <a:latin typeface="Franklin Gothic Book"/>
                <a:cs typeface="Franklin Gothic Book"/>
              </a:rPr>
              <a:t> </a:t>
            </a:r>
            <a:r>
              <a:rPr sz="2000" b="1" spc="-5" dirty="0">
                <a:solidFill>
                  <a:srgbClr val="0070C0"/>
                </a:solidFill>
                <a:latin typeface="Franklin Gothic Book"/>
                <a:cs typeface="Franklin Gothic Book"/>
              </a:rPr>
              <a:t>E</a:t>
            </a:r>
            <a:r>
              <a:rPr sz="2000" b="1" spc="20" dirty="0">
                <a:solidFill>
                  <a:srgbClr val="0070C0"/>
                </a:solidFill>
                <a:latin typeface="Franklin Gothic Book"/>
                <a:cs typeface="Franklin Gothic Book"/>
              </a:rPr>
              <a:t>I</a:t>
            </a:r>
            <a:r>
              <a:rPr sz="2000" b="1" spc="-15" dirty="0">
                <a:solidFill>
                  <a:srgbClr val="0070C0"/>
                </a:solidFill>
                <a:latin typeface="Franklin Gothic Book"/>
                <a:cs typeface="Franklin Gothic Book"/>
              </a:rPr>
              <a:t>P</a:t>
            </a:r>
            <a:r>
              <a:rPr sz="2000" b="1" spc="-30" dirty="0">
                <a:solidFill>
                  <a:srgbClr val="0070C0"/>
                </a:solidFill>
                <a:latin typeface="Franklin Gothic Book"/>
                <a:cs typeface="Franklin Gothic Book"/>
              </a:rPr>
              <a:t> </a:t>
            </a:r>
            <a:r>
              <a:rPr sz="2000" b="1" spc="5" dirty="0">
                <a:solidFill>
                  <a:srgbClr val="0070C0"/>
                </a:solidFill>
                <a:latin typeface="Franklin Gothic Book"/>
                <a:cs typeface="Franklin Gothic Book"/>
              </a:rPr>
              <a:t>z</a:t>
            </a:r>
            <a:r>
              <a:rPr sz="2000" b="1" spc="10" dirty="0">
                <a:solidFill>
                  <a:srgbClr val="0070C0"/>
                </a:solidFill>
                <a:latin typeface="Franklin Gothic Book"/>
                <a:cs typeface="Franklin Gothic Book"/>
              </a:rPr>
              <a:t>a</a:t>
            </a:r>
            <a:r>
              <a:rPr sz="2000" b="1" spc="15" dirty="0">
                <a:solidFill>
                  <a:srgbClr val="0070C0"/>
                </a:solidFill>
                <a:latin typeface="Franklin Gothic Book"/>
                <a:cs typeface="Franklin Gothic Book"/>
              </a:rPr>
              <a:t>m</a:t>
            </a:r>
            <a:r>
              <a:rPr sz="2000" b="1" dirty="0">
                <a:solidFill>
                  <a:srgbClr val="0070C0"/>
                </a:solidFill>
                <a:latin typeface="Franklin Gothic Book"/>
                <a:cs typeface="Franklin Gothic Book"/>
              </a:rPr>
              <a:t>e</a:t>
            </a:r>
            <a:r>
              <a:rPr sz="2000" b="1" spc="-20" dirty="0">
                <a:solidFill>
                  <a:srgbClr val="0070C0"/>
                </a:solidFill>
                <a:latin typeface="Franklin Gothic Book"/>
                <a:cs typeface="Franklin Gothic Book"/>
              </a:rPr>
              <a:t>r</a:t>
            </a:r>
            <a:r>
              <a:rPr sz="2000" b="1" spc="10" dirty="0">
                <a:solidFill>
                  <a:srgbClr val="0070C0"/>
                </a:solidFill>
                <a:latin typeface="Franklin Gothic Book"/>
                <a:cs typeface="Franklin Gothic Book"/>
              </a:rPr>
              <a:t>a</a:t>
            </a:r>
            <a:r>
              <a:rPr sz="2000" b="1" spc="-10" dirty="0">
                <a:solidFill>
                  <a:srgbClr val="0070C0"/>
                </a:solidFill>
                <a:latin typeface="Franklin Gothic Book"/>
                <a:cs typeface="Franklin Gothic Book"/>
              </a:rPr>
              <a:t>ných</a:t>
            </a:r>
            <a:r>
              <a:rPr sz="2000" b="1" spc="-60" dirty="0">
                <a:solidFill>
                  <a:srgbClr val="0070C0"/>
                </a:solidFill>
                <a:latin typeface="Franklin Gothic Book"/>
                <a:cs typeface="Franklin Gothic Book"/>
              </a:rPr>
              <a:t> </a:t>
            </a:r>
            <a:r>
              <a:rPr sz="2000" b="1" spc="0" dirty="0">
                <a:solidFill>
                  <a:srgbClr val="0070C0"/>
                </a:solidFill>
                <a:latin typeface="Franklin Gothic Book"/>
                <a:cs typeface="Franklin Gothic Book"/>
              </a:rPr>
              <a:t>n</a:t>
            </a:r>
            <a:r>
              <a:rPr sz="2000" b="1" spc="-15" dirty="0">
                <a:solidFill>
                  <a:srgbClr val="0070C0"/>
                </a:solidFill>
                <a:latin typeface="Franklin Gothic Book"/>
                <a:cs typeface="Franklin Gothic Book"/>
              </a:rPr>
              <a:t>a</a:t>
            </a:r>
            <a:r>
              <a:rPr sz="2000" b="1" spc="-20" dirty="0">
                <a:solidFill>
                  <a:srgbClr val="0070C0"/>
                </a:solidFill>
                <a:latin typeface="Franklin Gothic Book"/>
                <a:cs typeface="Franklin Gothic Book"/>
              </a:rPr>
              <a:t> </a:t>
            </a:r>
            <a:r>
              <a:rPr sz="2000" b="1" dirty="0">
                <a:solidFill>
                  <a:srgbClr val="0070C0"/>
                </a:solidFill>
                <a:latin typeface="Franklin Gothic Book"/>
                <a:cs typeface="Franklin Gothic Book"/>
              </a:rPr>
              <a:t>p</a:t>
            </a:r>
            <a:r>
              <a:rPr sz="2000" b="1" spc="-45" dirty="0">
                <a:solidFill>
                  <a:srgbClr val="0070C0"/>
                </a:solidFill>
                <a:latin typeface="Franklin Gothic Book"/>
                <a:cs typeface="Franklin Gothic Book"/>
              </a:rPr>
              <a:t>r</a:t>
            </a:r>
            <a:r>
              <a:rPr sz="2000" b="1" dirty="0">
                <a:solidFill>
                  <a:srgbClr val="0070C0"/>
                </a:solidFill>
                <a:latin typeface="Franklin Gothic Book"/>
                <a:cs typeface="Franklin Gothic Book"/>
              </a:rPr>
              <a:t>o</a:t>
            </a:r>
            <a:r>
              <a:rPr sz="2000" b="1" spc="10" dirty="0">
                <a:solidFill>
                  <a:srgbClr val="0070C0"/>
                </a:solidFill>
                <a:latin typeface="Franklin Gothic Book"/>
                <a:cs typeface="Franklin Gothic Book"/>
              </a:rPr>
              <a:t>d</a:t>
            </a:r>
            <a:r>
              <a:rPr sz="2000" b="1" spc="0" dirty="0">
                <a:solidFill>
                  <a:srgbClr val="0070C0"/>
                </a:solidFill>
                <a:latin typeface="Franklin Gothic Book"/>
                <a:cs typeface="Franklin Gothic Book"/>
              </a:rPr>
              <a:t>u</a:t>
            </a:r>
            <a:r>
              <a:rPr sz="2000" b="1" dirty="0">
                <a:solidFill>
                  <a:srgbClr val="0070C0"/>
                </a:solidFill>
                <a:latin typeface="Franklin Gothic Book"/>
                <a:cs typeface="Franklin Gothic Book"/>
              </a:rPr>
              <a:t>kt</a:t>
            </a:r>
            <a:r>
              <a:rPr sz="2000" b="1" spc="-5" dirty="0">
                <a:solidFill>
                  <a:srgbClr val="0070C0"/>
                </a:solidFill>
                <a:latin typeface="Franklin Gothic Book"/>
                <a:cs typeface="Franklin Gothic Book"/>
              </a:rPr>
              <a:t>i</a:t>
            </a:r>
            <a:r>
              <a:rPr sz="2000" b="1" spc="0" dirty="0">
                <a:solidFill>
                  <a:srgbClr val="0070C0"/>
                </a:solidFill>
                <a:latin typeface="Franklin Gothic Book"/>
                <a:cs typeface="Franklin Gothic Book"/>
              </a:rPr>
              <a:t>v</a:t>
            </a:r>
            <a:r>
              <a:rPr sz="2000" b="1" spc="-5" dirty="0">
                <a:solidFill>
                  <a:srgbClr val="0070C0"/>
                </a:solidFill>
                <a:latin typeface="Franklin Gothic Book"/>
                <a:cs typeface="Franklin Gothic Book"/>
              </a:rPr>
              <a:t>i</a:t>
            </a:r>
            <a:r>
              <a:rPr sz="2000" b="1" spc="-20" dirty="0">
                <a:solidFill>
                  <a:srgbClr val="0070C0"/>
                </a:solidFill>
                <a:latin typeface="Franklin Gothic Book"/>
                <a:cs typeface="Franklin Gothic Book"/>
              </a:rPr>
              <a:t>t</a:t>
            </a:r>
            <a:r>
              <a:rPr sz="2000" b="1" spc="-15" dirty="0">
                <a:solidFill>
                  <a:srgbClr val="0070C0"/>
                </a:solidFill>
                <a:latin typeface="Franklin Gothic Book"/>
                <a:cs typeface="Franklin Gothic Book"/>
              </a:rPr>
              <a:t>u</a:t>
            </a:r>
            <a:r>
              <a:rPr sz="2000" b="1" spc="-70" dirty="0">
                <a:solidFill>
                  <a:srgbClr val="0070C0"/>
                </a:solidFill>
                <a:latin typeface="Franklin Gothic Book"/>
                <a:cs typeface="Franklin Gothic Book"/>
              </a:rPr>
              <a:t> </a:t>
            </a:r>
            <a:r>
              <a:rPr sz="2000" b="1" spc="-15" dirty="0">
                <a:solidFill>
                  <a:srgbClr val="0070C0"/>
                </a:solidFill>
                <a:latin typeface="Franklin Gothic Book"/>
                <a:cs typeface="Franklin Gothic Book"/>
              </a:rPr>
              <a:t>a</a:t>
            </a:r>
            <a:r>
              <a:rPr sz="2000" b="1" spc="30" dirty="0">
                <a:solidFill>
                  <a:srgbClr val="0070C0"/>
                </a:solidFill>
                <a:latin typeface="Franklin Gothic Book"/>
                <a:cs typeface="Franklin Gothic Book"/>
              </a:rPr>
              <a:t> </a:t>
            </a:r>
            <a:r>
              <a:rPr sz="2000" b="1" spc="0" dirty="0" err="1" smtClean="0">
                <a:solidFill>
                  <a:srgbClr val="0070C0"/>
                </a:solidFill>
                <a:latin typeface="Franklin Gothic Book"/>
                <a:cs typeface="Franklin Gothic Book"/>
              </a:rPr>
              <a:t>u</a:t>
            </a:r>
            <a:r>
              <a:rPr sz="2000" b="1" spc="10" dirty="0" err="1" smtClean="0">
                <a:solidFill>
                  <a:srgbClr val="0070C0"/>
                </a:solidFill>
                <a:latin typeface="Franklin Gothic Book"/>
                <a:cs typeface="Franklin Gothic Book"/>
              </a:rPr>
              <a:t>d</a:t>
            </a:r>
            <a:r>
              <a:rPr sz="2000" b="1" spc="0" dirty="0" err="1" smtClean="0">
                <a:solidFill>
                  <a:srgbClr val="0070C0"/>
                </a:solidFill>
                <a:latin typeface="Franklin Gothic Book"/>
                <a:cs typeface="Franklin Gothic Book"/>
              </a:rPr>
              <a:t>r</a:t>
            </a:r>
            <a:r>
              <a:rPr sz="2000" b="1" spc="5" dirty="0" err="1" smtClean="0">
                <a:solidFill>
                  <a:srgbClr val="0070C0"/>
                </a:solidFill>
                <a:latin typeface="Franklin Gothic Book"/>
                <a:cs typeface="Franklin Gothic Book"/>
              </a:rPr>
              <a:t>ž</a:t>
            </a:r>
            <a:r>
              <a:rPr sz="2000" b="1" spc="-15" dirty="0" err="1" smtClean="0">
                <a:solidFill>
                  <a:srgbClr val="0070C0"/>
                </a:solidFill>
                <a:latin typeface="Franklin Gothic Book"/>
                <a:cs typeface="Franklin Gothic Book"/>
              </a:rPr>
              <a:t>a</a:t>
            </a:r>
            <a:r>
              <a:rPr sz="2000" b="1" spc="-40" dirty="0" err="1" smtClean="0">
                <a:solidFill>
                  <a:srgbClr val="0070C0"/>
                </a:solidFill>
                <a:latin typeface="Franklin Gothic Book"/>
                <a:cs typeface="Franklin Gothic Book"/>
              </a:rPr>
              <a:t>t</a:t>
            </a:r>
            <a:r>
              <a:rPr sz="2000" b="1" spc="-15" dirty="0" err="1" smtClean="0">
                <a:solidFill>
                  <a:srgbClr val="0070C0"/>
                </a:solidFill>
                <a:latin typeface="Franklin Gothic Book"/>
                <a:cs typeface="Franklin Gothic Book"/>
              </a:rPr>
              <a:t>e</a:t>
            </a:r>
            <a:r>
              <a:rPr lang="sk-SK" sz="2000" b="1" spc="-15" dirty="0" err="1" smtClean="0">
                <a:solidFill>
                  <a:srgbClr val="0070C0"/>
                </a:solidFill>
                <a:latin typeface="Franklin Gothic Book"/>
                <a:cs typeface="Franklin Gothic Book"/>
              </a:rPr>
              <a:t>ľn</a:t>
            </a:r>
            <a:r>
              <a:rPr sz="2000" b="1" dirty="0" err="1" smtClean="0">
                <a:solidFill>
                  <a:srgbClr val="0070C0"/>
                </a:solidFill>
                <a:latin typeface="Franklin Gothic Book"/>
                <a:cs typeface="Franklin Gothic Book"/>
              </a:rPr>
              <a:t>o</a:t>
            </a:r>
            <a:r>
              <a:rPr sz="2000" b="1" spc="25" dirty="0" err="1" smtClean="0">
                <a:solidFill>
                  <a:srgbClr val="0070C0"/>
                </a:solidFill>
                <a:latin typeface="Franklin Gothic Book"/>
                <a:cs typeface="Franklin Gothic Book"/>
              </a:rPr>
              <a:t>s</a:t>
            </a:r>
            <a:r>
              <a:rPr lang="sk-SK" sz="2000" b="1" spc="25" dirty="0" smtClean="0">
                <a:solidFill>
                  <a:srgbClr val="0070C0"/>
                </a:solidFill>
                <a:latin typeface="Franklin Gothic Book"/>
                <a:cs typeface="Franklin Gothic Book"/>
              </a:rPr>
              <a:t>ť </a:t>
            </a:r>
            <a:r>
              <a:rPr sz="2000" b="1" dirty="0" err="1" smtClean="0">
                <a:solidFill>
                  <a:srgbClr val="0070C0"/>
                </a:solidFill>
                <a:latin typeface="Franklin Gothic Book"/>
                <a:cs typeface="Franklin Gothic Book"/>
              </a:rPr>
              <a:t>p</a:t>
            </a:r>
            <a:r>
              <a:rPr sz="2000" b="1" spc="0" dirty="0" err="1" smtClean="0">
                <a:solidFill>
                  <a:srgbClr val="0070C0"/>
                </a:solidFill>
                <a:latin typeface="Franklin Gothic Book"/>
                <a:cs typeface="Franklin Gothic Book"/>
              </a:rPr>
              <a:t>o</a:t>
            </a:r>
            <a:r>
              <a:rPr lang="sk-SK" sz="2000" b="1" spc="0" dirty="0" err="1" smtClean="0">
                <a:solidFill>
                  <a:srgbClr val="0070C0"/>
                </a:solidFill>
                <a:latin typeface="Franklin Gothic Book"/>
                <a:cs typeface="Franklin Gothic Book"/>
              </a:rPr>
              <a:t>ľn</a:t>
            </a:r>
            <a:r>
              <a:rPr sz="2000" b="1" dirty="0" err="1" smtClean="0">
                <a:solidFill>
                  <a:srgbClr val="0070C0"/>
                </a:solidFill>
                <a:latin typeface="Franklin Gothic Book"/>
                <a:cs typeface="Franklin Gothic Book"/>
              </a:rPr>
              <a:t>o</a:t>
            </a:r>
            <a:r>
              <a:rPr sz="2000" b="1" spc="10" dirty="0" err="1" smtClean="0">
                <a:solidFill>
                  <a:srgbClr val="0070C0"/>
                </a:solidFill>
                <a:latin typeface="Franklin Gothic Book"/>
                <a:cs typeface="Franklin Gothic Book"/>
              </a:rPr>
              <a:t>h</a:t>
            </a:r>
            <a:r>
              <a:rPr sz="2000" b="1" dirty="0" err="1" smtClean="0">
                <a:solidFill>
                  <a:srgbClr val="0070C0"/>
                </a:solidFill>
                <a:latin typeface="Franklin Gothic Book"/>
                <a:cs typeface="Franklin Gothic Book"/>
              </a:rPr>
              <a:t>o</a:t>
            </a:r>
            <a:r>
              <a:rPr sz="2000" b="1" spc="25" dirty="0" err="1" smtClean="0">
                <a:solidFill>
                  <a:srgbClr val="0070C0"/>
                </a:solidFill>
                <a:latin typeface="Franklin Gothic Book"/>
                <a:cs typeface="Franklin Gothic Book"/>
              </a:rPr>
              <a:t>s</a:t>
            </a:r>
            <a:r>
              <a:rPr sz="2000" b="1" dirty="0" err="1" smtClean="0">
                <a:solidFill>
                  <a:srgbClr val="0070C0"/>
                </a:solidFill>
                <a:latin typeface="Franklin Gothic Book"/>
                <a:cs typeface="Franklin Gothic Book"/>
              </a:rPr>
              <a:t>p</a:t>
            </a:r>
            <a:r>
              <a:rPr sz="2000" b="1" spc="0" dirty="0" err="1" smtClean="0">
                <a:solidFill>
                  <a:srgbClr val="0070C0"/>
                </a:solidFill>
                <a:latin typeface="Franklin Gothic Book"/>
                <a:cs typeface="Franklin Gothic Book"/>
              </a:rPr>
              <a:t>o</a:t>
            </a:r>
            <a:r>
              <a:rPr sz="2000" b="1" spc="10" dirty="0" err="1" smtClean="0">
                <a:solidFill>
                  <a:srgbClr val="0070C0"/>
                </a:solidFill>
                <a:latin typeface="Franklin Gothic Book"/>
                <a:cs typeface="Franklin Gothic Book"/>
              </a:rPr>
              <a:t>dá</a:t>
            </a:r>
            <a:r>
              <a:rPr sz="2000" b="1" spc="0" dirty="0" err="1" smtClean="0">
                <a:solidFill>
                  <a:srgbClr val="0070C0"/>
                </a:solidFill>
                <a:latin typeface="Franklin Gothic Book"/>
                <a:cs typeface="Franklin Gothic Book"/>
              </a:rPr>
              <a:t>r</a:t>
            </a:r>
            <a:r>
              <a:rPr sz="2000" b="1" dirty="0" err="1" smtClean="0">
                <a:solidFill>
                  <a:srgbClr val="0070C0"/>
                </a:solidFill>
                <a:latin typeface="Franklin Gothic Book"/>
                <a:cs typeface="Franklin Gothic Book"/>
              </a:rPr>
              <a:t>s</a:t>
            </a:r>
            <a:r>
              <a:rPr sz="2000" b="1" spc="-25" dirty="0" err="1" smtClean="0">
                <a:solidFill>
                  <a:srgbClr val="0070C0"/>
                </a:solidFill>
                <a:latin typeface="Franklin Gothic Book"/>
                <a:cs typeface="Franklin Gothic Book"/>
              </a:rPr>
              <a:t>t</a:t>
            </a:r>
            <a:r>
              <a:rPr sz="2000" b="1" spc="-20" dirty="0" err="1" smtClean="0">
                <a:solidFill>
                  <a:srgbClr val="0070C0"/>
                </a:solidFill>
                <a:latin typeface="Franklin Gothic Book"/>
                <a:cs typeface="Franklin Gothic Book"/>
              </a:rPr>
              <a:t>v</a:t>
            </a:r>
            <a:r>
              <a:rPr sz="2000" b="1" spc="-15" dirty="0" err="1" smtClean="0">
                <a:solidFill>
                  <a:srgbClr val="0070C0"/>
                </a:solidFill>
                <a:latin typeface="Franklin Gothic Book"/>
                <a:cs typeface="Franklin Gothic Book"/>
              </a:rPr>
              <a:t>a</a:t>
            </a:r>
            <a:endParaRPr sz="2000" b="1" dirty="0">
              <a:solidFill>
                <a:srgbClr val="0070C0"/>
              </a:solidFill>
              <a:latin typeface="Franklin Gothic Book"/>
              <a:cs typeface="Franklin Gothic Book"/>
            </a:endParaRPr>
          </a:p>
          <a:p>
            <a:pPr marL="12700">
              <a:lnSpc>
                <a:spcPct val="100000"/>
              </a:lnSpc>
              <a:spcBef>
                <a:spcPts val="225"/>
              </a:spcBef>
              <a:tabLst>
                <a:tab pos="356870" algn="l"/>
              </a:tabLst>
            </a:pPr>
            <a:r>
              <a:rPr sz="1250" spc="10" dirty="0">
                <a:solidFill>
                  <a:srgbClr val="F0A12D"/>
                </a:solidFill>
                <a:latin typeface="Times New Roman"/>
                <a:cs typeface="Times New Roman"/>
              </a:rPr>
              <a:t>	</a:t>
            </a:r>
            <a:r>
              <a:rPr sz="1800" b="1" u="heavy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1800" b="1" u="heavy" spc="30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b="1" u="heavy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i</a:t>
            </a:r>
            <a:r>
              <a:rPr sz="1800" b="1" u="heavy" dirty="0">
                <a:solidFill>
                  <a:srgbClr val="4E3A2F"/>
                </a:solidFill>
                <a:latin typeface="Franklin Gothic Book"/>
                <a:cs typeface="Franklin Gothic Book"/>
              </a:rPr>
              <a:t>j</a:t>
            </a:r>
            <a:r>
              <a:rPr sz="1800" b="1" u="heavy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í</a:t>
            </a:r>
            <a:r>
              <a:rPr sz="1800" b="1" u="heavy" dirty="0">
                <a:solidFill>
                  <a:srgbClr val="4E3A2F"/>
                </a:solidFill>
                <a:latin typeface="Franklin Gothic Book"/>
                <a:cs typeface="Franklin Gothic Book"/>
              </a:rPr>
              <a:t>m</a:t>
            </a:r>
            <a:r>
              <a:rPr sz="1800" b="1" u="heavy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b="1" u="heavy" spc="-30" dirty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1800" b="1" u="heavy" dirty="0">
                <a:solidFill>
                  <a:srgbClr val="4E3A2F"/>
                </a:solidFill>
                <a:latin typeface="Franklin Gothic Book"/>
                <a:cs typeface="Franklin Gothic Book"/>
              </a:rPr>
              <a:t>el</a:t>
            </a:r>
            <a:r>
              <a:rPr sz="1800" b="1" u="heavy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i</a:t>
            </a:r>
            <a:r>
              <a:rPr sz="1800" b="1" u="heavy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b="1" u="heavy" spc="-60" dirty="0">
                <a:solidFill>
                  <a:srgbClr val="4E3A2F"/>
                </a:solidFill>
                <a:latin typeface="Times New Roman"/>
                <a:cs typeface="Times New Roman"/>
              </a:rPr>
              <a:t> </a:t>
            </a:r>
            <a:r>
              <a:rPr sz="1800" b="1" u="heavy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1800" b="1" u="heavy" spc="20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b="1" u="heavy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d</a:t>
            </a:r>
            <a:r>
              <a:rPr sz="1800" b="1" u="heavy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1800" b="1" u="heavy" spc="20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b="1" u="heavy" spc="50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b="1" u="heavy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y</a:t>
            </a:r>
            <a:endParaRPr sz="1800" dirty="0">
              <a:latin typeface="Franklin Gothic Book"/>
              <a:cs typeface="Franklin Gothic Book"/>
            </a:endParaRPr>
          </a:p>
          <a:p>
            <a:pPr marL="12700">
              <a:lnSpc>
                <a:spcPct val="100000"/>
              </a:lnSpc>
              <a:spcBef>
                <a:spcPts val="215"/>
              </a:spcBef>
              <a:tabLst>
                <a:tab pos="356870" algn="l"/>
              </a:tabLst>
            </a:pPr>
            <a:r>
              <a:rPr sz="1250" spc="10" dirty="0">
                <a:solidFill>
                  <a:srgbClr val="F0A12D"/>
                </a:solidFill>
                <a:latin typeface="Times New Roman"/>
                <a:cs typeface="Times New Roman"/>
              </a:rPr>
              <a:t>	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na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jme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ej</a:t>
            </a:r>
            <a:r>
              <a:rPr sz="18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5</a:t>
            </a:r>
            <a:r>
              <a:rPr sz="18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su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b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j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18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800" spc="-25" dirty="0">
                <a:solidFill>
                  <a:srgbClr val="4E3A2F"/>
                </a:solidFill>
                <a:latin typeface="Franklin Gothic Book"/>
                <a:cs typeface="Franklin Gothic Book"/>
              </a:rPr>
              <a:t>to</a:t>
            </a:r>
            <a:r>
              <a:rPr sz="1800" spc="-65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,</a:t>
            </a:r>
            <a:r>
              <a:rPr sz="1800" spc="-3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800" spc="-25" dirty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ých</a:t>
            </a:r>
            <a:r>
              <a:rPr sz="1800" spc="-2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s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pol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u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rá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ca</a:t>
            </a:r>
            <a:r>
              <a:rPr sz="1800" spc="-3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je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:</a:t>
            </a:r>
            <a:endParaRPr sz="1800" dirty="0">
              <a:latin typeface="Franklin Gothic Book"/>
              <a:cs typeface="Franklin Gothic Book"/>
            </a:endParaRPr>
          </a:p>
          <a:p>
            <a:pPr marL="756285" marR="5080" indent="-287020">
              <a:lnSpc>
                <a:spcPct val="90000"/>
              </a:lnSpc>
              <a:spcBef>
                <a:spcPts val="434"/>
              </a:spcBef>
              <a:tabLst>
                <a:tab pos="756285" algn="l"/>
              </a:tabLst>
            </a:pPr>
            <a:r>
              <a:rPr sz="1250" spc="10" dirty="0">
                <a:solidFill>
                  <a:srgbClr val="F0A12D"/>
                </a:solidFill>
                <a:latin typeface="Times New Roman"/>
                <a:cs typeface="Times New Roman"/>
              </a:rPr>
              <a:t>	</a:t>
            </a:r>
            <a:r>
              <a:rPr sz="18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me</a:t>
            </a:r>
            <a:r>
              <a:rPr sz="18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d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z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i 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ô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z</a:t>
            </a:r>
            <a:r>
              <a:rPr sz="1800" spc="-40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ymi </a:t>
            </a:r>
            <a:r>
              <a:rPr sz="18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térmi</a:t>
            </a:r>
            <a:r>
              <a:rPr sz="1800" spc="-4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1800" spc="2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lang="sk-SK" sz="1800" spc="2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ľn</a:t>
            </a:r>
            <a:r>
              <a:rPr sz="180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spc="1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h</a:t>
            </a:r>
            <a:r>
              <a:rPr sz="180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spc="5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s</a:t>
            </a:r>
            <a:r>
              <a:rPr sz="180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po</a:t>
            </a:r>
            <a:r>
              <a:rPr sz="1800" spc="-1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d</a:t>
            </a:r>
            <a:r>
              <a:rPr sz="1800" spc="5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ár</a:t>
            </a:r>
            <a:r>
              <a:rPr sz="180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st</a:t>
            </a:r>
            <a:r>
              <a:rPr sz="1800" spc="-2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,</a:t>
            </a:r>
            <a:r>
              <a:rPr sz="1800" spc="8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1800" spc="-25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1800" spc="5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spc="-40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spc="5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i</a:t>
            </a:r>
            <a:r>
              <a:rPr sz="1800" spc="5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spc="-25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spc="-20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om</a:t>
            </a:r>
            <a:r>
              <a:rPr sz="18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5" dirty="0" smtClean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spc="-150" dirty="0" smtClean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lang="sk-SK" sz="1800" spc="-150" dirty="0" smtClean="0">
                <a:solidFill>
                  <a:srgbClr val="4E3A2F"/>
                </a:solidFill>
                <a:latin typeface="Franklin Gothic Book"/>
                <a:cs typeface="Franklin Gothic Book"/>
              </a:rPr>
              <a:t>ťa</a:t>
            </a:r>
            <a:r>
              <a:rPr sz="1800" spc="5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z</a:t>
            </a:r>
            <a:r>
              <a:rPr sz="180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ci</a:t>
            </a:r>
            <a:r>
              <a:rPr sz="1800" spc="-40" dirty="0" smtClean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,</a:t>
            </a:r>
            <a:r>
              <a:rPr sz="18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les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om </a:t>
            </a:r>
            <a:r>
              <a:rPr sz="18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h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s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podá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rs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18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e,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le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b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spc="-4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s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18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800" spc="-25" dirty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18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ce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s</a:t>
            </a:r>
            <a:r>
              <a:rPr sz="1800" spc="-25" dirty="0">
                <a:solidFill>
                  <a:srgbClr val="4E3A2F"/>
                </a:solidFill>
                <a:latin typeface="Franklin Gothic Book"/>
                <a:cs typeface="Franklin Gothic Book"/>
              </a:rPr>
              <a:t>to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vn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é</a:t>
            </a:r>
            <a:r>
              <a:rPr sz="18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h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spc="-4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ru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c</a:t>
            </a:r>
            <a:r>
              <a:rPr sz="1800" spc="15" dirty="0">
                <a:solidFill>
                  <a:srgbClr val="4E3A2F"/>
                </a:solidFill>
                <a:latin typeface="Franklin Gothic Book"/>
                <a:cs typeface="Franklin Gothic Book"/>
              </a:rPr>
              <a:t>h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u</a:t>
            </a:r>
            <a:r>
              <a:rPr sz="1800" spc="-3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 r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z</a:t>
            </a:r>
            <a:r>
              <a:rPr sz="18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oji</a:t>
            </a:r>
            <a:r>
              <a:rPr sz="18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i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d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ie</a:t>
            </a:r>
            <a:r>
              <a:rPr sz="18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spc="1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úz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emí</a:t>
            </a:r>
            <a:r>
              <a:rPr sz="18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EÚ</a:t>
            </a:r>
            <a:r>
              <a:rPr sz="18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a me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d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z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i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i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ými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 a</a:t>
            </a:r>
            <a:r>
              <a:rPr sz="18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té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mi,</a:t>
            </a:r>
            <a:r>
              <a:rPr sz="1800" spc="-3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800" spc="-25" dirty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í</a:t>
            </a:r>
            <a:r>
              <a:rPr sz="18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ispi</a:t>
            </a:r>
            <a:r>
              <a:rPr sz="1800" spc="-25" dirty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18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jú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5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s</a:t>
            </a:r>
            <a:r>
              <a:rPr sz="1800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pl</a:t>
            </a:r>
            <a:r>
              <a:rPr sz="1800" spc="5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1800" spc="5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iu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ci</a:t>
            </a:r>
            <a:r>
              <a:rPr sz="1800" spc="25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lang="sk-SK" sz="1800" spc="25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ľo</a:t>
            </a:r>
            <a:r>
              <a:rPr sz="1800" dirty="0" smtClean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spc="105" dirty="0" smtClean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spc="1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io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ít</a:t>
            </a:r>
            <a:r>
              <a:rPr sz="18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politi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y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z</a:t>
            </a:r>
            <a:r>
              <a:rPr sz="18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oja 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i</a:t>
            </a:r>
            <a:r>
              <a:rPr sz="18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d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ie</a:t>
            </a:r>
            <a:r>
              <a:rPr sz="18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vrá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an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1800" spc="-4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me</a:t>
            </a:r>
            <a:r>
              <a:rPr sz="18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d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z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io</a:t>
            </a:r>
            <a:r>
              <a:rPr sz="18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d</a:t>
            </a:r>
            <a:r>
              <a:rPr sz="18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et</a:t>
            </a:r>
            <a:r>
              <a:rPr sz="18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spc="-25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ých</a:t>
            </a:r>
            <a:r>
              <a:rPr sz="1800" spc="1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g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an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iz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á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cií,</a:t>
            </a:r>
            <a:r>
              <a:rPr sz="1800" spc="-4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mim</a:t>
            </a:r>
            <a:r>
              <a:rPr sz="1800" spc="-30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lád</a:t>
            </a:r>
            <a:r>
              <a:rPr sz="1800" spc="-45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spc="-30" dirty="0">
                <a:solidFill>
                  <a:srgbClr val="4E3A2F"/>
                </a:solidFill>
                <a:latin typeface="Franklin Gothic Book"/>
                <a:cs typeface="Franklin Gothic Book"/>
              </a:rPr>
              <a:t>y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ch</a:t>
            </a:r>
            <a:r>
              <a:rPr sz="18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z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is</a:t>
            </a:r>
            <a:r>
              <a:rPr sz="1800" spc="-35" dirty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800" spc="-25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ých o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rgan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i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zá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cií</a:t>
            </a:r>
            <a:r>
              <a:rPr sz="1800" spc="-4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ý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s</a:t>
            </a:r>
            <a:r>
              <a:rPr sz="1800" spc="-40" dirty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u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m</a:t>
            </a:r>
            <a:r>
              <a:rPr sz="18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ých</a:t>
            </a:r>
            <a:r>
              <a:rPr sz="1800" spc="-2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rgan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i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zá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cií;</a:t>
            </a:r>
            <a:endParaRPr sz="1800" dirty="0">
              <a:latin typeface="Franklin Gothic Book"/>
              <a:cs typeface="Franklin Gothic Book"/>
            </a:endParaRPr>
          </a:p>
          <a:p>
            <a:pPr marL="469900">
              <a:lnSpc>
                <a:spcPts val="2050"/>
              </a:lnSpc>
              <a:spcBef>
                <a:spcPts val="215"/>
              </a:spcBef>
              <a:tabLst>
                <a:tab pos="756285" algn="l"/>
              </a:tabLst>
            </a:pPr>
            <a:r>
              <a:rPr sz="1250" spc="10" dirty="0">
                <a:solidFill>
                  <a:srgbClr val="F0A12D"/>
                </a:solidFill>
                <a:latin typeface="Times New Roman"/>
                <a:cs typeface="Times New Roman"/>
              </a:rPr>
              <a:t>	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za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mer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an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á</a:t>
            </a:r>
            <a:r>
              <a:rPr sz="1800" spc="-6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zr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i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d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ie a</a:t>
            </a:r>
            <a:r>
              <a:rPr sz="18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spc="-30" dirty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vá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d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z</a:t>
            </a:r>
            <a:r>
              <a:rPr sz="1800" spc="-40" dirty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u</a:t>
            </a:r>
            <a:r>
              <a:rPr sz="1800" spc="-3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ope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ra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č</a:t>
            </a:r>
            <a:r>
              <a:rPr sz="18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ých</a:t>
            </a:r>
            <a:r>
              <a:rPr sz="1800" spc="-3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s</a:t>
            </a:r>
            <a:r>
              <a:rPr sz="1800" spc="-40" dirty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u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pín</a:t>
            </a:r>
            <a:r>
              <a:rPr sz="18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I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18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d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uk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tivitu</a:t>
            </a:r>
            <a:endParaRPr sz="1800" dirty="0">
              <a:latin typeface="Franklin Gothic Book"/>
              <a:cs typeface="Franklin Gothic Book"/>
            </a:endParaRPr>
          </a:p>
          <a:p>
            <a:pPr marL="756285">
              <a:lnSpc>
                <a:spcPts val="2050"/>
              </a:lnSpc>
            </a:pP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spc="-10" dirty="0">
                <a:solidFill>
                  <a:srgbClr val="4E3A2F"/>
                </a:solidFill>
                <a:latin typeface="Times New Roman"/>
                <a:cs typeface="Times New Roman"/>
              </a:rPr>
              <a:t> </a:t>
            </a:r>
            <a:r>
              <a:rPr sz="1800" spc="5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u</a:t>
            </a:r>
            <a:r>
              <a:rPr sz="1800" spc="-1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d</a:t>
            </a:r>
            <a:r>
              <a:rPr sz="1800" spc="5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rža</a:t>
            </a:r>
            <a:r>
              <a:rPr sz="1800" spc="-25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1800" spc="2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lang="sk-SK" sz="1800" spc="2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ľn</a:t>
            </a:r>
            <a:r>
              <a:rPr sz="180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spc="5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s</a:t>
            </a:r>
            <a:r>
              <a:rPr lang="sk-SK" sz="1800" spc="5" dirty="0" smtClean="0">
                <a:solidFill>
                  <a:srgbClr val="4E3A2F"/>
                </a:solidFill>
                <a:latin typeface="Franklin Gothic Book"/>
                <a:cs typeface="Franklin Gothic Book"/>
              </a:rPr>
              <a:t>ť</a:t>
            </a:r>
            <a:r>
              <a:rPr sz="1800" spc="90" dirty="0" smtClean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 smtClean="0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lang="sk-SK" sz="180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oľn</a:t>
            </a:r>
            <a:r>
              <a:rPr sz="180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spc="1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h</a:t>
            </a:r>
            <a:r>
              <a:rPr sz="180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spc="5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s</a:t>
            </a:r>
            <a:r>
              <a:rPr sz="180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podá</a:t>
            </a:r>
            <a:r>
              <a:rPr sz="1800" spc="5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rs</a:t>
            </a:r>
            <a:r>
              <a:rPr sz="180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1800" spc="-2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spc="110" dirty="0" smtClean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spc="-5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les</a:t>
            </a:r>
            <a:r>
              <a:rPr sz="18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é</a:t>
            </a:r>
            <a:r>
              <a:rPr sz="18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h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h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s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podá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rs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18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spc="1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z</a:t>
            </a:r>
            <a:r>
              <a:rPr sz="18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oj</a:t>
            </a:r>
            <a:r>
              <a:rPr sz="18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i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d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ie</a:t>
            </a:r>
            <a:r>
              <a:rPr sz="18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;</a:t>
            </a:r>
            <a:endParaRPr sz="1800" dirty="0">
              <a:latin typeface="Franklin Gothic Book"/>
              <a:cs typeface="Franklin Gothic Book"/>
            </a:endParaRPr>
          </a:p>
          <a:p>
            <a:pPr marL="469900">
              <a:lnSpc>
                <a:spcPct val="100000"/>
              </a:lnSpc>
              <a:spcBef>
                <a:spcPts val="215"/>
              </a:spcBef>
              <a:tabLst>
                <a:tab pos="756285" algn="l"/>
              </a:tabLst>
            </a:pPr>
            <a:r>
              <a:rPr sz="1250" spc="10" dirty="0">
                <a:solidFill>
                  <a:srgbClr val="F0A12D"/>
                </a:solidFill>
                <a:latin typeface="Times New Roman"/>
                <a:cs typeface="Times New Roman"/>
              </a:rPr>
              <a:t>	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za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me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ran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á</a:t>
            </a:r>
            <a:r>
              <a:rPr sz="1800" spc="-5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yt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váran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ie</a:t>
            </a:r>
            <a:r>
              <a:rPr sz="1800" spc="-4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l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as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18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spc="-25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spc="-3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s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ietí</a:t>
            </a:r>
            <a:endParaRPr sz="1800" dirty="0">
              <a:latin typeface="Franklin Gothic Book"/>
              <a:cs typeface="Franklin Gothic Book"/>
            </a:endParaRPr>
          </a:p>
          <a:p>
            <a:pPr marL="12700">
              <a:lnSpc>
                <a:spcPct val="100000"/>
              </a:lnSpc>
              <a:spcBef>
                <a:spcPts val="219"/>
              </a:spcBef>
              <a:tabLst>
                <a:tab pos="356870" algn="l"/>
              </a:tabLst>
            </a:pPr>
            <a:r>
              <a:rPr sz="1250" spc="10" dirty="0">
                <a:solidFill>
                  <a:srgbClr val="F0A12D"/>
                </a:solidFill>
                <a:latin typeface="Times New Roman"/>
                <a:cs typeface="Times New Roman"/>
              </a:rPr>
              <a:t>	</a:t>
            </a:r>
            <a:r>
              <a:rPr sz="1800" b="1" spc="20" dirty="0">
                <a:solidFill>
                  <a:srgbClr val="4E3A2F"/>
                </a:solidFill>
                <a:latin typeface="Franklin Gothic Book"/>
                <a:cs typeface="Franklin Gothic Book"/>
              </a:rPr>
              <a:t>m</a:t>
            </a:r>
            <a:r>
              <a:rPr sz="1800" b="1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i</a:t>
            </a:r>
            <a:r>
              <a:rPr sz="1800" b="1" spc="20" dirty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1800" b="1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b="1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b="1" spc="-6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b="1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1800" b="1" spc="20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b="1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d</a:t>
            </a:r>
            <a:r>
              <a:rPr sz="1800" b="1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1800" b="1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b="1" spc="75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b="1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y</a:t>
            </a:r>
            <a:r>
              <a:rPr sz="1800" b="1" spc="-7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b="1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z </a:t>
            </a:r>
            <a:r>
              <a:rPr sz="1800" b="1" spc="25" dirty="0">
                <a:solidFill>
                  <a:srgbClr val="4E3A2F"/>
                </a:solidFill>
                <a:latin typeface="Franklin Gothic Book"/>
                <a:cs typeface="Franklin Gothic Book"/>
              </a:rPr>
              <a:t>c</a:t>
            </a:r>
            <a:r>
              <a:rPr sz="1800" b="1" spc="20" dirty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1800" b="1" spc="15" dirty="0">
                <a:solidFill>
                  <a:srgbClr val="4E3A2F"/>
                </a:solidFill>
                <a:latin typeface="Franklin Gothic Book"/>
                <a:cs typeface="Franklin Gothic Book"/>
              </a:rPr>
              <a:t>l</a:t>
            </a:r>
            <a:r>
              <a:rPr sz="1800" b="1" spc="-40" dirty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800" b="1" spc="-25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b="1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b="1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ý</a:t>
            </a:r>
            <a:r>
              <a:rPr sz="1800" b="1" dirty="0">
                <a:solidFill>
                  <a:srgbClr val="4E3A2F"/>
                </a:solidFill>
                <a:latin typeface="Franklin Gothic Book"/>
                <a:cs typeface="Franklin Gothic Book"/>
              </a:rPr>
              <a:t>c</a:t>
            </a:r>
            <a:r>
              <a:rPr sz="1800" b="1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h</a:t>
            </a:r>
            <a:r>
              <a:rPr sz="1800" b="1" spc="-8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b="1" spc="20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b="1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1800" b="1" spc="30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b="1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á</a:t>
            </a:r>
            <a:r>
              <a:rPr sz="1800" b="1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b="1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b="1" dirty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1800" b="1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b="1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ý</a:t>
            </a:r>
            <a:r>
              <a:rPr sz="1800" b="1" dirty="0">
                <a:solidFill>
                  <a:srgbClr val="4E3A2F"/>
                </a:solidFill>
                <a:latin typeface="Franklin Gothic Book"/>
                <a:cs typeface="Franklin Gothic Book"/>
              </a:rPr>
              <a:t>c</a:t>
            </a:r>
            <a:r>
              <a:rPr sz="1800" b="1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h</a:t>
            </a:r>
            <a:r>
              <a:rPr sz="1800" b="1" spc="-7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b="1" spc="15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b="1" spc="0" dirty="0">
                <a:solidFill>
                  <a:srgbClr val="4E3A2F"/>
                </a:solidFill>
                <a:latin typeface="Franklin Gothic Book"/>
                <a:cs typeface="Franklin Gothic Book"/>
              </a:rPr>
              <a:t>ý</a:t>
            </a:r>
            <a:r>
              <a:rPr sz="1800" b="1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d</a:t>
            </a:r>
            <a:r>
              <a:rPr sz="1800" b="1" spc="-40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b="1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b="1" spc="-40" dirty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800" b="1" spc="-25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b="1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b="1" dirty="0">
                <a:solidFill>
                  <a:srgbClr val="4E3A2F"/>
                </a:solidFill>
                <a:latin typeface="Franklin Gothic Book"/>
                <a:cs typeface="Franklin Gothic Book"/>
              </a:rPr>
              <a:t>:</a:t>
            </a:r>
            <a:r>
              <a:rPr sz="1800" b="1" spc="-13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-50" dirty="0">
                <a:solidFill>
                  <a:srgbClr val="4E3A2F"/>
                </a:solidFill>
                <a:latin typeface="Franklin Gothic Book"/>
                <a:cs typeface="Franklin Gothic Book"/>
              </a:rPr>
              <a:t>1</a:t>
            </a:r>
            <a:r>
              <a:rPr sz="18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0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0</a:t>
            </a:r>
            <a:r>
              <a:rPr sz="1800" spc="-15" dirty="0">
                <a:solidFill>
                  <a:srgbClr val="4E3A2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%</a:t>
            </a:r>
            <a:endParaRPr sz="1800" dirty="0">
              <a:latin typeface="Franklin Gothic Book"/>
              <a:cs typeface="Franklin Gothic Book"/>
            </a:endParaRPr>
          </a:p>
          <a:p>
            <a:pPr marL="12700">
              <a:lnSpc>
                <a:spcPts val="2055"/>
              </a:lnSpc>
              <a:spcBef>
                <a:spcPts val="215"/>
              </a:spcBef>
              <a:tabLst>
                <a:tab pos="356870" algn="l"/>
              </a:tabLst>
            </a:pPr>
            <a:r>
              <a:rPr sz="1250" spc="10" dirty="0">
                <a:solidFill>
                  <a:srgbClr val="F0A12D"/>
                </a:solidFill>
                <a:latin typeface="Times New Roman"/>
                <a:cs typeface="Times New Roman"/>
              </a:rPr>
              <a:t>	</a:t>
            </a:r>
            <a:r>
              <a:rPr sz="18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s </a:t>
            </a:r>
            <a:r>
              <a:rPr sz="180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mo</a:t>
            </a:r>
            <a:r>
              <a:rPr sz="1800" spc="1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ž</a:t>
            </a:r>
            <a:r>
              <a:rPr sz="1800" spc="5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spc="5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s</a:t>
            </a:r>
            <a:r>
              <a:rPr lang="sk-SK" sz="1800" spc="5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ťo</a:t>
            </a:r>
            <a:r>
              <a:rPr sz="1800" dirty="0" smtClean="0">
                <a:solidFill>
                  <a:srgbClr val="4E3A2F"/>
                </a:solidFill>
                <a:latin typeface="Franklin Gothic Book"/>
                <a:cs typeface="Franklin Gothic Book"/>
              </a:rPr>
              <a:t>u</a:t>
            </a:r>
            <a:r>
              <a:rPr sz="1800" spc="-30" dirty="0" smtClean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po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s</a:t>
            </a:r>
            <a:r>
              <a:rPr sz="18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yt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nu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tia</a:t>
            </a:r>
            <a:r>
              <a:rPr sz="1800" spc="-3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zá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lo</a:t>
            </a:r>
            <a:r>
              <a:rPr sz="18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h</a:t>
            </a:r>
            <a:r>
              <a:rPr sz="1800" spc="-25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ej</a:t>
            </a:r>
            <a:r>
              <a:rPr sz="18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pl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1800" spc="-30" dirty="0">
                <a:solidFill>
                  <a:srgbClr val="4E3A2F"/>
                </a:solidFill>
                <a:latin typeface="Franklin Gothic Book"/>
                <a:cs typeface="Franklin Gothic Book"/>
              </a:rPr>
              <a:t>b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y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d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 v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ý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š</a:t>
            </a:r>
            <a:r>
              <a:rPr sz="18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y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50</a:t>
            </a:r>
            <a:r>
              <a:rPr sz="18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%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op</a:t>
            </a:r>
            <a:r>
              <a:rPr sz="18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ávn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ých</a:t>
            </a:r>
            <a:r>
              <a:rPr sz="1800" spc="-2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ná</a:t>
            </a:r>
            <a:r>
              <a:rPr sz="18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l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d</a:t>
            </a:r>
            <a:r>
              <a:rPr sz="1800" spc="-25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spc="-3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endParaRPr sz="1800" dirty="0">
              <a:latin typeface="Franklin Gothic Book"/>
              <a:cs typeface="Franklin Gothic Book"/>
            </a:endParaRPr>
          </a:p>
          <a:p>
            <a:pPr marL="356870">
              <a:lnSpc>
                <a:spcPts val="2055"/>
              </a:lnSpc>
            </a:pP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íp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d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i</a:t>
            </a:r>
            <a:r>
              <a:rPr sz="1800" spc="-45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estícií</a:t>
            </a:r>
            <a:endParaRPr sz="1800" dirty="0">
              <a:latin typeface="Franklin Gothic Book"/>
              <a:cs typeface="Franklin Gothic Book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/>
          <p:nvPr/>
        </p:nvSpPr>
        <p:spPr>
          <a:xfrm>
            <a:off x="7924800" y="1018032"/>
            <a:ext cx="609600" cy="37185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457200" y="391668"/>
            <a:ext cx="8229600" cy="1252728"/>
          </a:xfrm>
          <a:prstGeom prst="rect">
            <a:avLst/>
          </a:prstGeom>
        </p:spPr>
        <p:txBody>
          <a:bodyPr vert="horz" wrap="square" lIns="0" tIns="19236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200" b="0" spc="5" dirty="0">
                <a:solidFill>
                  <a:srgbClr val="4E3A2F"/>
                </a:solidFill>
                <a:latin typeface="Franklin Gothic Medium"/>
                <a:cs typeface="Franklin Gothic Medium"/>
              </a:rPr>
              <a:t>P</a:t>
            </a:r>
            <a:r>
              <a:rPr sz="3200" b="0" spc="-40" dirty="0">
                <a:solidFill>
                  <a:srgbClr val="4E3A2F"/>
                </a:solidFill>
                <a:latin typeface="Franklin Gothic Medium"/>
                <a:cs typeface="Franklin Gothic Medium"/>
              </a:rPr>
              <a:t>R</a:t>
            </a:r>
            <a:r>
              <a:rPr sz="3200" b="0" spc="5" dirty="0">
                <a:solidFill>
                  <a:srgbClr val="4E3A2F"/>
                </a:solidFill>
                <a:latin typeface="Franklin Gothic Medium"/>
                <a:cs typeface="Franklin Gothic Medium"/>
              </a:rPr>
              <a:t>O</a:t>
            </a:r>
            <a:r>
              <a:rPr sz="3200" b="0" spc="-15" dirty="0">
                <a:solidFill>
                  <a:srgbClr val="4E3A2F"/>
                </a:solidFill>
                <a:latin typeface="Franklin Gothic Medium"/>
                <a:cs typeface="Franklin Gothic Medium"/>
              </a:rPr>
              <a:t>GR</a:t>
            </a:r>
            <a:r>
              <a:rPr sz="3200" b="0" spc="-5" dirty="0">
                <a:solidFill>
                  <a:srgbClr val="4E3A2F"/>
                </a:solidFill>
                <a:latin typeface="Franklin Gothic Medium"/>
                <a:cs typeface="Franklin Gothic Medium"/>
              </a:rPr>
              <a:t>A</a:t>
            </a:r>
            <a:r>
              <a:rPr sz="3200" b="0" spc="-30" dirty="0">
                <a:solidFill>
                  <a:srgbClr val="4E3A2F"/>
                </a:solidFill>
                <a:latin typeface="Franklin Gothic Medium"/>
                <a:cs typeface="Franklin Gothic Medium"/>
              </a:rPr>
              <a:t>M</a:t>
            </a:r>
            <a:r>
              <a:rPr sz="3200" b="0" spc="-45" dirty="0">
                <a:solidFill>
                  <a:srgbClr val="4E3A2F"/>
                </a:solidFill>
                <a:latin typeface="Times New Roman"/>
                <a:cs typeface="Times New Roman"/>
              </a:rPr>
              <a:t> </a:t>
            </a:r>
            <a:r>
              <a:rPr sz="3200" b="0" spc="-40" dirty="0">
                <a:solidFill>
                  <a:srgbClr val="4E3A2F"/>
                </a:solidFill>
                <a:latin typeface="Franklin Gothic Medium"/>
                <a:cs typeface="Franklin Gothic Medium"/>
              </a:rPr>
              <a:t>R</a:t>
            </a:r>
            <a:r>
              <a:rPr sz="3200" b="0" spc="5" dirty="0">
                <a:solidFill>
                  <a:srgbClr val="4E3A2F"/>
                </a:solidFill>
                <a:latin typeface="Franklin Gothic Medium"/>
                <a:cs typeface="Franklin Gothic Medium"/>
              </a:rPr>
              <a:t>OZ</a:t>
            </a:r>
            <a:r>
              <a:rPr sz="3200" b="0" spc="-45" dirty="0">
                <a:solidFill>
                  <a:srgbClr val="4E3A2F"/>
                </a:solidFill>
                <a:latin typeface="Franklin Gothic Medium"/>
                <a:cs typeface="Franklin Gothic Medium"/>
              </a:rPr>
              <a:t>V</a:t>
            </a:r>
            <a:r>
              <a:rPr sz="3200" b="0" spc="-25" dirty="0">
                <a:solidFill>
                  <a:srgbClr val="4E3A2F"/>
                </a:solidFill>
                <a:latin typeface="Franklin Gothic Medium"/>
                <a:cs typeface="Franklin Gothic Medium"/>
              </a:rPr>
              <a:t>O</a:t>
            </a:r>
            <a:r>
              <a:rPr sz="3200" b="0" spc="-65" dirty="0">
                <a:solidFill>
                  <a:srgbClr val="4E3A2F"/>
                </a:solidFill>
                <a:latin typeface="Franklin Gothic Medium"/>
                <a:cs typeface="Franklin Gothic Medium"/>
              </a:rPr>
              <a:t>J</a:t>
            </a:r>
            <a:r>
              <a:rPr sz="3200" b="0" spc="-20" dirty="0">
                <a:solidFill>
                  <a:srgbClr val="4E3A2F"/>
                </a:solidFill>
                <a:latin typeface="Franklin Gothic Medium"/>
                <a:cs typeface="Franklin Gothic Medium"/>
              </a:rPr>
              <a:t>A</a:t>
            </a:r>
            <a:r>
              <a:rPr sz="3200" b="0" spc="-65" dirty="0">
                <a:solidFill>
                  <a:srgbClr val="4E3A2F"/>
                </a:solidFill>
                <a:latin typeface="Times New Roman"/>
                <a:cs typeface="Times New Roman"/>
              </a:rPr>
              <a:t> </a:t>
            </a:r>
            <a:r>
              <a:rPr sz="3200" b="0" dirty="0">
                <a:solidFill>
                  <a:srgbClr val="4E3A2F"/>
                </a:solidFill>
                <a:latin typeface="Franklin Gothic Medium"/>
                <a:cs typeface="Franklin Gothic Medium"/>
              </a:rPr>
              <a:t>VI</a:t>
            </a:r>
            <a:r>
              <a:rPr sz="3200" b="0" spc="-5" dirty="0">
                <a:solidFill>
                  <a:srgbClr val="4E3A2F"/>
                </a:solidFill>
                <a:latin typeface="Franklin Gothic Medium"/>
                <a:cs typeface="Franklin Gothic Medium"/>
              </a:rPr>
              <a:t>DIE</a:t>
            </a:r>
            <a:r>
              <a:rPr sz="3200" b="0" spc="-20" dirty="0">
                <a:solidFill>
                  <a:srgbClr val="4E3A2F"/>
                </a:solidFill>
                <a:latin typeface="Franklin Gothic Medium"/>
                <a:cs typeface="Franklin Gothic Medium"/>
              </a:rPr>
              <a:t>KA</a:t>
            </a:r>
            <a:r>
              <a:rPr sz="3200" b="0" spc="-55" dirty="0">
                <a:solidFill>
                  <a:srgbClr val="4E3A2F"/>
                </a:solidFill>
                <a:latin typeface="Times New Roman"/>
                <a:cs typeface="Times New Roman"/>
              </a:rPr>
              <a:t> </a:t>
            </a:r>
            <a:r>
              <a:rPr sz="3200" b="0" dirty="0">
                <a:solidFill>
                  <a:srgbClr val="4E3A2F"/>
                </a:solidFill>
                <a:latin typeface="Franklin Gothic Medium"/>
                <a:cs typeface="Franklin Gothic Medium"/>
              </a:rPr>
              <a:t>S</a:t>
            </a:r>
            <a:r>
              <a:rPr sz="3200" b="0" spc="-25" dirty="0">
                <a:solidFill>
                  <a:srgbClr val="4E3A2F"/>
                </a:solidFill>
                <a:latin typeface="Franklin Gothic Medium"/>
                <a:cs typeface="Franklin Gothic Medium"/>
              </a:rPr>
              <a:t>R</a:t>
            </a:r>
            <a:r>
              <a:rPr sz="3200" b="0" spc="5" dirty="0">
                <a:solidFill>
                  <a:srgbClr val="4E3A2F"/>
                </a:solidFill>
                <a:latin typeface="Times New Roman"/>
                <a:cs typeface="Times New Roman"/>
              </a:rPr>
              <a:t> </a:t>
            </a:r>
            <a:r>
              <a:rPr sz="3200" b="0" spc="-5" dirty="0">
                <a:solidFill>
                  <a:srgbClr val="4E3A2F"/>
                </a:solidFill>
                <a:latin typeface="Franklin Gothic Medium"/>
                <a:cs typeface="Franklin Gothic Medium"/>
              </a:rPr>
              <a:t>2</a:t>
            </a:r>
            <a:r>
              <a:rPr sz="3200" b="0" spc="-70" dirty="0">
                <a:solidFill>
                  <a:srgbClr val="4E3A2F"/>
                </a:solidFill>
                <a:latin typeface="Franklin Gothic Medium"/>
                <a:cs typeface="Franklin Gothic Medium"/>
              </a:rPr>
              <a:t>0</a:t>
            </a:r>
            <a:r>
              <a:rPr sz="3200" b="0" spc="-25" dirty="0">
                <a:solidFill>
                  <a:srgbClr val="4E3A2F"/>
                </a:solidFill>
                <a:latin typeface="Franklin Gothic Medium"/>
                <a:cs typeface="Franklin Gothic Medium"/>
              </a:rPr>
              <a:t>1</a:t>
            </a:r>
            <a:r>
              <a:rPr sz="3200" b="0" spc="-10" dirty="0">
                <a:solidFill>
                  <a:srgbClr val="4E3A2F"/>
                </a:solidFill>
                <a:latin typeface="Franklin Gothic Medium"/>
                <a:cs typeface="Franklin Gothic Medium"/>
              </a:rPr>
              <a:t>4</a:t>
            </a:r>
            <a:r>
              <a:rPr sz="3200" b="0" spc="5" dirty="0">
                <a:solidFill>
                  <a:srgbClr val="4E3A2F"/>
                </a:solidFill>
                <a:latin typeface="Franklin Gothic Medium"/>
                <a:cs typeface="Franklin Gothic Medium"/>
              </a:rPr>
              <a:t>-</a:t>
            </a:r>
            <a:r>
              <a:rPr sz="3200" b="0" spc="-20" dirty="0">
                <a:solidFill>
                  <a:srgbClr val="4E3A2F"/>
                </a:solidFill>
                <a:latin typeface="Franklin Gothic Medium"/>
                <a:cs typeface="Franklin Gothic Medium"/>
              </a:rPr>
              <a:t>2020</a:t>
            </a:r>
            <a:endParaRPr sz="3200" dirty="0">
              <a:latin typeface="Franklin Gothic Medium"/>
              <a:cs typeface="Franklin Gothic Medium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75448" y="1981200"/>
            <a:ext cx="8509000" cy="478079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356870" algn="l"/>
              </a:tabLst>
            </a:pPr>
            <a:r>
              <a:rPr sz="1250" spc="10" dirty="0">
                <a:solidFill>
                  <a:srgbClr val="F0A12D"/>
                </a:solidFill>
                <a:latin typeface="Times New Roman"/>
                <a:cs typeface="Times New Roman"/>
              </a:rPr>
              <a:t>	</a:t>
            </a:r>
            <a:r>
              <a:rPr sz="1800" b="1" spc="5" dirty="0" err="1" smtClean="0">
                <a:solidFill>
                  <a:srgbClr val="7B4A3A"/>
                </a:solidFill>
                <a:latin typeface="Franklin Gothic Book"/>
                <a:cs typeface="Franklin Gothic Book"/>
              </a:rPr>
              <a:t>p</a:t>
            </a:r>
            <a:r>
              <a:rPr sz="1800" b="1" spc="20" dirty="0" err="1" smtClean="0">
                <a:solidFill>
                  <a:srgbClr val="7B4A3A"/>
                </a:solidFill>
                <a:latin typeface="Franklin Gothic Book"/>
                <a:cs typeface="Franklin Gothic Book"/>
              </a:rPr>
              <a:t>o</a:t>
            </a:r>
            <a:r>
              <a:rPr sz="1800" b="1" spc="10" dirty="0" err="1" smtClean="0">
                <a:solidFill>
                  <a:srgbClr val="7B4A3A"/>
                </a:solidFill>
                <a:latin typeface="Franklin Gothic Book"/>
                <a:cs typeface="Franklin Gothic Book"/>
              </a:rPr>
              <a:t>d</a:t>
            </a:r>
            <a:r>
              <a:rPr sz="1800" b="1" dirty="0" err="1" smtClean="0">
                <a:solidFill>
                  <a:srgbClr val="7B4A3A"/>
                </a:solidFill>
                <a:latin typeface="Franklin Gothic Book"/>
                <a:cs typeface="Franklin Gothic Book"/>
              </a:rPr>
              <a:t>o</a:t>
            </a:r>
            <a:r>
              <a:rPr sz="1800" b="1" spc="-10" dirty="0" err="1" smtClean="0">
                <a:solidFill>
                  <a:srgbClr val="7B4A3A"/>
                </a:solidFill>
                <a:latin typeface="Franklin Gothic Book"/>
                <a:cs typeface="Franklin Gothic Book"/>
              </a:rPr>
              <a:t>p</a:t>
            </a:r>
            <a:r>
              <a:rPr sz="1800" b="1" spc="-15" dirty="0" err="1" smtClean="0">
                <a:solidFill>
                  <a:srgbClr val="7B4A3A"/>
                </a:solidFill>
                <a:latin typeface="Franklin Gothic Book"/>
                <a:cs typeface="Franklin Gothic Book"/>
              </a:rPr>
              <a:t>a</a:t>
            </a:r>
            <a:r>
              <a:rPr sz="1800" b="1" dirty="0" err="1" smtClean="0">
                <a:solidFill>
                  <a:srgbClr val="7B4A3A"/>
                </a:solidFill>
                <a:latin typeface="Franklin Gothic Book"/>
                <a:cs typeface="Franklin Gothic Book"/>
              </a:rPr>
              <a:t>t</a:t>
            </a:r>
            <a:r>
              <a:rPr sz="1800" b="1" spc="5" dirty="0" err="1" smtClean="0">
                <a:solidFill>
                  <a:srgbClr val="7B4A3A"/>
                </a:solidFill>
                <a:latin typeface="Franklin Gothic Book"/>
                <a:cs typeface="Franklin Gothic Book"/>
              </a:rPr>
              <a:t>r</a:t>
            </a:r>
            <a:r>
              <a:rPr sz="1800" b="1" dirty="0" err="1" smtClean="0">
                <a:solidFill>
                  <a:srgbClr val="7B4A3A"/>
                </a:solidFill>
                <a:latin typeface="Franklin Gothic Book"/>
                <a:cs typeface="Franklin Gothic Book"/>
              </a:rPr>
              <a:t>e</a:t>
            </a:r>
            <a:r>
              <a:rPr sz="1800" b="1" spc="5" dirty="0" err="1" smtClean="0">
                <a:solidFill>
                  <a:srgbClr val="7B4A3A"/>
                </a:solidFill>
                <a:latin typeface="Franklin Gothic Book"/>
                <a:cs typeface="Franklin Gothic Book"/>
              </a:rPr>
              <a:t>n</a:t>
            </a:r>
            <a:r>
              <a:rPr sz="1800" b="1" spc="-5" dirty="0" err="1" smtClean="0">
                <a:solidFill>
                  <a:srgbClr val="7B4A3A"/>
                </a:solidFill>
                <a:latin typeface="Franklin Gothic Book"/>
                <a:cs typeface="Franklin Gothic Book"/>
              </a:rPr>
              <a:t>i</a:t>
            </a:r>
            <a:r>
              <a:rPr sz="1800" b="1" spc="5" dirty="0" err="1" smtClean="0">
                <a:solidFill>
                  <a:srgbClr val="7B4A3A"/>
                </a:solidFill>
                <a:latin typeface="Franklin Gothic Book"/>
                <a:cs typeface="Franklin Gothic Book"/>
              </a:rPr>
              <a:t>a</a:t>
            </a:r>
            <a:r>
              <a:rPr sz="1800" b="1" dirty="0">
                <a:solidFill>
                  <a:srgbClr val="7B4A3A"/>
                </a:solidFill>
                <a:latin typeface="Franklin Gothic Book"/>
                <a:cs typeface="Franklin Gothic Book"/>
              </a:rPr>
              <a:t>,</a:t>
            </a:r>
            <a:r>
              <a:rPr sz="1800" b="1" spc="-85" dirty="0">
                <a:solidFill>
                  <a:srgbClr val="7B4A3A"/>
                </a:solidFill>
                <a:latin typeface="Franklin Gothic Book"/>
                <a:cs typeface="Franklin Gothic Book"/>
              </a:rPr>
              <a:t> </a:t>
            </a:r>
            <a:r>
              <a:rPr sz="1800" b="1" spc="30" dirty="0">
                <a:solidFill>
                  <a:srgbClr val="7B4A3A"/>
                </a:solidFill>
                <a:latin typeface="Franklin Gothic Book"/>
                <a:cs typeface="Franklin Gothic Book"/>
              </a:rPr>
              <a:t>k</a:t>
            </a:r>
            <a:r>
              <a:rPr sz="1800" b="1" dirty="0">
                <a:solidFill>
                  <a:srgbClr val="7B4A3A"/>
                </a:solidFill>
                <a:latin typeface="Franklin Gothic Book"/>
                <a:cs typeface="Franklin Gothic Book"/>
              </a:rPr>
              <a:t>t</a:t>
            </a:r>
            <a:r>
              <a:rPr sz="1800" b="1" spc="20" dirty="0">
                <a:solidFill>
                  <a:srgbClr val="7B4A3A"/>
                </a:solidFill>
                <a:latin typeface="Franklin Gothic Book"/>
                <a:cs typeface="Franklin Gothic Book"/>
              </a:rPr>
              <a:t>o</a:t>
            </a:r>
            <a:r>
              <a:rPr sz="1800" b="1" spc="5" dirty="0">
                <a:solidFill>
                  <a:srgbClr val="7B4A3A"/>
                </a:solidFill>
                <a:latin typeface="Franklin Gothic Book"/>
                <a:cs typeface="Franklin Gothic Book"/>
              </a:rPr>
              <a:t>r</a:t>
            </a:r>
            <a:r>
              <a:rPr sz="1800" b="1" dirty="0">
                <a:solidFill>
                  <a:srgbClr val="7B4A3A"/>
                </a:solidFill>
                <a:latin typeface="Franklin Gothic Book"/>
                <a:cs typeface="Franklin Gothic Book"/>
              </a:rPr>
              <a:t>é</a:t>
            </a:r>
            <a:r>
              <a:rPr sz="1800" b="1" spc="-90" dirty="0">
                <a:solidFill>
                  <a:srgbClr val="7B4A3A"/>
                </a:solidFill>
                <a:latin typeface="Franklin Gothic Book"/>
                <a:cs typeface="Franklin Gothic Book"/>
              </a:rPr>
              <a:t> </a:t>
            </a:r>
            <a:r>
              <a:rPr sz="1800" b="1" spc="25" dirty="0">
                <a:solidFill>
                  <a:srgbClr val="7B4A3A"/>
                </a:solidFill>
                <a:latin typeface="Franklin Gothic Book"/>
                <a:cs typeface="Franklin Gothic Book"/>
              </a:rPr>
              <a:t>s</a:t>
            </a:r>
            <a:r>
              <a:rPr sz="1800" b="1" dirty="0">
                <a:solidFill>
                  <a:srgbClr val="7B4A3A"/>
                </a:solidFill>
                <a:latin typeface="Franklin Gothic Book"/>
                <a:cs typeface="Franklin Gothic Book"/>
              </a:rPr>
              <a:t>ú</a:t>
            </a:r>
            <a:r>
              <a:rPr sz="1800" b="1" spc="-10" dirty="0">
                <a:solidFill>
                  <a:srgbClr val="7B4A3A"/>
                </a:solidFill>
                <a:latin typeface="Franklin Gothic Book"/>
                <a:cs typeface="Franklin Gothic Book"/>
              </a:rPr>
              <a:t> </a:t>
            </a:r>
            <a:r>
              <a:rPr sz="1800" b="1" spc="20" dirty="0">
                <a:solidFill>
                  <a:srgbClr val="7B4A3A"/>
                </a:solidFill>
                <a:latin typeface="Franklin Gothic Book"/>
                <a:cs typeface="Franklin Gothic Book"/>
              </a:rPr>
              <a:t>o</a:t>
            </a:r>
            <a:r>
              <a:rPr sz="1800" b="1" spc="5" dirty="0">
                <a:solidFill>
                  <a:srgbClr val="7B4A3A"/>
                </a:solidFill>
                <a:latin typeface="Franklin Gothic Book"/>
                <a:cs typeface="Franklin Gothic Book"/>
              </a:rPr>
              <a:t>prá</a:t>
            </a:r>
            <a:r>
              <a:rPr sz="1800" b="1" spc="-5" dirty="0">
                <a:solidFill>
                  <a:srgbClr val="7B4A3A"/>
                </a:solidFill>
                <a:latin typeface="Franklin Gothic Book"/>
                <a:cs typeface="Franklin Gothic Book"/>
              </a:rPr>
              <a:t>v</a:t>
            </a:r>
            <a:r>
              <a:rPr sz="1800" b="1" spc="5" dirty="0">
                <a:solidFill>
                  <a:srgbClr val="7B4A3A"/>
                </a:solidFill>
                <a:latin typeface="Franklin Gothic Book"/>
                <a:cs typeface="Franklin Gothic Book"/>
              </a:rPr>
              <a:t>n</a:t>
            </a:r>
            <a:r>
              <a:rPr sz="1800" b="1" dirty="0">
                <a:solidFill>
                  <a:srgbClr val="7B4A3A"/>
                </a:solidFill>
                <a:latin typeface="Franklin Gothic Book"/>
                <a:cs typeface="Franklin Gothic Book"/>
              </a:rPr>
              <a:t>e</a:t>
            </a:r>
            <a:r>
              <a:rPr sz="1800" b="1" spc="5" dirty="0">
                <a:solidFill>
                  <a:srgbClr val="7B4A3A"/>
                </a:solidFill>
                <a:latin typeface="Franklin Gothic Book"/>
                <a:cs typeface="Franklin Gothic Book"/>
              </a:rPr>
              <a:t>n</a:t>
            </a:r>
            <a:r>
              <a:rPr sz="1800" b="1" dirty="0">
                <a:solidFill>
                  <a:srgbClr val="7B4A3A"/>
                </a:solidFill>
                <a:latin typeface="Franklin Gothic Book"/>
                <a:cs typeface="Franklin Gothic Book"/>
              </a:rPr>
              <a:t>é</a:t>
            </a:r>
            <a:r>
              <a:rPr sz="1800" b="1" spc="-90" dirty="0">
                <a:solidFill>
                  <a:srgbClr val="7B4A3A"/>
                </a:solidFill>
                <a:latin typeface="Franklin Gothic Book"/>
                <a:cs typeface="Franklin Gothic Book"/>
              </a:rPr>
              <a:t> </a:t>
            </a:r>
            <a:r>
              <a:rPr sz="1800" b="1" spc="30" dirty="0">
                <a:solidFill>
                  <a:srgbClr val="7B4A3A"/>
                </a:solidFill>
                <a:latin typeface="Franklin Gothic Book"/>
                <a:cs typeface="Franklin Gothic Book"/>
              </a:rPr>
              <a:t>n</a:t>
            </a:r>
            <a:r>
              <a:rPr sz="1800" b="1" dirty="0">
                <a:solidFill>
                  <a:srgbClr val="7B4A3A"/>
                </a:solidFill>
                <a:latin typeface="Franklin Gothic Book"/>
                <a:cs typeface="Franklin Gothic Book"/>
              </a:rPr>
              <a:t>a</a:t>
            </a:r>
            <a:r>
              <a:rPr sz="1800" b="1" spc="-35" dirty="0">
                <a:solidFill>
                  <a:srgbClr val="7B4A3A"/>
                </a:solidFill>
                <a:latin typeface="Franklin Gothic Book"/>
                <a:cs typeface="Franklin Gothic Book"/>
              </a:rPr>
              <a:t> </a:t>
            </a:r>
            <a:r>
              <a:rPr sz="1800" b="1" spc="5" dirty="0">
                <a:solidFill>
                  <a:srgbClr val="7B4A3A"/>
                </a:solidFill>
                <a:latin typeface="Franklin Gothic Book"/>
                <a:cs typeface="Franklin Gothic Book"/>
              </a:rPr>
              <a:t>p</a:t>
            </a:r>
            <a:r>
              <a:rPr sz="1800" b="1" spc="20" dirty="0">
                <a:solidFill>
                  <a:srgbClr val="7B4A3A"/>
                </a:solidFill>
                <a:latin typeface="Franklin Gothic Book"/>
                <a:cs typeface="Franklin Gothic Book"/>
              </a:rPr>
              <a:t>o</a:t>
            </a:r>
            <a:r>
              <a:rPr sz="1800" b="1" spc="10" dirty="0">
                <a:solidFill>
                  <a:srgbClr val="7B4A3A"/>
                </a:solidFill>
                <a:latin typeface="Franklin Gothic Book"/>
                <a:cs typeface="Franklin Gothic Book"/>
              </a:rPr>
              <a:t>d</a:t>
            </a:r>
            <a:r>
              <a:rPr sz="1800" b="1" spc="5" dirty="0">
                <a:solidFill>
                  <a:srgbClr val="7B4A3A"/>
                </a:solidFill>
                <a:latin typeface="Franklin Gothic Book"/>
                <a:cs typeface="Franklin Gothic Book"/>
              </a:rPr>
              <a:t>p</a:t>
            </a:r>
            <a:r>
              <a:rPr sz="1800" b="1" dirty="0">
                <a:solidFill>
                  <a:srgbClr val="7B4A3A"/>
                </a:solidFill>
                <a:latin typeface="Franklin Gothic Book"/>
                <a:cs typeface="Franklin Gothic Book"/>
              </a:rPr>
              <a:t>o</a:t>
            </a:r>
            <a:r>
              <a:rPr sz="1800" b="1" spc="5" dirty="0">
                <a:solidFill>
                  <a:srgbClr val="7B4A3A"/>
                </a:solidFill>
                <a:latin typeface="Franklin Gothic Book"/>
                <a:cs typeface="Franklin Gothic Book"/>
              </a:rPr>
              <a:t>r</a:t>
            </a:r>
            <a:r>
              <a:rPr sz="1800" b="1" dirty="0">
                <a:solidFill>
                  <a:srgbClr val="7B4A3A"/>
                </a:solidFill>
                <a:latin typeface="Franklin Gothic Book"/>
                <a:cs typeface="Franklin Gothic Book"/>
              </a:rPr>
              <a:t>u</a:t>
            </a:r>
            <a:r>
              <a:rPr sz="1800" b="1" spc="-60" dirty="0">
                <a:solidFill>
                  <a:srgbClr val="7B4A3A"/>
                </a:solidFill>
                <a:latin typeface="Franklin Gothic Book"/>
                <a:cs typeface="Franklin Gothic Book"/>
              </a:rPr>
              <a:t> </a:t>
            </a:r>
            <a:r>
              <a:rPr sz="1800" b="1" spc="-10" dirty="0">
                <a:solidFill>
                  <a:srgbClr val="7B4A3A"/>
                </a:solidFill>
                <a:latin typeface="Franklin Gothic Book"/>
                <a:cs typeface="Franklin Gothic Book"/>
              </a:rPr>
              <a:t>v</a:t>
            </a:r>
            <a:r>
              <a:rPr sz="1800" b="1" spc="-65" dirty="0">
                <a:solidFill>
                  <a:srgbClr val="7B4A3A"/>
                </a:solidFill>
                <a:latin typeface="Franklin Gothic Book"/>
                <a:cs typeface="Franklin Gothic Book"/>
              </a:rPr>
              <a:t> </a:t>
            </a:r>
            <a:r>
              <a:rPr sz="1800" b="1" spc="30" dirty="0">
                <a:solidFill>
                  <a:srgbClr val="7B4A3A"/>
                </a:solidFill>
                <a:latin typeface="Franklin Gothic Book"/>
                <a:cs typeface="Franklin Gothic Book"/>
              </a:rPr>
              <a:t>rá</a:t>
            </a:r>
            <a:r>
              <a:rPr sz="1800" b="1" spc="20" dirty="0">
                <a:solidFill>
                  <a:srgbClr val="7B4A3A"/>
                </a:solidFill>
                <a:latin typeface="Franklin Gothic Book"/>
                <a:cs typeface="Franklin Gothic Book"/>
              </a:rPr>
              <a:t>m</a:t>
            </a:r>
            <a:r>
              <a:rPr sz="1800" b="1" dirty="0">
                <a:solidFill>
                  <a:srgbClr val="7B4A3A"/>
                </a:solidFill>
                <a:latin typeface="Franklin Gothic Book"/>
                <a:cs typeface="Franklin Gothic Book"/>
              </a:rPr>
              <a:t>c</a:t>
            </a:r>
            <a:r>
              <a:rPr sz="1800" b="1" spc="-5" dirty="0">
                <a:solidFill>
                  <a:srgbClr val="7B4A3A"/>
                </a:solidFill>
                <a:latin typeface="Franklin Gothic Book"/>
                <a:cs typeface="Franklin Gothic Book"/>
              </a:rPr>
              <a:t>i</a:t>
            </a:r>
            <a:r>
              <a:rPr sz="1800" b="1" spc="-65" dirty="0">
                <a:solidFill>
                  <a:srgbClr val="7B4A3A"/>
                </a:solidFill>
                <a:latin typeface="Franklin Gothic Book"/>
                <a:cs typeface="Franklin Gothic Book"/>
              </a:rPr>
              <a:t> </a:t>
            </a:r>
            <a:r>
              <a:rPr sz="1800" b="1" spc="25" dirty="0">
                <a:solidFill>
                  <a:srgbClr val="7B4A3A"/>
                </a:solidFill>
                <a:latin typeface="Franklin Gothic Book"/>
                <a:cs typeface="Franklin Gothic Book"/>
              </a:rPr>
              <a:t>s</a:t>
            </a:r>
            <a:r>
              <a:rPr sz="1800" b="1" spc="20" dirty="0">
                <a:solidFill>
                  <a:srgbClr val="7B4A3A"/>
                </a:solidFill>
                <a:latin typeface="Franklin Gothic Book"/>
                <a:cs typeface="Franklin Gothic Book"/>
              </a:rPr>
              <a:t>t</a:t>
            </a:r>
            <a:r>
              <a:rPr sz="1800" b="1" spc="5" dirty="0">
                <a:solidFill>
                  <a:srgbClr val="7B4A3A"/>
                </a:solidFill>
                <a:latin typeface="Franklin Gothic Book"/>
                <a:cs typeface="Franklin Gothic Book"/>
              </a:rPr>
              <a:t>ra</a:t>
            </a:r>
            <a:r>
              <a:rPr sz="1800" b="1" dirty="0">
                <a:solidFill>
                  <a:srgbClr val="7B4A3A"/>
                </a:solidFill>
                <a:latin typeface="Franklin Gothic Book"/>
                <a:cs typeface="Franklin Gothic Book"/>
              </a:rPr>
              <a:t>té</a:t>
            </a:r>
            <a:r>
              <a:rPr sz="1800" b="1" spc="-10" dirty="0">
                <a:solidFill>
                  <a:srgbClr val="7B4A3A"/>
                </a:solidFill>
                <a:latin typeface="Franklin Gothic Book"/>
                <a:cs typeface="Franklin Gothic Book"/>
              </a:rPr>
              <a:t>gi</a:t>
            </a:r>
            <a:r>
              <a:rPr sz="1800" b="1" dirty="0">
                <a:solidFill>
                  <a:srgbClr val="7B4A3A"/>
                </a:solidFill>
                <a:latin typeface="Franklin Gothic Book"/>
                <a:cs typeface="Franklin Gothic Book"/>
              </a:rPr>
              <a:t>e</a:t>
            </a:r>
            <a:r>
              <a:rPr sz="1800" b="1" spc="-65" dirty="0">
                <a:solidFill>
                  <a:srgbClr val="7B4A3A"/>
                </a:solidFill>
                <a:latin typeface="Franklin Gothic Book"/>
                <a:cs typeface="Franklin Gothic Book"/>
              </a:rPr>
              <a:t> </a:t>
            </a:r>
            <a:r>
              <a:rPr sz="1800" b="1" spc="25" dirty="0">
                <a:solidFill>
                  <a:srgbClr val="7B4A3A"/>
                </a:solidFill>
                <a:latin typeface="Franklin Gothic Book"/>
                <a:cs typeface="Franklin Gothic Book"/>
              </a:rPr>
              <a:t>M</a:t>
            </a:r>
            <a:r>
              <a:rPr sz="1800" b="1" spc="15" dirty="0">
                <a:solidFill>
                  <a:srgbClr val="7B4A3A"/>
                </a:solidFill>
                <a:latin typeface="Franklin Gothic Book"/>
                <a:cs typeface="Franklin Gothic Book"/>
              </a:rPr>
              <a:t>A</a:t>
            </a:r>
            <a:r>
              <a:rPr sz="1800" b="1" spc="-10" dirty="0">
                <a:solidFill>
                  <a:srgbClr val="7B4A3A"/>
                </a:solidFill>
                <a:latin typeface="Franklin Gothic Book"/>
                <a:cs typeface="Franklin Gothic Book"/>
              </a:rPr>
              <a:t>S</a:t>
            </a:r>
            <a:r>
              <a:rPr sz="1800" b="1" dirty="0">
                <a:solidFill>
                  <a:srgbClr val="7B4A3A"/>
                </a:solidFill>
                <a:latin typeface="Franklin Gothic Book"/>
                <a:cs typeface="Franklin Gothic Book"/>
              </a:rPr>
              <a:t>:</a:t>
            </a:r>
            <a:endParaRPr sz="1800" dirty="0">
              <a:latin typeface="Franklin Gothic Book"/>
              <a:cs typeface="Franklin Gothic Book"/>
            </a:endParaRPr>
          </a:p>
          <a:p>
            <a:pPr marL="12700">
              <a:lnSpc>
                <a:spcPct val="100000"/>
              </a:lnSpc>
              <a:spcBef>
                <a:spcPts val="430"/>
              </a:spcBef>
              <a:tabLst>
                <a:tab pos="356870" algn="l"/>
              </a:tabLst>
            </a:pPr>
            <a:r>
              <a:rPr sz="1250" spc="10" dirty="0">
                <a:solidFill>
                  <a:srgbClr val="F0A12D"/>
                </a:solidFill>
                <a:latin typeface="Times New Roman"/>
                <a:cs typeface="Times New Roman"/>
              </a:rPr>
              <a:t>	</a:t>
            </a:r>
            <a:r>
              <a:rPr sz="1800" b="1" spc="15" dirty="0">
                <a:solidFill>
                  <a:srgbClr val="0070C0"/>
                </a:solidFill>
                <a:latin typeface="Franklin Gothic Book"/>
                <a:cs typeface="Franklin Gothic Book"/>
              </a:rPr>
              <a:t>o</a:t>
            </a:r>
            <a:r>
              <a:rPr sz="1800" b="1" spc="20" dirty="0">
                <a:solidFill>
                  <a:srgbClr val="0070C0"/>
                </a:solidFill>
                <a:latin typeface="Franklin Gothic Book"/>
                <a:cs typeface="Franklin Gothic Book"/>
              </a:rPr>
              <a:t>pa</a:t>
            </a:r>
            <a:r>
              <a:rPr sz="1800" b="1" spc="-10" dirty="0">
                <a:solidFill>
                  <a:srgbClr val="0070C0"/>
                </a:solidFill>
                <a:latin typeface="Franklin Gothic Book"/>
                <a:cs typeface="Franklin Gothic Book"/>
              </a:rPr>
              <a:t>t</a:t>
            </a:r>
            <a:r>
              <a:rPr sz="1800" b="1" spc="-5" dirty="0">
                <a:solidFill>
                  <a:srgbClr val="0070C0"/>
                </a:solidFill>
                <a:latin typeface="Franklin Gothic Book"/>
                <a:cs typeface="Franklin Gothic Book"/>
              </a:rPr>
              <a:t>r</a:t>
            </a:r>
            <a:r>
              <a:rPr sz="1800" b="1" spc="-10" dirty="0">
                <a:solidFill>
                  <a:srgbClr val="0070C0"/>
                </a:solidFill>
                <a:latin typeface="Franklin Gothic Book"/>
                <a:cs typeface="Franklin Gothic Book"/>
              </a:rPr>
              <a:t>e</a:t>
            </a:r>
            <a:r>
              <a:rPr sz="1800" b="1" spc="-25" dirty="0">
                <a:solidFill>
                  <a:srgbClr val="0070C0"/>
                </a:solidFill>
                <a:latin typeface="Franklin Gothic Book"/>
                <a:cs typeface="Franklin Gothic Book"/>
              </a:rPr>
              <a:t>n</a:t>
            </a:r>
            <a:r>
              <a:rPr sz="1800" b="1" spc="15" dirty="0">
                <a:solidFill>
                  <a:srgbClr val="0070C0"/>
                </a:solidFill>
                <a:latin typeface="Franklin Gothic Book"/>
                <a:cs typeface="Franklin Gothic Book"/>
              </a:rPr>
              <a:t>i</a:t>
            </a:r>
            <a:r>
              <a:rPr sz="1800" b="1" spc="-10" dirty="0">
                <a:solidFill>
                  <a:srgbClr val="0070C0"/>
                </a:solidFill>
                <a:latin typeface="Franklin Gothic Book"/>
                <a:cs typeface="Franklin Gothic Book"/>
              </a:rPr>
              <a:t>e</a:t>
            </a:r>
            <a:r>
              <a:rPr sz="1800" b="1" spc="-90" dirty="0">
                <a:solidFill>
                  <a:srgbClr val="0070C0"/>
                </a:solidFill>
                <a:latin typeface="Times New Roman"/>
                <a:cs typeface="Times New Roman"/>
              </a:rPr>
              <a:t> </a:t>
            </a:r>
            <a:r>
              <a:rPr sz="1800" b="1" spc="30" dirty="0">
                <a:solidFill>
                  <a:srgbClr val="0070C0"/>
                </a:solidFill>
                <a:latin typeface="Franklin Gothic Book"/>
                <a:cs typeface="Franklin Gothic Book"/>
              </a:rPr>
              <a:t>M</a:t>
            </a:r>
            <a:r>
              <a:rPr sz="1800" b="1" spc="-50" dirty="0">
                <a:solidFill>
                  <a:srgbClr val="0070C0"/>
                </a:solidFill>
                <a:latin typeface="Franklin Gothic Book"/>
                <a:cs typeface="Franklin Gothic Book"/>
              </a:rPr>
              <a:t>0</a:t>
            </a:r>
            <a:r>
              <a:rPr sz="1800" b="1" dirty="0">
                <a:solidFill>
                  <a:srgbClr val="0070C0"/>
                </a:solidFill>
                <a:latin typeface="Franklin Gothic Book"/>
                <a:cs typeface="Franklin Gothic Book"/>
              </a:rPr>
              <a:t>1</a:t>
            </a:r>
            <a:r>
              <a:rPr sz="1800" b="1" spc="-35" dirty="0">
                <a:solidFill>
                  <a:srgbClr val="0070C0"/>
                </a:solidFill>
                <a:latin typeface="Times New Roman"/>
                <a:cs typeface="Times New Roman"/>
              </a:rPr>
              <a:t> </a:t>
            </a:r>
            <a:r>
              <a:rPr sz="1800" b="1" dirty="0">
                <a:solidFill>
                  <a:srgbClr val="0070C0"/>
                </a:solidFill>
                <a:latin typeface="Franklin Gothic Book"/>
                <a:cs typeface="Franklin Gothic Book"/>
              </a:rPr>
              <a:t>-</a:t>
            </a:r>
            <a:r>
              <a:rPr sz="1800" b="1" spc="-15" dirty="0">
                <a:solidFill>
                  <a:srgbClr val="0070C0"/>
                </a:solidFill>
                <a:latin typeface="Times New Roman"/>
                <a:cs typeface="Times New Roman"/>
              </a:rPr>
              <a:t> </a:t>
            </a:r>
            <a:r>
              <a:rPr sz="1800" b="1" spc="15" dirty="0">
                <a:solidFill>
                  <a:srgbClr val="0070C0"/>
                </a:solidFill>
                <a:latin typeface="Franklin Gothic Book"/>
                <a:cs typeface="Franklin Gothic Book"/>
              </a:rPr>
              <a:t>P</a:t>
            </a:r>
            <a:r>
              <a:rPr sz="1800" b="1" spc="30" dirty="0">
                <a:solidFill>
                  <a:srgbClr val="0070C0"/>
                </a:solidFill>
                <a:latin typeface="Franklin Gothic Book"/>
                <a:cs typeface="Franklin Gothic Book"/>
              </a:rPr>
              <a:t>r</a:t>
            </a:r>
            <a:r>
              <a:rPr sz="1800" b="1" spc="20" dirty="0">
                <a:solidFill>
                  <a:srgbClr val="0070C0"/>
                </a:solidFill>
                <a:latin typeface="Franklin Gothic Book"/>
                <a:cs typeface="Franklin Gothic Book"/>
              </a:rPr>
              <a:t>e</a:t>
            </a:r>
            <a:r>
              <a:rPr sz="1800" b="1" spc="5" dirty="0">
                <a:solidFill>
                  <a:srgbClr val="0070C0"/>
                </a:solidFill>
                <a:latin typeface="Franklin Gothic Book"/>
                <a:cs typeface="Franklin Gothic Book"/>
              </a:rPr>
              <a:t>n</a:t>
            </a:r>
            <a:r>
              <a:rPr sz="1800" b="1" dirty="0">
                <a:solidFill>
                  <a:srgbClr val="0070C0"/>
                </a:solidFill>
                <a:latin typeface="Franklin Gothic Book"/>
                <a:cs typeface="Franklin Gothic Book"/>
              </a:rPr>
              <a:t>os</a:t>
            </a:r>
            <a:r>
              <a:rPr sz="1800" b="1" spc="-60" dirty="0">
                <a:solidFill>
                  <a:srgbClr val="0070C0"/>
                </a:solidFill>
                <a:latin typeface="Franklin Gothic Book"/>
                <a:cs typeface="Franklin Gothic Book"/>
              </a:rPr>
              <a:t> </a:t>
            </a:r>
            <a:r>
              <a:rPr sz="1800" b="1" spc="20" dirty="0">
                <a:solidFill>
                  <a:srgbClr val="0070C0"/>
                </a:solidFill>
                <a:latin typeface="Franklin Gothic Book"/>
                <a:cs typeface="Franklin Gothic Book"/>
              </a:rPr>
              <a:t>z</a:t>
            </a:r>
            <a:r>
              <a:rPr sz="1800" b="1" spc="30" dirty="0">
                <a:solidFill>
                  <a:srgbClr val="0070C0"/>
                </a:solidFill>
                <a:latin typeface="Franklin Gothic Book"/>
                <a:cs typeface="Franklin Gothic Book"/>
              </a:rPr>
              <a:t>n</a:t>
            </a:r>
            <a:r>
              <a:rPr sz="1800" b="1" spc="5" dirty="0">
                <a:solidFill>
                  <a:srgbClr val="0070C0"/>
                </a:solidFill>
                <a:latin typeface="Franklin Gothic Book"/>
                <a:cs typeface="Franklin Gothic Book"/>
              </a:rPr>
              <a:t>a</a:t>
            </a:r>
            <a:r>
              <a:rPr sz="1800" b="1" dirty="0">
                <a:solidFill>
                  <a:srgbClr val="0070C0"/>
                </a:solidFill>
                <a:latin typeface="Franklin Gothic Book"/>
                <a:cs typeface="Franklin Gothic Book"/>
              </a:rPr>
              <a:t>lost</a:t>
            </a:r>
            <a:r>
              <a:rPr sz="1800" b="1" spc="-5" dirty="0">
                <a:solidFill>
                  <a:srgbClr val="0070C0"/>
                </a:solidFill>
                <a:latin typeface="Franklin Gothic Book"/>
                <a:cs typeface="Franklin Gothic Book"/>
              </a:rPr>
              <a:t>í</a:t>
            </a:r>
            <a:r>
              <a:rPr sz="1800" b="1" spc="-65" dirty="0">
                <a:solidFill>
                  <a:srgbClr val="0070C0"/>
                </a:solidFill>
                <a:latin typeface="Franklin Gothic Book"/>
                <a:cs typeface="Franklin Gothic Book"/>
              </a:rPr>
              <a:t> </a:t>
            </a:r>
            <a:r>
              <a:rPr sz="1800" b="1" dirty="0">
                <a:solidFill>
                  <a:srgbClr val="0070C0"/>
                </a:solidFill>
                <a:latin typeface="Franklin Gothic Book"/>
                <a:cs typeface="Franklin Gothic Book"/>
              </a:rPr>
              <a:t>a</a:t>
            </a:r>
            <a:r>
              <a:rPr sz="1800" b="1" spc="-10" dirty="0">
                <a:solidFill>
                  <a:srgbClr val="0070C0"/>
                </a:solidFill>
                <a:latin typeface="Franklin Gothic Book"/>
                <a:cs typeface="Franklin Gothic Book"/>
              </a:rPr>
              <a:t> </a:t>
            </a:r>
            <a:r>
              <a:rPr sz="1800" b="1" spc="5" dirty="0">
                <a:solidFill>
                  <a:srgbClr val="0070C0"/>
                </a:solidFill>
                <a:latin typeface="Franklin Gothic Book"/>
                <a:cs typeface="Franklin Gothic Book"/>
              </a:rPr>
              <a:t>i</a:t>
            </a:r>
            <a:r>
              <a:rPr sz="1800" b="1" spc="30" dirty="0">
                <a:solidFill>
                  <a:srgbClr val="0070C0"/>
                </a:solidFill>
                <a:latin typeface="Franklin Gothic Book"/>
                <a:cs typeface="Franklin Gothic Book"/>
              </a:rPr>
              <a:t>n</a:t>
            </a:r>
            <a:r>
              <a:rPr sz="1800" b="1" spc="-35" dirty="0">
                <a:solidFill>
                  <a:srgbClr val="0070C0"/>
                </a:solidFill>
                <a:latin typeface="Franklin Gothic Book"/>
                <a:cs typeface="Franklin Gothic Book"/>
              </a:rPr>
              <a:t>f</a:t>
            </a:r>
            <a:r>
              <a:rPr sz="1800" b="1" spc="25" dirty="0">
                <a:solidFill>
                  <a:srgbClr val="0070C0"/>
                </a:solidFill>
                <a:latin typeface="Franklin Gothic Book"/>
                <a:cs typeface="Franklin Gothic Book"/>
              </a:rPr>
              <a:t>o</a:t>
            </a:r>
            <a:r>
              <a:rPr sz="1800" b="1" spc="5" dirty="0">
                <a:solidFill>
                  <a:srgbClr val="0070C0"/>
                </a:solidFill>
                <a:latin typeface="Franklin Gothic Book"/>
                <a:cs typeface="Franklin Gothic Book"/>
              </a:rPr>
              <a:t>r</a:t>
            </a:r>
            <a:r>
              <a:rPr sz="1800" b="1" dirty="0">
                <a:solidFill>
                  <a:srgbClr val="0070C0"/>
                </a:solidFill>
                <a:latin typeface="Franklin Gothic Book"/>
                <a:cs typeface="Franklin Gothic Book"/>
              </a:rPr>
              <a:t>m</a:t>
            </a:r>
            <a:r>
              <a:rPr sz="1800" b="1" spc="-15" dirty="0">
                <a:solidFill>
                  <a:srgbClr val="0070C0"/>
                </a:solidFill>
                <a:latin typeface="Franklin Gothic Book"/>
                <a:cs typeface="Franklin Gothic Book"/>
              </a:rPr>
              <a:t>a</a:t>
            </a:r>
            <a:r>
              <a:rPr sz="1800" b="1" dirty="0">
                <a:solidFill>
                  <a:srgbClr val="0070C0"/>
                </a:solidFill>
                <a:latin typeface="Franklin Gothic Book"/>
                <a:cs typeface="Franklin Gothic Book"/>
              </a:rPr>
              <a:t>č</a:t>
            </a:r>
            <a:r>
              <a:rPr sz="1800" b="1" spc="10" dirty="0">
                <a:solidFill>
                  <a:srgbClr val="0070C0"/>
                </a:solidFill>
                <a:latin typeface="Franklin Gothic Book"/>
                <a:cs typeface="Franklin Gothic Book"/>
              </a:rPr>
              <a:t>n</a:t>
            </a:r>
            <a:r>
              <a:rPr sz="1800" b="1" dirty="0">
                <a:solidFill>
                  <a:srgbClr val="0070C0"/>
                </a:solidFill>
                <a:latin typeface="Franklin Gothic Book"/>
                <a:cs typeface="Franklin Gothic Book"/>
              </a:rPr>
              <a:t>é</a:t>
            </a:r>
            <a:r>
              <a:rPr sz="1800" b="1" spc="-65" dirty="0">
                <a:solidFill>
                  <a:srgbClr val="0070C0"/>
                </a:solidFill>
                <a:latin typeface="Franklin Gothic Book"/>
                <a:cs typeface="Franklin Gothic Book"/>
              </a:rPr>
              <a:t> </a:t>
            </a:r>
            <a:r>
              <a:rPr sz="1800" b="1" spc="30" dirty="0">
                <a:solidFill>
                  <a:srgbClr val="0070C0"/>
                </a:solidFill>
                <a:latin typeface="Franklin Gothic Book"/>
                <a:cs typeface="Franklin Gothic Book"/>
              </a:rPr>
              <a:t>ak</a:t>
            </a:r>
            <a:r>
              <a:rPr sz="1800" b="1" dirty="0">
                <a:solidFill>
                  <a:srgbClr val="0070C0"/>
                </a:solidFill>
                <a:latin typeface="Franklin Gothic Book"/>
                <a:cs typeface="Franklin Gothic Book"/>
              </a:rPr>
              <a:t>c</a:t>
            </a:r>
            <a:r>
              <a:rPr sz="1800" b="1" spc="-5" dirty="0">
                <a:solidFill>
                  <a:srgbClr val="0070C0"/>
                </a:solidFill>
                <a:latin typeface="Franklin Gothic Book"/>
                <a:cs typeface="Franklin Gothic Book"/>
              </a:rPr>
              <a:t>i</a:t>
            </a:r>
            <a:r>
              <a:rPr sz="1800" b="1" dirty="0">
                <a:solidFill>
                  <a:srgbClr val="0070C0"/>
                </a:solidFill>
                <a:latin typeface="Franklin Gothic Book"/>
                <a:cs typeface="Franklin Gothic Book"/>
              </a:rPr>
              <a:t>e</a:t>
            </a:r>
            <a:r>
              <a:rPr sz="1800" b="1" spc="-65" dirty="0">
                <a:solidFill>
                  <a:srgbClr val="0070C0"/>
                </a:solidFill>
                <a:latin typeface="Franklin Gothic Book"/>
                <a:cs typeface="Franklin Gothic Book"/>
              </a:rPr>
              <a:t> </a:t>
            </a:r>
            <a:r>
              <a:rPr sz="1800" b="1" spc="15" dirty="0">
                <a:solidFill>
                  <a:srgbClr val="0070C0"/>
                </a:solidFill>
                <a:latin typeface="Franklin Gothic Book"/>
                <a:cs typeface="Franklin Gothic Book"/>
              </a:rPr>
              <a:t>(</a:t>
            </a:r>
            <a:r>
              <a:rPr sz="1800" b="1" spc="25" dirty="0">
                <a:solidFill>
                  <a:srgbClr val="0070C0"/>
                </a:solidFill>
                <a:latin typeface="Franklin Gothic Book"/>
                <a:cs typeface="Franklin Gothic Book"/>
              </a:rPr>
              <a:t>č</a:t>
            </a:r>
            <a:r>
              <a:rPr sz="1800" b="1" dirty="0">
                <a:solidFill>
                  <a:srgbClr val="0070C0"/>
                </a:solidFill>
                <a:latin typeface="Franklin Gothic Book"/>
                <a:cs typeface="Franklin Gothic Book"/>
              </a:rPr>
              <a:t>l</a:t>
            </a:r>
            <a:r>
              <a:rPr sz="1800" b="1" spc="5" dirty="0">
                <a:solidFill>
                  <a:srgbClr val="0070C0"/>
                </a:solidFill>
                <a:latin typeface="Franklin Gothic Book"/>
                <a:cs typeface="Franklin Gothic Book"/>
              </a:rPr>
              <a:t>án</a:t>
            </a:r>
            <a:r>
              <a:rPr sz="1800" b="1" dirty="0">
                <a:solidFill>
                  <a:srgbClr val="0070C0"/>
                </a:solidFill>
                <a:latin typeface="Franklin Gothic Book"/>
                <a:cs typeface="Franklin Gothic Book"/>
              </a:rPr>
              <a:t>ok</a:t>
            </a:r>
            <a:r>
              <a:rPr sz="1800" b="1" spc="-75" dirty="0">
                <a:solidFill>
                  <a:srgbClr val="0070C0"/>
                </a:solidFill>
                <a:latin typeface="Franklin Gothic Book"/>
                <a:cs typeface="Franklin Gothic Book"/>
              </a:rPr>
              <a:t> </a:t>
            </a:r>
            <a:r>
              <a:rPr sz="1800" b="1" spc="-35" dirty="0">
                <a:solidFill>
                  <a:srgbClr val="0070C0"/>
                </a:solidFill>
                <a:latin typeface="Franklin Gothic Book"/>
                <a:cs typeface="Franklin Gothic Book"/>
              </a:rPr>
              <a:t>1</a:t>
            </a:r>
            <a:r>
              <a:rPr sz="1800" b="1" spc="10" dirty="0">
                <a:solidFill>
                  <a:srgbClr val="0070C0"/>
                </a:solidFill>
                <a:latin typeface="Franklin Gothic Book"/>
                <a:cs typeface="Franklin Gothic Book"/>
              </a:rPr>
              <a:t>4</a:t>
            </a:r>
            <a:r>
              <a:rPr sz="1800" b="1" spc="-10" dirty="0">
                <a:solidFill>
                  <a:srgbClr val="0070C0"/>
                </a:solidFill>
                <a:latin typeface="Franklin Gothic Book"/>
                <a:cs typeface="Franklin Gothic Book"/>
              </a:rPr>
              <a:t>)</a:t>
            </a:r>
            <a:endParaRPr sz="1800" b="1" dirty="0">
              <a:solidFill>
                <a:srgbClr val="0070C0"/>
              </a:solidFill>
              <a:latin typeface="Franklin Gothic Book"/>
              <a:cs typeface="Franklin Gothic Book"/>
            </a:endParaRPr>
          </a:p>
          <a:p>
            <a:pPr marL="469900">
              <a:lnSpc>
                <a:spcPct val="100000"/>
              </a:lnSpc>
              <a:spcBef>
                <a:spcPts val="395"/>
              </a:spcBef>
              <a:tabLst>
                <a:tab pos="756285" algn="l"/>
              </a:tabLst>
            </a:pPr>
            <a:r>
              <a:rPr sz="1100" spc="15" dirty="0">
                <a:solidFill>
                  <a:srgbClr val="F0A12D"/>
                </a:solidFill>
                <a:latin typeface="Wingdings 2"/>
                <a:cs typeface="Wingdings 2"/>
              </a:rPr>
              <a:t></a:t>
            </a:r>
            <a:r>
              <a:rPr sz="1100" spc="15" dirty="0">
                <a:solidFill>
                  <a:srgbClr val="F0A12D"/>
                </a:solidFill>
                <a:latin typeface="Times New Roman"/>
                <a:cs typeface="Times New Roman"/>
              </a:rPr>
              <a:t>	</a:t>
            </a:r>
            <a:r>
              <a:rPr sz="1600" spc="15" dirty="0">
                <a:solidFill>
                  <a:srgbClr val="4E3A2F"/>
                </a:solidFill>
                <a:latin typeface="Franklin Gothic Book"/>
                <a:cs typeface="Franklin Gothic Book"/>
              </a:rPr>
              <a:t>podo</a:t>
            </a:r>
            <a:r>
              <a:rPr sz="16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16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6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ren</a:t>
            </a:r>
            <a:r>
              <a:rPr sz="16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i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1600" spc="-35" dirty="0">
                <a:solidFill>
                  <a:srgbClr val="4E3A2F"/>
                </a:solidFill>
                <a:latin typeface="Times New Roman"/>
                <a:cs typeface="Times New Roman"/>
              </a:rPr>
              <a:t> </a:t>
            </a:r>
            <a:r>
              <a:rPr sz="16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1</a:t>
            </a:r>
            <a:r>
              <a:rPr sz="16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.</a:t>
            </a:r>
            <a:r>
              <a:rPr sz="16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2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.</a:t>
            </a:r>
            <a:r>
              <a:rPr sz="1600" spc="-60" dirty="0">
                <a:solidFill>
                  <a:srgbClr val="4E3A2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–</a:t>
            </a:r>
            <a:r>
              <a:rPr sz="16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600" spc="-35" dirty="0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odpora</a:t>
            </a:r>
            <a:r>
              <a:rPr sz="16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6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6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de</a:t>
            </a:r>
            <a:r>
              <a:rPr sz="16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m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6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š</a:t>
            </a:r>
            <a:r>
              <a:rPr sz="16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6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č</a:t>
            </a:r>
            <a:r>
              <a:rPr sz="16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é</a:t>
            </a:r>
            <a:r>
              <a:rPr sz="1600" spc="-3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č</a:t>
            </a:r>
            <a:r>
              <a:rPr sz="16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inn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os</a:t>
            </a:r>
            <a:r>
              <a:rPr sz="16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i</a:t>
            </a:r>
            <a:r>
              <a:rPr sz="16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6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6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in</a:t>
            </a:r>
            <a:r>
              <a:rPr sz="1600" spc="-50" dirty="0">
                <a:solidFill>
                  <a:srgbClr val="4E3A2F"/>
                </a:solidFill>
                <a:latin typeface="Franklin Gothic Book"/>
                <a:cs typeface="Franklin Gothic Book"/>
              </a:rPr>
              <a:t>f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or</a:t>
            </a:r>
            <a:r>
              <a:rPr sz="16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m</a:t>
            </a:r>
            <a:r>
              <a:rPr sz="16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č</a:t>
            </a:r>
            <a:r>
              <a:rPr sz="16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é</a:t>
            </a:r>
            <a:r>
              <a:rPr sz="16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6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6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c</a:t>
            </a:r>
            <a:r>
              <a:rPr sz="16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i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16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6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(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s</a:t>
            </a:r>
            <a:r>
              <a:rPr sz="16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1600" spc="-100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.</a:t>
            </a:r>
            <a:r>
              <a:rPr sz="1600" spc="-3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600" spc="-55" dirty="0">
                <a:solidFill>
                  <a:srgbClr val="4E3A2F"/>
                </a:solidFill>
                <a:latin typeface="Franklin Gothic Book"/>
                <a:cs typeface="Franklin Gothic Book"/>
              </a:rPr>
              <a:t>1</a:t>
            </a:r>
            <a:r>
              <a:rPr sz="16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6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9 </a:t>
            </a:r>
            <a:r>
              <a:rPr sz="16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1600" spc="-25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V)</a:t>
            </a:r>
            <a:endParaRPr sz="1600" dirty="0">
              <a:latin typeface="Franklin Gothic Book"/>
              <a:cs typeface="Franklin Gothic Book"/>
            </a:endParaRPr>
          </a:p>
          <a:p>
            <a:pPr marL="12700">
              <a:lnSpc>
                <a:spcPct val="100000"/>
              </a:lnSpc>
              <a:spcBef>
                <a:spcPts val="425"/>
              </a:spcBef>
              <a:tabLst>
                <a:tab pos="356870" algn="l"/>
              </a:tabLst>
            </a:pPr>
            <a:r>
              <a:rPr sz="1250" spc="10" dirty="0">
                <a:solidFill>
                  <a:srgbClr val="F0A12D"/>
                </a:solidFill>
                <a:latin typeface="Times New Roman"/>
                <a:cs typeface="Times New Roman"/>
              </a:rPr>
              <a:t>	</a:t>
            </a:r>
            <a:r>
              <a:rPr sz="1800" b="1" spc="15" dirty="0">
                <a:solidFill>
                  <a:srgbClr val="0070C0"/>
                </a:solidFill>
                <a:latin typeface="Franklin Gothic Book"/>
                <a:cs typeface="Franklin Gothic Book"/>
              </a:rPr>
              <a:t>o</a:t>
            </a:r>
            <a:r>
              <a:rPr sz="1800" b="1" spc="20" dirty="0">
                <a:solidFill>
                  <a:srgbClr val="0070C0"/>
                </a:solidFill>
                <a:latin typeface="Franklin Gothic Book"/>
                <a:cs typeface="Franklin Gothic Book"/>
              </a:rPr>
              <a:t>pa</a:t>
            </a:r>
            <a:r>
              <a:rPr sz="1800" b="1" spc="-10" dirty="0">
                <a:solidFill>
                  <a:srgbClr val="0070C0"/>
                </a:solidFill>
                <a:latin typeface="Franklin Gothic Book"/>
                <a:cs typeface="Franklin Gothic Book"/>
              </a:rPr>
              <a:t>t</a:t>
            </a:r>
            <a:r>
              <a:rPr sz="1800" b="1" spc="-5" dirty="0">
                <a:solidFill>
                  <a:srgbClr val="0070C0"/>
                </a:solidFill>
                <a:latin typeface="Franklin Gothic Book"/>
                <a:cs typeface="Franklin Gothic Book"/>
              </a:rPr>
              <a:t>r</a:t>
            </a:r>
            <a:r>
              <a:rPr sz="1800" b="1" spc="-10" dirty="0">
                <a:solidFill>
                  <a:srgbClr val="0070C0"/>
                </a:solidFill>
                <a:latin typeface="Franklin Gothic Book"/>
                <a:cs typeface="Franklin Gothic Book"/>
              </a:rPr>
              <a:t>e</a:t>
            </a:r>
            <a:r>
              <a:rPr sz="1800" b="1" spc="-25" dirty="0">
                <a:solidFill>
                  <a:srgbClr val="0070C0"/>
                </a:solidFill>
                <a:latin typeface="Franklin Gothic Book"/>
                <a:cs typeface="Franklin Gothic Book"/>
              </a:rPr>
              <a:t>n</a:t>
            </a:r>
            <a:r>
              <a:rPr sz="1800" b="1" spc="15" dirty="0">
                <a:solidFill>
                  <a:srgbClr val="0070C0"/>
                </a:solidFill>
                <a:latin typeface="Franklin Gothic Book"/>
                <a:cs typeface="Franklin Gothic Book"/>
              </a:rPr>
              <a:t>i</a:t>
            </a:r>
            <a:r>
              <a:rPr sz="1800" b="1" spc="-10" dirty="0">
                <a:solidFill>
                  <a:srgbClr val="0070C0"/>
                </a:solidFill>
                <a:latin typeface="Franklin Gothic Book"/>
                <a:cs typeface="Franklin Gothic Book"/>
              </a:rPr>
              <a:t>e</a:t>
            </a:r>
            <a:r>
              <a:rPr sz="1800" b="1" spc="-90" dirty="0">
                <a:solidFill>
                  <a:srgbClr val="0070C0"/>
                </a:solidFill>
                <a:latin typeface="Times New Roman"/>
                <a:cs typeface="Times New Roman"/>
              </a:rPr>
              <a:t> </a:t>
            </a:r>
            <a:r>
              <a:rPr sz="1800" b="1" spc="30" dirty="0">
                <a:solidFill>
                  <a:srgbClr val="0070C0"/>
                </a:solidFill>
                <a:latin typeface="Franklin Gothic Book"/>
                <a:cs typeface="Franklin Gothic Book"/>
              </a:rPr>
              <a:t>M</a:t>
            </a:r>
            <a:r>
              <a:rPr sz="1800" b="1" spc="20" dirty="0">
                <a:solidFill>
                  <a:srgbClr val="0070C0"/>
                </a:solidFill>
                <a:latin typeface="Franklin Gothic Book"/>
                <a:cs typeface="Franklin Gothic Book"/>
              </a:rPr>
              <a:t>0</a:t>
            </a:r>
            <a:r>
              <a:rPr sz="1800" b="1" dirty="0">
                <a:solidFill>
                  <a:srgbClr val="0070C0"/>
                </a:solidFill>
                <a:latin typeface="Franklin Gothic Book"/>
                <a:cs typeface="Franklin Gothic Book"/>
              </a:rPr>
              <a:t>4</a:t>
            </a:r>
            <a:r>
              <a:rPr sz="1800" b="1" spc="-30" dirty="0">
                <a:solidFill>
                  <a:srgbClr val="0070C0"/>
                </a:solidFill>
                <a:latin typeface="Times New Roman"/>
                <a:cs typeface="Times New Roman"/>
              </a:rPr>
              <a:t> </a:t>
            </a:r>
            <a:r>
              <a:rPr sz="1800" b="1" dirty="0">
                <a:solidFill>
                  <a:srgbClr val="0070C0"/>
                </a:solidFill>
                <a:latin typeface="Franklin Gothic Book"/>
                <a:cs typeface="Franklin Gothic Book"/>
              </a:rPr>
              <a:t>-</a:t>
            </a:r>
            <a:r>
              <a:rPr sz="1800" b="1" spc="-15" dirty="0">
                <a:solidFill>
                  <a:srgbClr val="0070C0"/>
                </a:solidFill>
                <a:latin typeface="Times New Roman"/>
                <a:cs typeface="Times New Roman"/>
              </a:rPr>
              <a:t> </a:t>
            </a:r>
            <a:r>
              <a:rPr sz="1800" b="1" spc="30" dirty="0">
                <a:solidFill>
                  <a:srgbClr val="0070C0"/>
                </a:solidFill>
                <a:latin typeface="Franklin Gothic Book"/>
                <a:cs typeface="Franklin Gothic Book"/>
              </a:rPr>
              <a:t>I</a:t>
            </a:r>
            <a:r>
              <a:rPr sz="1800" b="1" spc="-15" dirty="0">
                <a:solidFill>
                  <a:srgbClr val="0070C0"/>
                </a:solidFill>
                <a:latin typeface="Franklin Gothic Book"/>
                <a:cs typeface="Franklin Gothic Book"/>
              </a:rPr>
              <a:t>n</a:t>
            </a:r>
            <a:r>
              <a:rPr sz="1800" b="1" spc="-5" dirty="0">
                <a:solidFill>
                  <a:srgbClr val="0070C0"/>
                </a:solidFill>
                <a:latin typeface="Franklin Gothic Book"/>
                <a:cs typeface="Franklin Gothic Book"/>
              </a:rPr>
              <a:t>v</a:t>
            </a:r>
            <a:r>
              <a:rPr sz="1800" b="1" dirty="0">
                <a:solidFill>
                  <a:srgbClr val="0070C0"/>
                </a:solidFill>
                <a:latin typeface="Franklin Gothic Book"/>
                <a:cs typeface="Franklin Gothic Book"/>
              </a:rPr>
              <a:t>e</a:t>
            </a:r>
            <a:r>
              <a:rPr sz="1800" b="1" spc="5" dirty="0">
                <a:solidFill>
                  <a:srgbClr val="0070C0"/>
                </a:solidFill>
                <a:latin typeface="Franklin Gothic Book"/>
                <a:cs typeface="Franklin Gothic Book"/>
              </a:rPr>
              <a:t>s</a:t>
            </a:r>
            <a:r>
              <a:rPr sz="1800" b="1" spc="-25" dirty="0">
                <a:solidFill>
                  <a:srgbClr val="0070C0"/>
                </a:solidFill>
                <a:latin typeface="Franklin Gothic Book"/>
                <a:cs typeface="Franklin Gothic Book"/>
              </a:rPr>
              <a:t>t</a:t>
            </a:r>
            <a:r>
              <a:rPr sz="1800" b="1" spc="5" dirty="0">
                <a:solidFill>
                  <a:srgbClr val="0070C0"/>
                </a:solidFill>
                <a:latin typeface="Franklin Gothic Book"/>
                <a:cs typeface="Franklin Gothic Book"/>
              </a:rPr>
              <a:t>í</a:t>
            </a:r>
            <a:r>
              <a:rPr sz="1800" b="1" spc="-5" dirty="0">
                <a:solidFill>
                  <a:srgbClr val="0070C0"/>
                </a:solidFill>
                <a:latin typeface="Franklin Gothic Book"/>
                <a:cs typeface="Franklin Gothic Book"/>
              </a:rPr>
              <a:t>ci</a:t>
            </a:r>
            <a:r>
              <a:rPr sz="1800" b="1" dirty="0">
                <a:solidFill>
                  <a:srgbClr val="0070C0"/>
                </a:solidFill>
                <a:latin typeface="Franklin Gothic Book"/>
                <a:cs typeface="Franklin Gothic Book"/>
              </a:rPr>
              <a:t>e</a:t>
            </a:r>
            <a:r>
              <a:rPr sz="1800" b="1" spc="-65" dirty="0">
                <a:solidFill>
                  <a:srgbClr val="0070C0"/>
                </a:solidFill>
                <a:latin typeface="Franklin Gothic Book"/>
                <a:cs typeface="Franklin Gothic Book"/>
              </a:rPr>
              <a:t> </a:t>
            </a:r>
            <a:r>
              <a:rPr sz="1800" b="1" spc="10" dirty="0">
                <a:solidFill>
                  <a:srgbClr val="0070C0"/>
                </a:solidFill>
                <a:latin typeface="Franklin Gothic Book"/>
                <a:cs typeface="Franklin Gothic Book"/>
              </a:rPr>
              <a:t>d</a:t>
            </a:r>
            <a:r>
              <a:rPr sz="1800" b="1" dirty="0">
                <a:solidFill>
                  <a:srgbClr val="0070C0"/>
                </a:solidFill>
                <a:latin typeface="Franklin Gothic Book"/>
                <a:cs typeface="Franklin Gothic Book"/>
              </a:rPr>
              <a:t>o</a:t>
            </a:r>
            <a:r>
              <a:rPr sz="1800" b="1" spc="-15" dirty="0">
                <a:solidFill>
                  <a:srgbClr val="0070C0"/>
                </a:solidFill>
                <a:latin typeface="Franklin Gothic Book"/>
                <a:cs typeface="Franklin Gothic Book"/>
              </a:rPr>
              <a:t> </a:t>
            </a:r>
            <a:r>
              <a:rPr sz="1800" b="1" spc="25" dirty="0">
                <a:solidFill>
                  <a:srgbClr val="0070C0"/>
                </a:solidFill>
                <a:latin typeface="Franklin Gothic Book"/>
                <a:cs typeface="Franklin Gothic Book"/>
              </a:rPr>
              <a:t>h</a:t>
            </a:r>
            <a:r>
              <a:rPr sz="1800" b="1" spc="20" dirty="0">
                <a:solidFill>
                  <a:srgbClr val="0070C0"/>
                </a:solidFill>
                <a:latin typeface="Franklin Gothic Book"/>
                <a:cs typeface="Franklin Gothic Book"/>
              </a:rPr>
              <a:t>m</a:t>
            </a:r>
            <a:r>
              <a:rPr sz="1800" b="1" dirty="0">
                <a:solidFill>
                  <a:srgbClr val="0070C0"/>
                </a:solidFill>
                <a:latin typeface="Franklin Gothic Book"/>
                <a:cs typeface="Franklin Gothic Book"/>
              </a:rPr>
              <a:t>ot</a:t>
            </a:r>
            <a:r>
              <a:rPr sz="1800" b="1" spc="10" dirty="0">
                <a:solidFill>
                  <a:srgbClr val="0070C0"/>
                </a:solidFill>
                <a:latin typeface="Franklin Gothic Book"/>
                <a:cs typeface="Franklin Gothic Book"/>
              </a:rPr>
              <a:t>n</a:t>
            </a:r>
            <a:r>
              <a:rPr sz="1800" b="1" dirty="0">
                <a:solidFill>
                  <a:srgbClr val="0070C0"/>
                </a:solidFill>
                <a:latin typeface="Franklin Gothic Book"/>
                <a:cs typeface="Franklin Gothic Book"/>
              </a:rPr>
              <a:t>é</a:t>
            </a:r>
            <a:r>
              <a:rPr sz="1800" b="1" spc="-20" dirty="0">
                <a:solidFill>
                  <a:srgbClr val="0070C0"/>
                </a:solidFill>
                <a:latin typeface="Franklin Gothic Book"/>
                <a:cs typeface="Franklin Gothic Book"/>
              </a:rPr>
              <a:t>h</a:t>
            </a:r>
            <a:r>
              <a:rPr sz="1800" b="1" dirty="0">
                <a:solidFill>
                  <a:srgbClr val="0070C0"/>
                </a:solidFill>
                <a:latin typeface="Franklin Gothic Book"/>
                <a:cs typeface="Franklin Gothic Book"/>
              </a:rPr>
              <a:t>o</a:t>
            </a:r>
            <a:r>
              <a:rPr sz="1800" b="1" spc="-65" dirty="0">
                <a:solidFill>
                  <a:srgbClr val="0070C0"/>
                </a:solidFill>
                <a:latin typeface="Franklin Gothic Book"/>
                <a:cs typeface="Franklin Gothic Book"/>
              </a:rPr>
              <a:t> </a:t>
            </a:r>
            <a:r>
              <a:rPr sz="1800" b="1" spc="20" dirty="0">
                <a:solidFill>
                  <a:srgbClr val="0070C0"/>
                </a:solidFill>
                <a:latin typeface="Franklin Gothic Book"/>
                <a:cs typeface="Franklin Gothic Book"/>
              </a:rPr>
              <a:t>m</a:t>
            </a:r>
            <a:r>
              <a:rPr sz="1800" b="1" spc="30" dirty="0">
                <a:solidFill>
                  <a:srgbClr val="0070C0"/>
                </a:solidFill>
                <a:latin typeface="Franklin Gothic Book"/>
                <a:cs typeface="Franklin Gothic Book"/>
              </a:rPr>
              <a:t>a</a:t>
            </a:r>
            <a:r>
              <a:rPr sz="1800" b="1" dirty="0">
                <a:solidFill>
                  <a:srgbClr val="0070C0"/>
                </a:solidFill>
                <a:latin typeface="Franklin Gothic Book"/>
                <a:cs typeface="Franklin Gothic Book"/>
              </a:rPr>
              <a:t>jet</a:t>
            </a:r>
            <a:r>
              <a:rPr sz="1800" b="1" spc="-40" dirty="0">
                <a:solidFill>
                  <a:srgbClr val="0070C0"/>
                </a:solidFill>
                <a:latin typeface="Franklin Gothic Book"/>
                <a:cs typeface="Franklin Gothic Book"/>
              </a:rPr>
              <a:t>k</a:t>
            </a:r>
            <a:r>
              <a:rPr sz="1800" b="1" dirty="0">
                <a:solidFill>
                  <a:srgbClr val="0070C0"/>
                </a:solidFill>
                <a:latin typeface="Franklin Gothic Book"/>
                <a:cs typeface="Franklin Gothic Book"/>
              </a:rPr>
              <a:t>u</a:t>
            </a:r>
            <a:r>
              <a:rPr sz="1800" b="1" spc="-80" dirty="0">
                <a:solidFill>
                  <a:srgbClr val="0070C0"/>
                </a:solidFill>
                <a:latin typeface="Franklin Gothic Book"/>
                <a:cs typeface="Franklin Gothic Book"/>
              </a:rPr>
              <a:t> </a:t>
            </a:r>
            <a:r>
              <a:rPr sz="1800" b="1" spc="15" dirty="0">
                <a:solidFill>
                  <a:srgbClr val="0070C0"/>
                </a:solidFill>
                <a:latin typeface="Franklin Gothic Book"/>
                <a:cs typeface="Franklin Gothic Book"/>
              </a:rPr>
              <a:t>(</a:t>
            </a:r>
            <a:r>
              <a:rPr sz="1800" b="1" spc="25" dirty="0">
                <a:solidFill>
                  <a:srgbClr val="0070C0"/>
                </a:solidFill>
                <a:latin typeface="Franklin Gothic Book"/>
                <a:cs typeface="Franklin Gothic Book"/>
              </a:rPr>
              <a:t>č</a:t>
            </a:r>
            <a:r>
              <a:rPr sz="1800" b="1" spc="15" dirty="0">
                <a:solidFill>
                  <a:srgbClr val="0070C0"/>
                </a:solidFill>
                <a:latin typeface="Franklin Gothic Book"/>
                <a:cs typeface="Franklin Gothic Book"/>
              </a:rPr>
              <a:t>l</a:t>
            </a:r>
            <a:r>
              <a:rPr sz="1800" b="1" spc="5" dirty="0">
                <a:solidFill>
                  <a:srgbClr val="0070C0"/>
                </a:solidFill>
                <a:latin typeface="Franklin Gothic Book"/>
                <a:cs typeface="Franklin Gothic Book"/>
              </a:rPr>
              <a:t>án</a:t>
            </a:r>
            <a:r>
              <a:rPr sz="1800" b="1" dirty="0">
                <a:solidFill>
                  <a:srgbClr val="0070C0"/>
                </a:solidFill>
                <a:latin typeface="Franklin Gothic Book"/>
                <a:cs typeface="Franklin Gothic Book"/>
              </a:rPr>
              <a:t>ok</a:t>
            </a:r>
            <a:r>
              <a:rPr sz="1800" b="1" spc="-75" dirty="0">
                <a:solidFill>
                  <a:srgbClr val="0070C0"/>
                </a:solidFill>
                <a:latin typeface="Franklin Gothic Book"/>
                <a:cs typeface="Franklin Gothic Book"/>
              </a:rPr>
              <a:t> </a:t>
            </a:r>
            <a:r>
              <a:rPr sz="1800" b="1" spc="-110" dirty="0">
                <a:solidFill>
                  <a:srgbClr val="0070C0"/>
                </a:solidFill>
                <a:latin typeface="Franklin Gothic Book"/>
                <a:cs typeface="Franklin Gothic Book"/>
              </a:rPr>
              <a:t>1</a:t>
            </a:r>
            <a:r>
              <a:rPr sz="1800" b="1" spc="10" dirty="0">
                <a:solidFill>
                  <a:srgbClr val="0070C0"/>
                </a:solidFill>
                <a:latin typeface="Franklin Gothic Book"/>
                <a:cs typeface="Franklin Gothic Book"/>
              </a:rPr>
              <a:t>7</a:t>
            </a:r>
            <a:r>
              <a:rPr sz="1800" b="1" spc="-10" dirty="0">
                <a:solidFill>
                  <a:srgbClr val="0070C0"/>
                </a:solidFill>
                <a:latin typeface="Franklin Gothic Book"/>
                <a:cs typeface="Franklin Gothic Book"/>
              </a:rPr>
              <a:t>)</a:t>
            </a:r>
            <a:endParaRPr sz="1800" b="1" dirty="0">
              <a:solidFill>
                <a:srgbClr val="0070C0"/>
              </a:solidFill>
              <a:latin typeface="Franklin Gothic Book"/>
              <a:cs typeface="Franklin Gothic Book"/>
            </a:endParaRPr>
          </a:p>
          <a:p>
            <a:pPr marL="469900">
              <a:lnSpc>
                <a:spcPct val="100000"/>
              </a:lnSpc>
              <a:spcBef>
                <a:spcPts val="395"/>
              </a:spcBef>
              <a:tabLst>
                <a:tab pos="756285" algn="l"/>
              </a:tabLst>
            </a:pPr>
            <a:r>
              <a:rPr sz="1100" spc="15" dirty="0">
                <a:solidFill>
                  <a:srgbClr val="F0A12D"/>
                </a:solidFill>
                <a:latin typeface="Wingdings 2"/>
                <a:cs typeface="Wingdings 2"/>
              </a:rPr>
              <a:t></a:t>
            </a:r>
            <a:r>
              <a:rPr sz="1100" spc="15" dirty="0">
                <a:solidFill>
                  <a:srgbClr val="F0A12D"/>
                </a:solidFill>
                <a:latin typeface="Times New Roman"/>
                <a:cs typeface="Times New Roman"/>
              </a:rPr>
              <a:t>	</a:t>
            </a:r>
            <a:r>
              <a:rPr sz="1600" spc="15" dirty="0">
                <a:solidFill>
                  <a:srgbClr val="4E3A2F"/>
                </a:solidFill>
                <a:latin typeface="Franklin Gothic Book"/>
                <a:cs typeface="Franklin Gothic Book"/>
              </a:rPr>
              <a:t>podo</a:t>
            </a:r>
            <a:r>
              <a:rPr sz="16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16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6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ren</a:t>
            </a:r>
            <a:r>
              <a:rPr sz="16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i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1600" dirty="0">
                <a:solidFill>
                  <a:srgbClr val="4E3A2F"/>
                </a:solidFill>
                <a:latin typeface="Times New Roman"/>
                <a:cs typeface="Times New Roman"/>
              </a:rPr>
              <a:t> </a:t>
            </a:r>
            <a:r>
              <a:rPr sz="1600" spc="-25" dirty="0">
                <a:solidFill>
                  <a:srgbClr val="4E3A2F"/>
                </a:solidFill>
                <a:latin typeface="Times New Roman"/>
                <a:cs typeface="Times New Roman"/>
              </a:rPr>
              <a:t> </a:t>
            </a:r>
            <a:r>
              <a:rPr sz="16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4</a:t>
            </a:r>
            <a:r>
              <a:rPr sz="1600" spc="-65" dirty="0">
                <a:solidFill>
                  <a:srgbClr val="4E3A2F"/>
                </a:solidFill>
                <a:latin typeface="Franklin Gothic Book"/>
                <a:cs typeface="Franklin Gothic Book"/>
              </a:rPr>
              <a:t>.</a:t>
            </a:r>
            <a:r>
              <a:rPr sz="16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1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.</a:t>
            </a:r>
            <a:r>
              <a:rPr sz="1600" spc="-65" dirty="0">
                <a:solidFill>
                  <a:srgbClr val="4E3A2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–</a:t>
            </a:r>
            <a:r>
              <a:rPr sz="16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600" spc="-35" dirty="0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odpora</a:t>
            </a:r>
            <a:r>
              <a:rPr sz="16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6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6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6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i</a:t>
            </a:r>
            <a:r>
              <a:rPr sz="1600" spc="-35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600" spc="-30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es</a:t>
            </a:r>
            <a:r>
              <a:rPr sz="16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16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í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c</a:t>
            </a:r>
            <a:r>
              <a:rPr sz="16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i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16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do</a:t>
            </a:r>
            <a:r>
              <a:rPr sz="16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lang="sk-SK" sz="1600" spc="-15" dirty="0" smtClean="0">
                <a:solidFill>
                  <a:srgbClr val="4E3A2F"/>
                </a:solidFill>
                <a:latin typeface="Franklin Gothic Book"/>
                <a:cs typeface="Franklin Gothic Book"/>
              </a:rPr>
              <a:t>poľnohospodárskych </a:t>
            </a:r>
            <a:r>
              <a:rPr sz="160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pod</a:t>
            </a:r>
            <a:r>
              <a:rPr sz="1600" spc="-1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ni</a:t>
            </a:r>
            <a:r>
              <a:rPr sz="1600" spc="-15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600" spc="-2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60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600" spc="-40" dirty="0" smtClean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6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(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s</a:t>
            </a:r>
            <a:r>
              <a:rPr sz="16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1600" spc="-100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.</a:t>
            </a:r>
            <a:r>
              <a:rPr sz="16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600" spc="-30" dirty="0">
                <a:solidFill>
                  <a:srgbClr val="4E3A2F"/>
                </a:solidFill>
                <a:latin typeface="Franklin Gothic Book"/>
                <a:cs typeface="Franklin Gothic Book"/>
              </a:rPr>
              <a:t>1</a:t>
            </a:r>
            <a:r>
              <a:rPr sz="16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9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8</a:t>
            </a:r>
            <a:endParaRPr sz="1600" dirty="0">
              <a:latin typeface="Franklin Gothic Book"/>
              <a:cs typeface="Franklin Gothic Book"/>
            </a:endParaRPr>
          </a:p>
          <a:p>
            <a:pPr marL="756285">
              <a:lnSpc>
                <a:spcPct val="100000"/>
              </a:lnSpc>
            </a:pPr>
            <a:r>
              <a:rPr sz="16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1600" spc="-25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V)</a:t>
            </a:r>
            <a:endParaRPr sz="1600" dirty="0">
              <a:latin typeface="Franklin Gothic Book"/>
              <a:cs typeface="Franklin Gothic Book"/>
            </a:endParaRPr>
          </a:p>
          <a:p>
            <a:pPr marL="756285" marR="5080" indent="-287020">
              <a:lnSpc>
                <a:spcPct val="100000"/>
              </a:lnSpc>
              <a:spcBef>
                <a:spcPts val="385"/>
              </a:spcBef>
              <a:tabLst>
                <a:tab pos="756285" algn="l"/>
              </a:tabLst>
            </a:pPr>
            <a:r>
              <a:rPr sz="1100" spc="15" dirty="0">
                <a:solidFill>
                  <a:srgbClr val="F0A12D"/>
                </a:solidFill>
                <a:latin typeface="Wingdings 2"/>
                <a:cs typeface="Wingdings 2"/>
              </a:rPr>
              <a:t></a:t>
            </a:r>
            <a:r>
              <a:rPr sz="1100" spc="15" dirty="0">
                <a:solidFill>
                  <a:srgbClr val="F0A12D"/>
                </a:solidFill>
                <a:latin typeface="Times New Roman"/>
                <a:cs typeface="Times New Roman"/>
              </a:rPr>
              <a:t>	</a:t>
            </a:r>
            <a:r>
              <a:rPr sz="16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po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d</a:t>
            </a:r>
            <a:r>
              <a:rPr sz="16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op</a:t>
            </a:r>
            <a:r>
              <a:rPr sz="16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6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ren</a:t>
            </a:r>
            <a:r>
              <a:rPr sz="16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i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1600" spc="-35" dirty="0">
                <a:solidFill>
                  <a:srgbClr val="4E3A2F"/>
                </a:solidFill>
                <a:latin typeface="Times New Roman"/>
                <a:cs typeface="Times New Roman"/>
              </a:rPr>
              <a:t> </a:t>
            </a:r>
            <a:r>
              <a:rPr sz="16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4.2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.</a:t>
            </a:r>
            <a:r>
              <a:rPr sz="1600" spc="-40" dirty="0">
                <a:solidFill>
                  <a:srgbClr val="4E3A2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– </a:t>
            </a:r>
            <a:r>
              <a:rPr sz="1600" spc="-35" dirty="0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od</a:t>
            </a:r>
            <a:r>
              <a:rPr sz="16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ora</a:t>
            </a:r>
            <a:r>
              <a:rPr sz="1600" spc="-2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6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re</a:t>
            </a:r>
            <a:r>
              <a:rPr sz="16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 i</a:t>
            </a:r>
            <a:r>
              <a:rPr sz="1600" spc="-30" dirty="0">
                <a:solidFill>
                  <a:srgbClr val="4E3A2F"/>
                </a:solidFill>
                <a:latin typeface="Franklin Gothic Book"/>
                <a:cs typeface="Franklin Gothic Book"/>
              </a:rPr>
              <a:t>nv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es</a:t>
            </a:r>
            <a:r>
              <a:rPr sz="16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16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í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c</a:t>
            </a:r>
            <a:r>
              <a:rPr sz="16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i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16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6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a s</a:t>
            </a:r>
            <a:r>
              <a:rPr sz="16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6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c</a:t>
            </a:r>
            <a:r>
              <a:rPr sz="1600" spc="-25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600" spc="-30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6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6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6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i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e/</a:t>
            </a:r>
            <a:r>
              <a:rPr sz="16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u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6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á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d</a:t>
            </a:r>
            <a:r>
              <a:rPr sz="16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za</a:t>
            </a:r>
            <a:r>
              <a:rPr sz="16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6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i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1600" spc="3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6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a </a:t>
            </a:r>
            <a:r>
              <a:rPr sz="16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rh</a:t>
            </a:r>
            <a:r>
              <a:rPr sz="16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6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a/al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16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b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6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600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vý</a:t>
            </a:r>
            <a:r>
              <a:rPr sz="1600" spc="-30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600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oj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lang="sk-SK" sz="1600" dirty="0" smtClean="0">
                <a:solidFill>
                  <a:srgbClr val="4E3A2F"/>
                </a:solidFill>
                <a:latin typeface="Franklin Gothic Book"/>
                <a:cs typeface="Franklin Gothic Book"/>
              </a:rPr>
              <a:t>poľnohospodárskych </a:t>
            </a:r>
            <a:r>
              <a:rPr sz="160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vý</a:t>
            </a:r>
            <a:r>
              <a:rPr sz="1600" spc="-25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60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ob</a:t>
            </a:r>
            <a:r>
              <a:rPr sz="1600" spc="-1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600" spc="-2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60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600" spc="-40" dirty="0" smtClean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6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(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s</a:t>
            </a:r>
            <a:r>
              <a:rPr sz="16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1600" spc="-100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.</a:t>
            </a:r>
            <a:r>
              <a:rPr sz="16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600" spc="-55" dirty="0">
                <a:solidFill>
                  <a:srgbClr val="4E3A2F"/>
                </a:solidFill>
                <a:latin typeface="Franklin Gothic Book"/>
                <a:cs typeface="Franklin Gothic Book"/>
              </a:rPr>
              <a:t>21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0</a:t>
            </a:r>
            <a:r>
              <a:rPr sz="16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6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1600" spc="-25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V)</a:t>
            </a:r>
            <a:endParaRPr sz="1600" dirty="0">
              <a:latin typeface="Franklin Gothic Book"/>
              <a:cs typeface="Franklin Gothic Book"/>
            </a:endParaRPr>
          </a:p>
          <a:p>
            <a:pPr marL="756285" marR="278765" indent="-287020">
              <a:lnSpc>
                <a:spcPct val="100000"/>
              </a:lnSpc>
              <a:spcBef>
                <a:spcPts val="384"/>
              </a:spcBef>
              <a:tabLst>
                <a:tab pos="756285" algn="l"/>
              </a:tabLst>
            </a:pPr>
            <a:r>
              <a:rPr sz="1100" spc="15" dirty="0">
                <a:solidFill>
                  <a:srgbClr val="F0A12D"/>
                </a:solidFill>
                <a:latin typeface="Wingdings 2"/>
                <a:cs typeface="Wingdings 2"/>
              </a:rPr>
              <a:t></a:t>
            </a:r>
            <a:r>
              <a:rPr sz="1100" spc="15" dirty="0">
                <a:solidFill>
                  <a:srgbClr val="F0A12D"/>
                </a:solidFill>
                <a:latin typeface="Times New Roman"/>
                <a:cs typeface="Times New Roman"/>
              </a:rPr>
              <a:t>	</a:t>
            </a:r>
            <a:r>
              <a:rPr sz="16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po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d</a:t>
            </a:r>
            <a:r>
              <a:rPr sz="16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op</a:t>
            </a:r>
            <a:r>
              <a:rPr sz="16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6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ren</a:t>
            </a:r>
            <a:r>
              <a:rPr sz="16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i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1600" spc="-35" dirty="0">
                <a:solidFill>
                  <a:srgbClr val="4E3A2F"/>
                </a:solidFill>
                <a:latin typeface="Times New Roman"/>
                <a:cs typeface="Times New Roman"/>
              </a:rPr>
              <a:t> </a:t>
            </a:r>
            <a:r>
              <a:rPr sz="16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4.3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.</a:t>
            </a:r>
            <a:r>
              <a:rPr sz="1600" spc="-40" dirty="0">
                <a:solidFill>
                  <a:srgbClr val="4E3A2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– </a:t>
            </a:r>
            <a:r>
              <a:rPr sz="1600" spc="-35" dirty="0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od</a:t>
            </a:r>
            <a:r>
              <a:rPr sz="16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ora</a:t>
            </a:r>
            <a:r>
              <a:rPr sz="1600" spc="-2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6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a </a:t>
            </a:r>
            <a:r>
              <a:rPr sz="16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i</a:t>
            </a:r>
            <a:r>
              <a:rPr sz="1600" spc="-30" dirty="0">
                <a:solidFill>
                  <a:srgbClr val="4E3A2F"/>
                </a:solidFill>
                <a:latin typeface="Franklin Gothic Book"/>
                <a:cs typeface="Franklin Gothic Book"/>
              </a:rPr>
              <a:t>nv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es</a:t>
            </a:r>
            <a:r>
              <a:rPr sz="16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16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í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c</a:t>
            </a:r>
            <a:r>
              <a:rPr sz="16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i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16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do</a:t>
            </a:r>
            <a:r>
              <a:rPr sz="16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 i</a:t>
            </a:r>
            <a:r>
              <a:rPr sz="16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fr</a:t>
            </a:r>
            <a:r>
              <a:rPr sz="16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š</a:t>
            </a:r>
            <a:r>
              <a:rPr sz="16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6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u</a:t>
            </a:r>
            <a:r>
              <a:rPr sz="16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6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16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ú</a:t>
            </a:r>
            <a:r>
              <a:rPr sz="1600" spc="45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y</a:t>
            </a:r>
            <a:r>
              <a:rPr sz="1600" spc="-6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s</a:t>
            </a:r>
            <a:r>
              <a:rPr sz="16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ú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6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i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s</a:t>
            </a:r>
            <a:r>
              <a:rPr sz="16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i</a:t>
            </a:r>
            <a:r>
              <a:rPr sz="16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cej s</a:t>
            </a:r>
            <a:r>
              <a:rPr sz="16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vý</a:t>
            </a:r>
            <a:r>
              <a:rPr sz="1600" spc="-30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6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j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6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m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, </a:t>
            </a:r>
            <a:r>
              <a:rPr sz="16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m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oder</a:t>
            </a:r>
            <a:r>
              <a:rPr sz="16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nizá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c</a:t>
            </a:r>
            <a:r>
              <a:rPr sz="16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i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ou</a:t>
            </a:r>
            <a:r>
              <a:rPr sz="16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6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al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ebo</a:t>
            </a:r>
            <a:r>
              <a:rPr sz="16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6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600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pr</a:t>
            </a:r>
            <a:r>
              <a:rPr sz="1600" spc="-10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i</a:t>
            </a:r>
            <a:r>
              <a:rPr sz="1600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spôsoben</a:t>
            </a:r>
            <a:r>
              <a:rPr sz="1600" spc="-10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í</a:t>
            </a:r>
            <a:r>
              <a:rPr sz="1600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m</a:t>
            </a:r>
            <a:r>
              <a:rPr sz="1600" spc="-5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lang="sk-SK" sz="1600" spc="-55" dirty="0" smtClean="0">
                <a:solidFill>
                  <a:srgbClr val="4E3A2F"/>
                </a:solidFill>
                <a:latin typeface="Franklin Gothic Book"/>
                <a:cs typeface="Franklin Gothic Book"/>
              </a:rPr>
              <a:t>poľnohospodárstva </a:t>
            </a:r>
            <a:r>
              <a:rPr sz="1600" dirty="0" smtClean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600" spc="-5" dirty="0" smtClean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6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l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esného</a:t>
            </a:r>
            <a:r>
              <a:rPr sz="16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hos</a:t>
            </a:r>
            <a:r>
              <a:rPr sz="16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od</a:t>
            </a:r>
            <a:r>
              <a:rPr sz="16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á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rs</a:t>
            </a:r>
            <a:r>
              <a:rPr sz="16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1600" spc="-30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600" spc="-2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6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(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s</a:t>
            </a:r>
            <a:r>
              <a:rPr sz="16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1600" spc="-100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. </a:t>
            </a:r>
            <a:r>
              <a:rPr sz="1600" spc="-55" dirty="0">
                <a:solidFill>
                  <a:srgbClr val="4E3A2F"/>
                </a:solidFill>
                <a:latin typeface="Franklin Gothic Book"/>
                <a:cs typeface="Franklin Gothic Book"/>
              </a:rPr>
              <a:t>2</a:t>
            </a:r>
            <a:r>
              <a:rPr sz="1600" spc="-125" dirty="0">
                <a:solidFill>
                  <a:srgbClr val="4E3A2F"/>
                </a:solidFill>
                <a:latin typeface="Franklin Gothic Book"/>
                <a:cs typeface="Franklin Gothic Book"/>
              </a:rPr>
              <a:t>1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7</a:t>
            </a:r>
            <a:r>
              <a:rPr sz="1600" dirty="0">
                <a:solidFill>
                  <a:srgbClr val="4E3A2F"/>
                </a:solidFill>
                <a:latin typeface="Times New Roman"/>
                <a:cs typeface="Times New Roman"/>
              </a:rPr>
              <a:t> </a:t>
            </a:r>
            <a:r>
              <a:rPr sz="16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1600" spc="-30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V)</a:t>
            </a:r>
            <a:endParaRPr sz="1600" dirty="0">
              <a:latin typeface="Franklin Gothic Book"/>
              <a:cs typeface="Franklin Gothic Book"/>
            </a:endParaRPr>
          </a:p>
          <a:p>
            <a:pPr marL="356870" marR="793115" indent="-344805" algn="just">
              <a:lnSpc>
                <a:spcPct val="100000"/>
              </a:lnSpc>
              <a:spcBef>
                <a:spcPts val="425"/>
              </a:spcBef>
            </a:pPr>
            <a:r>
              <a:rPr sz="1250" b="1" spc="10" dirty="0" smtClean="0">
                <a:solidFill>
                  <a:srgbClr val="0070C0"/>
                </a:solidFill>
                <a:latin typeface="Times New Roman"/>
                <a:cs typeface="Times New Roman"/>
              </a:rPr>
              <a:t>    </a:t>
            </a:r>
            <a:r>
              <a:rPr sz="1250" b="1" spc="15" dirty="0" smtClean="0">
                <a:solidFill>
                  <a:srgbClr val="0070C0"/>
                </a:solidFill>
                <a:latin typeface="Times New Roman"/>
                <a:cs typeface="Times New Roman"/>
              </a:rPr>
              <a:t> </a:t>
            </a:r>
            <a:r>
              <a:rPr sz="1800" b="1" spc="20" dirty="0">
                <a:solidFill>
                  <a:srgbClr val="0070C0"/>
                </a:solidFill>
                <a:latin typeface="Franklin Gothic Book"/>
                <a:cs typeface="Franklin Gothic Book"/>
              </a:rPr>
              <a:t>op</a:t>
            </a:r>
            <a:r>
              <a:rPr sz="1800" b="1" spc="30" dirty="0">
                <a:solidFill>
                  <a:srgbClr val="0070C0"/>
                </a:solidFill>
                <a:latin typeface="Franklin Gothic Book"/>
                <a:cs typeface="Franklin Gothic Book"/>
              </a:rPr>
              <a:t>a</a:t>
            </a:r>
            <a:r>
              <a:rPr sz="1800" b="1" dirty="0">
                <a:solidFill>
                  <a:srgbClr val="0070C0"/>
                </a:solidFill>
                <a:latin typeface="Franklin Gothic Book"/>
                <a:cs typeface="Franklin Gothic Book"/>
              </a:rPr>
              <a:t>t</a:t>
            </a:r>
            <a:r>
              <a:rPr sz="1800" b="1" spc="5" dirty="0">
                <a:solidFill>
                  <a:srgbClr val="0070C0"/>
                </a:solidFill>
                <a:latin typeface="Franklin Gothic Book"/>
                <a:cs typeface="Franklin Gothic Book"/>
              </a:rPr>
              <a:t>r</a:t>
            </a:r>
            <a:r>
              <a:rPr sz="1800" b="1" dirty="0">
                <a:solidFill>
                  <a:srgbClr val="0070C0"/>
                </a:solidFill>
                <a:latin typeface="Franklin Gothic Book"/>
                <a:cs typeface="Franklin Gothic Book"/>
              </a:rPr>
              <a:t>e</a:t>
            </a:r>
            <a:r>
              <a:rPr sz="1800" b="1" spc="-15" dirty="0">
                <a:solidFill>
                  <a:srgbClr val="0070C0"/>
                </a:solidFill>
                <a:latin typeface="Franklin Gothic Book"/>
                <a:cs typeface="Franklin Gothic Book"/>
              </a:rPr>
              <a:t>n</a:t>
            </a:r>
            <a:r>
              <a:rPr sz="1800" b="1" spc="15" dirty="0">
                <a:solidFill>
                  <a:srgbClr val="0070C0"/>
                </a:solidFill>
                <a:latin typeface="Franklin Gothic Book"/>
                <a:cs typeface="Franklin Gothic Book"/>
              </a:rPr>
              <a:t>i</a:t>
            </a:r>
            <a:r>
              <a:rPr sz="1800" b="1" dirty="0">
                <a:solidFill>
                  <a:srgbClr val="0070C0"/>
                </a:solidFill>
                <a:latin typeface="Franklin Gothic Book"/>
                <a:cs typeface="Franklin Gothic Book"/>
              </a:rPr>
              <a:t>e</a:t>
            </a:r>
            <a:r>
              <a:rPr sz="1800" b="1" spc="-90" dirty="0">
                <a:solidFill>
                  <a:srgbClr val="0070C0"/>
                </a:solidFill>
                <a:latin typeface="Times New Roman"/>
                <a:cs typeface="Times New Roman"/>
              </a:rPr>
              <a:t> </a:t>
            </a:r>
            <a:r>
              <a:rPr sz="1800" b="1" spc="25" dirty="0">
                <a:solidFill>
                  <a:srgbClr val="0070C0"/>
                </a:solidFill>
                <a:latin typeface="Franklin Gothic Book"/>
                <a:cs typeface="Franklin Gothic Book"/>
              </a:rPr>
              <a:t>M</a:t>
            </a:r>
            <a:r>
              <a:rPr sz="1800" b="1" spc="20" dirty="0">
                <a:solidFill>
                  <a:srgbClr val="0070C0"/>
                </a:solidFill>
                <a:latin typeface="Franklin Gothic Book"/>
                <a:cs typeface="Franklin Gothic Book"/>
              </a:rPr>
              <a:t>0</a:t>
            </a:r>
            <a:r>
              <a:rPr sz="1800" b="1" dirty="0">
                <a:solidFill>
                  <a:srgbClr val="0070C0"/>
                </a:solidFill>
                <a:latin typeface="Franklin Gothic Book"/>
                <a:cs typeface="Franklin Gothic Book"/>
              </a:rPr>
              <a:t>5</a:t>
            </a:r>
            <a:r>
              <a:rPr sz="1800" b="1" spc="-35" dirty="0">
                <a:solidFill>
                  <a:srgbClr val="0070C0"/>
                </a:solidFill>
                <a:latin typeface="Times New Roman"/>
                <a:cs typeface="Times New Roman"/>
              </a:rPr>
              <a:t> </a:t>
            </a:r>
            <a:r>
              <a:rPr sz="1800" b="1" dirty="0">
                <a:solidFill>
                  <a:srgbClr val="0070C0"/>
                </a:solidFill>
                <a:latin typeface="Franklin Gothic Book"/>
                <a:cs typeface="Franklin Gothic Book"/>
              </a:rPr>
              <a:t>-</a:t>
            </a:r>
            <a:r>
              <a:rPr sz="1800" b="1" spc="-15" dirty="0">
                <a:solidFill>
                  <a:srgbClr val="0070C0"/>
                </a:solidFill>
                <a:latin typeface="Times New Roman"/>
                <a:cs typeface="Times New Roman"/>
              </a:rPr>
              <a:t> </a:t>
            </a:r>
            <a:r>
              <a:rPr sz="1800" b="1" spc="10" dirty="0">
                <a:solidFill>
                  <a:srgbClr val="0070C0"/>
                </a:solidFill>
                <a:latin typeface="Franklin Gothic Book"/>
                <a:cs typeface="Franklin Gothic Book"/>
              </a:rPr>
              <a:t>O</a:t>
            </a:r>
            <a:r>
              <a:rPr sz="1800" b="1" spc="0" dirty="0">
                <a:solidFill>
                  <a:srgbClr val="0070C0"/>
                </a:solidFill>
                <a:latin typeface="Franklin Gothic Book"/>
                <a:cs typeface="Franklin Gothic Book"/>
              </a:rPr>
              <a:t>b</a:t>
            </a:r>
            <a:r>
              <a:rPr sz="1800" b="1" spc="30" dirty="0">
                <a:solidFill>
                  <a:srgbClr val="0070C0"/>
                </a:solidFill>
                <a:latin typeface="Franklin Gothic Book"/>
                <a:cs typeface="Franklin Gothic Book"/>
              </a:rPr>
              <a:t>n</a:t>
            </a:r>
            <a:r>
              <a:rPr sz="1800" b="1" spc="-25" dirty="0">
                <a:solidFill>
                  <a:srgbClr val="0070C0"/>
                </a:solidFill>
                <a:latin typeface="Franklin Gothic Book"/>
                <a:cs typeface="Franklin Gothic Book"/>
              </a:rPr>
              <a:t>o</a:t>
            </a:r>
            <a:r>
              <a:rPr sz="1800" b="1" spc="-30" dirty="0">
                <a:solidFill>
                  <a:srgbClr val="0070C0"/>
                </a:solidFill>
                <a:latin typeface="Franklin Gothic Book"/>
                <a:cs typeface="Franklin Gothic Book"/>
              </a:rPr>
              <a:t>v</a:t>
            </a:r>
            <a:r>
              <a:rPr sz="1800" b="1" dirty="0">
                <a:solidFill>
                  <a:srgbClr val="0070C0"/>
                </a:solidFill>
                <a:latin typeface="Franklin Gothic Book"/>
                <a:cs typeface="Franklin Gothic Book"/>
              </a:rPr>
              <a:t>a</a:t>
            </a:r>
            <a:r>
              <a:rPr sz="1800" b="1" spc="-85" dirty="0">
                <a:solidFill>
                  <a:srgbClr val="0070C0"/>
                </a:solidFill>
                <a:latin typeface="Franklin Gothic Book"/>
                <a:cs typeface="Franklin Gothic Book"/>
              </a:rPr>
              <a:t> </a:t>
            </a:r>
            <a:r>
              <a:rPr sz="1800" b="1" spc="5" dirty="0" err="1">
                <a:solidFill>
                  <a:srgbClr val="0070C0"/>
                </a:solidFill>
                <a:latin typeface="Franklin Gothic Book"/>
                <a:cs typeface="Franklin Gothic Book"/>
              </a:rPr>
              <a:t>p</a:t>
            </a:r>
            <a:r>
              <a:rPr sz="1800" b="1" dirty="0" err="1">
                <a:solidFill>
                  <a:srgbClr val="0070C0"/>
                </a:solidFill>
                <a:latin typeface="Franklin Gothic Book"/>
                <a:cs typeface="Franklin Gothic Book"/>
              </a:rPr>
              <a:t>ote</a:t>
            </a:r>
            <a:r>
              <a:rPr sz="1800" b="1" spc="5" dirty="0" err="1">
                <a:solidFill>
                  <a:srgbClr val="0070C0"/>
                </a:solidFill>
                <a:latin typeface="Franklin Gothic Book"/>
                <a:cs typeface="Franklin Gothic Book"/>
              </a:rPr>
              <a:t>n</a:t>
            </a:r>
            <a:r>
              <a:rPr sz="1800" b="1" dirty="0" err="1">
                <a:solidFill>
                  <a:srgbClr val="0070C0"/>
                </a:solidFill>
                <a:latin typeface="Franklin Gothic Book"/>
                <a:cs typeface="Franklin Gothic Book"/>
              </a:rPr>
              <a:t>c</a:t>
            </a:r>
            <a:r>
              <a:rPr sz="1800" b="1" spc="-5" dirty="0" err="1">
                <a:solidFill>
                  <a:srgbClr val="0070C0"/>
                </a:solidFill>
                <a:latin typeface="Franklin Gothic Book"/>
                <a:cs typeface="Franklin Gothic Book"/>
              </a:rPr>
              <a:t>i</a:t>
            </a:r>
            <a:r>
              <a:rPr sz="1800" b="1" spc="5" dirty="0" err="1">
                <a:solidFill>
                  <a:srgbClr val="0070C0"/>
                </a:solidFill>
                <a:latin typeface="Franklin Gothic Book"/>
                <a:cs typeface="Franklin Gothic Book"/>
              </a:rPr>
              <a:t>á</a:t>
            </a:r>
            <a:r>
              <a:rPr sz="1800" b="1" dirty="0" err="1">
                <a:solidFill>
                  <a:srgbClr val="0070C0"/>
                </a:solidFill>
                <a:latin typeface="Franklin Gothic Book"/>
                <a:cs typeface="Franklin Gothic Book"/>
              </a:rPr>
              <a:t>lu</a:t>
            </a:r>
            <a:r>
              <a:rPr sz="1800" b="1" spc="-60" dirty="0">
                <a:solidFill>
                  <a:srgbClr val="0070C0"/>
                </a:solidFill>
                <a:latin typeface="Franklin Gothic Book"/>
                <a:cs typeface="Franklin Gothic Book"/>
              </a:rPr>
              <a:t> </a:t>
            </a:r>
            <a:r>
              <a:rPr lang="sk-SK" sz="1800" b="1" spc="-60" dirty="0" smtClean="0">
                <a:solidFill>
                  <a:srgbClr val="0070C0"/>
                </a:solidFill>
                <a:latin typeface="Franklin Gothic Book"/>
                <a:cs typeface="Franklin Gothic Book"/>
              </a:rPr>
              <a:t>poľnohospodárskej </a:t>
            </a:r>
            <a:r>
              <a:rPr sz="1800" b="1" spc="15" dirty="0" err="1" smtClean="0">
                <a:solidFill>
                  <a:srgbClr val="0070C0"/>
                </a:solidFill>
                <a:latin typeface="Franklin Gothic Book"/>
                <a:cs typeface="Franklin Gothic Book"/>
              </a:rPr>
              <a:t>v</a:t>
            </a:r>
            <a:r>
              <a:rPr sz="1800" b="1" spc="0" dirty="0" err="1" smtClean="0">
                <a:solidFill>
                  <a:srgbClr val="0070C0"/>
                </a:solidFill>
                <a:latin typeface="Franklin Gothic Book"/>
                <a:cs typeface="Franklin Gothic Book"/>
              </a:rPr>
              <a:t>ý</a:t>
            </a:r>
            <a:r>
              <a:rPr sz="1800" b="1" spc="5" dirty="0" err="1" smtClean="0">
                <a:solidFill>
                  <a:srgbClr val="0070C0"/>
                </a:solidFill>
                <a:latin typeface="Franklin Gothic Book"/>
                <a:cs typeface="Franklin Gothic Book"/>
              </a:rPr>
              <a:t>r</a:t>
            </a:r>
            <a:r>
              <a:rPr sz="1800" b="1" dirty="0" err="1" smtClean="0">
                <a:solidFill>
                  <a:srgbClr val="0070C0"/>
                </a:solidFill>
                <a:latin typeface="Franklin Gothic Book"/>
                <a:cs typeface="Franklin Gothic Book"/>
              </a:rPr>
              <a:t>o</a:t>
            </a:r>
            <a:r>
              <a:rPr sz="1800" b="1" spc="-40" dirty="0" err="1" smtClean="0">
                <a:solidFill>
                  <a:srgbClr val="0070C0"/>
                </a:solidFill>
                <a:latin typeface="Franklin Gothic Book"/>
                <a:cs typeface="Franklin Gothic Book"/>
              </a:rPr>
              <a:t>b</a:t>
            </a:r>
            <a:r>
              <a:rPr sz="1800" b="1" spc="-10" dirty="0" err="1" smtClean="0">
                <a:solidFill>
                  <a:srgbClr val="0070C0"/>
                </a:solidFill>
                <a:latin typeface="Franklin Gothic Book"/>
                <a:cs typeface="Franklin Gothic Book"/>
              </a:rPr>
              <a:t>y</a:t>
            </a:r>
            <a:r>
              <a:rPr sz="1800" b="1" spc="-70" dirty="0" smtClean="0">
                <a:solidFill>
                  <a:srgbClr val="0070C0"/>
                </a:solidFill>
                <a:latin typeface="Franklin Gothic Book"/>
                <a:cs typeface="Franklin Gothic Book"/>
              </a:rPr>
              <a:t> </a:t>
            </a:r>
            <a:r>
              <a:rPr sz="1800" b="1" spc="5" dirty="0">
                <a:solidFill>
                  <a:srgbClr val="0070C0"/>
                </a:solidFill>
                <a:latin typeface="Franklin Gothic Book"/>
                <a:cs typeface="Franklin Gothic Book"/>
              </a:rPr>
              <a:t>p</a:t>
            </a:r>
            <a:r>
              <a:rPr sz="1800" b="1" spc="20" dirty="0">
                <a:solidFill>
                  <a:srgbClr val="0070C0"/>
                </a:solidFill>
                <a:latin typeface="Franklin Gothic Book"/>
                <a:cs typeface="Franklin Gothic Book"/>
              </a:rPr>
              <a:t>o</a:t>
            </a:r>
            <a:r>
              <a:rPr sz="1800" b="1" spc="25" dirty="0">
                <a:solidFill>
                  <a:srgbClr val="0070C0"/>
                </a:solidFill>
                <a:latin typeface="Franklin Gothic Book"/>
                <a:cs typeface="Franklin Gothic Book"/>
              </a:rPr>
              <a:t>š</a:t>
            </a:r>
            <a:r>
              <a:rPr sz="1800" b="1" spc="-40" dirty="0">
                <a:solidFill>
                  <a:srgbClr val="0070C0"/>
                </a:solidFill>
                <a:latin typeface="Franklin Gothic Book"/>
                <a:cs typeface="Franklin Gothic Book"/>
              </a:rPr>
              <a:t>k</a:t>
            </a:r>
            <a:r>
              <a:rPr sz="1800" b="1" dirty="0">
                <a:solidFill>
                  <a:srgbClr val="0070C0"/>
                </a:solidFill>
                <a:latin typeface="Franklin Gothic Book"/>
                <a:cs typeface="Franklin Gothic Book"/>
              </a:rPr>
              <a:t>o</a:t>
            </a:r>
            <a:r>
              <a:rPr sz="1800" b="1" spc="-10" dirty="0">
                <a:solidFill>
                  <a:srgbClr val="0070C0"/>
                </a:solidFill>
                <a:latin typeface="Franklin Gothic Book"/>
                <a:cs typeface="Franklin Gothic Book"/>
              </a:rPr>
              <a:t>d</a:t>
            </a:r>
            <a:r>
              <a:rPr sz="1800" b="1" dirty="0">
                <a:solidFill>
                  <a:srgbClr val="0070C0"/>
                </a:solidFill>
                <a:latin typeface="Franklin Gothic Book"/>
                <a:cs typeface="Franklin Gothic Book"/>
              </a:rPr>
              <a:t>e</a:t>
            </a:r>
            <a:r>
              <a:rPr sz="1800" b="1" spc="5" dirty="0">
                <a:solidFill>
                  <a:srgbClr val="0070C0"/>
                </a:solidFill>
                <a:latin typeface="Franklin Gothic Book"/>
                <a:cs typeface="Franklin Gothic Book"/>
              </a:rPr>
              <a:t>n</a:t>
            </a:r>
            <a:r>
              <a:rPr sz="1800" b="1" dirty="0">
                <a:solidFill>
                  <a:srgbClr val="0070C0"/>
                </a:solidFill>
                <a:latin typeface="Franklin Gothic Book"/>
                <a:cs typeface="Franklin Gothic Book"/>
              </a:rPr>
              <a:t>ého </a:t>
            </a:r>
            <a:r>
              <a:rPr sz="1800" b="1" spc="5" dirty="0">
                <a:solidFill>
                  <a:srgbClr val="0070C0"/>
                </a:solidFill>
                <a:latin typeface="Franklin Gothic Book"/>
                <a:cs typeface="Franklin Gothic Book"/>
              </a:rPr>
              <a:t>p</a:t>
            </a:r>
            <a:r>
              <a:rPr sz="1800" b="1" spc="30" dirty="0">
                <a:solidFill>
                  <a:srgbClr val="0070C0"/>
                </a:solidFill>
                <a:latin typeface="Franklin Gothic Book"/>
                <a:cs typeface="Franklin Gothic Book"/>
              </a:rPr>
              <a:t>r</a:t>
            </a:r>
            <a:r>
              <a:rPr sz="1800" b="1" spc="5" dirty="0">
                <a:solidFill>
                  <a:srgbClr val="0070C0"/>
                </a:solidFill>
                <a:latin typeface="Franklin Gothic Book"/>
                <a:cs typeface="Franklin Gothic Book"/>
              </a:rPr>
              <a:t>í</a:t>
            </a:r>
            <a:r>
              <a:rPr sz="1800" b="1" spc="-20" dirty="0">
                <a:solidFill>
                  <a:srgbClr val="0070C0"/>
                </a:solidFill>
                <a:latin typeface="Franklin Gothic Book"/>
                <a:cs typeface="Franklin Gothic Book"/>
              </a:rPr>
              <a:t>r</a:t>
            </a:r>
            <a:r>
              <a:rPr sz="1800" b="1" dirty="0">
                <a:solidFill>
                  <a:srgbClr val="0070C0"/>
                </a:solidFill>
                <a:latin typeface="Franklin Gothic Book"/>
                <a:cs typeface="Franklin Gothic Book"/>
              </a:rPr>
              <a:t>o</a:t>
            </a:r>
            <a:r>
              <a:rPr sz="1800" b="1" spc="-10" dirty="0">
                <a:solidFill>
                  <a:srgbClr val="0070C0"/>
                </a:solidFill>
                <a:latin typeface="Franklin Gothic Book"/>
                <a:cs typeface="Franklin Gothic Book"/>
              </a:rPr>
              <a:t>d</a:t>
            </a:r>
            <a:r>
              <a:rPr sz="1800" b="1" spc="5" dirty="0">
                <a:solidFill>
                  <a:srgbClr val="0070C0"/>
                </a:solidFill>
                <a:latin typeface="Franklin Gothic Book"/>
                <a:cs typeface="Franklin Gothic Book"/>
              </a:rPr>
              <a:t>n</a:t>
            </a:r>
            <a:r>
              <a:rPr sz="1800" b="1" spc="-10" dirty="0">
                <a:solidFill>
                  <a:srgbClr val="0070C0"/>
                </a:solidFill>
                <a:latin typeface="Franklin Gothic Book"/>
                <a:cs typeface="Franklin Gothic Book"/>
              </a:rPr>
              <a:t>ý</a:t>
            </a:r>
            <a:r>
              <a:rPr sz="1800" b="1" dirty="0">
                <a:solidFill>
                  <a:srgbClr val="0070C0"/>
                </a:solidFill>
                <a:latin typeface="Franklin Gothic Book"/>
                <a:cs typeface="Franklin Gothic Book"/>
              </a:rPr>
              <a:t>m</a:t>
            </a:r>
            <a:r>
              <a:rPr sz="1800" b="1" spc="-5" dirty="0">
                <a:solidFill>
                  <a:srgbClr val="0070C0"/>
                </a:solidFill>
                <a:latin typeface="Franklin Gothic Book"/>
                <a:cs typeface="Franklin Gothic Book"/>
              </a:rPr>
              <a:t>i</a:t>
            </a:r>
            <a:r>
              <a:rPr sz="1800" b="1" spc="-70" dirty="0">
                <a:solidFill>
                  <a:srgbClr val="0070C0"/>
                </a:solidFill>
                <a:latin typeface="Franklin Gothic Book"/>
                <a:cs typeface="Franklin Gothic Book"/>
              </a:rPr>
              <a:t> </a:t>
            </a:r>
            <a:r>
              <a:rPr sz="1800" b="1" spc="10" dirty="0">
                <a:solidFill>
                  <a:srgbClr val="0070C0"/>
                </a:solidFill>
                <a:latin typeface="Franklin Gothic Book"/>
                <a:cs typeface="Franklin Gothic Book"/>
              </a:rPr>
              <a:t>k</a:t>
            </a:r>
            <a:r>
              <a:rPr sz="1800" b="1" spc="30" dirty="0">
                <a:solidFill>
                  <a:srgbClr val="0070C0"/>
                </a:solidFill>
                <a:latin typeface="Franklin Gothic Book"/>
                <a:cs typeface="Franklin Gothic Book"/>
              </a:rPr>
              <a:t>a</a:t>
            </a:r>
            <a:r>
              <a:rPr sz="1800" b="1" dirty="0">
                <a:solidFill>
                  <a:srgbClr val="0070C0"/>
                </a:solidFill>
                <a:latin typeface="Franklin Gothic Book"/>
                <a:cs typeface="Franklin Gothic Book"/>
              </a:rPr>
              <a:t>t</a:t>
            </a:r>
            <a:r>
              <a:rPr sz="1800" b="1" spc="5" dirty="0">
                <a:solidFill>
                  <a:srgbClr val="0070C0"/>
                </a:solidFill>
                <a:latin typeface="Franklin Gothic Book"/>
                <a:cs typeface="Franklin Gothic Book"/>
              </a:rPr>
              <a:t>as</a:t>
            </a:r>
            <a:r>
              <a:rPr sz="1800" b="1" dirty="0">
                <a:solidFill>
                  <a:srgbClr val="0070C0"/>
                </a:solidFill>
                <a:latin typeface="Franklin Gothic Book"/>
                <a:cs typeface="Franklin Gothic Book"/>
              </a:rPr>
              <a:t>t</a:t>
            </a:r>
            <a:r>
              <a:rPr sz="1800" b="1" spc="-20" dirty="0">
                <a:solidFill>
                  <a:srgbClr val="0070C0"/>
                </a:solidFill>
                <a:latin typeface="Franklin Gothic Book"/>
                <a:cs typeface="Franklin Gothic Book"/>
              </a:rPr>
              <a:t>r</a:t>
            </a:r>
            <a:r>
              <a:rPr sz="1800" b="1" dirty="0">
                <a:solidFill>
                  <a:srgbClr val="0070C0"/>
                </a:solidFill>
                <a:latin typeface="Franklin Gothic Book"/>
                <a:cs typeface="Franklin Gothic Book"/>
              </a:rPr>
              <a:t>o</a:t>
            </a:r>
            <a:r>
              <a:rPr sz="1800" b="1" spc="-35" dirty="0">
                <a:solidFill>
                  <a:srgbClr val="0070C0"/>
                </a:solidFill>
                <a:latin typeface="Franklin Gothic Book"/>
                <a:cs typeface="Franklin Gothic Book"/>
              </a:rPr>
              <a:t>f</a:t>
            </a:r>
            <a:r>
              <a:rPr sz="1800" b="1" spc="5" dirty="0">
                <a:solidFill>
                  <a:srgbClr val="0070C0"/>
                </a:solidFill>
                <a:latin typeface="Franklin Gothic Book"/>
                <a:cs typeface="Franklin Gothic Book"/>
              </a:rPr>
              <a:t>a</a:t>
            </a:r>
            <a:r>
              <a:rPr sz="1800" b="1" dirty="0">
                <a:solidFill>
                  <a:srgbClr val="0070C0"/>
                </a:solidFill>
                <a:latin typeface="Franklin Gothic Book"/>
                <a:cs typeface="Franklin Gothic Book"/>
              </a:rPr>
              <a:t>m</a:t>
            </a:r>
            <a:r>
              <a:rPr sz="1800" b="1" spc="-5" dirty="0">
                <a:solidFill>
                  <a:srgbClr val="0070C0"/>
                </a:solidFill>
                <a:latin typeface="Franklin Gothic Book"/>
                <a:cs typeface="Franklin Gothic Book"/>
              </a:rPr>
              <a:t>i</a:t>
            </a:r>
            <a:r>
              <a:rPr sz="1800" b="1" spc="-65" dirty="0">
                <a:solidFill>
                  <a:srgbClr val="0070C0"/>
                </a:solidFill>
                <a:latin typeface="Franklin Gothic Book"/>
                <a:cs typeface="Franklin Gothic Book"/>
              </a:rPr>
              <a:t> </a:t>
            </a:r>
            <a:r>
              <a:rPr sz="1800" b="1" dirty="0">
                <a:solidFill>
                  <a:srgbClr val="0070C0"/>
                </a:solidFill>
                <a:latin typeface="Franklin Gothic Book"/>
                <a:cs typeface="Franklin Gothic Book"/>
              </a:rPr>
              <a:t>a</a:t>
            </a:r>
            <a:r>
              <a:rPr sz="1800" b="1" spc="-10" dirty="0">
                <a:solidFill>
                  <a:srgbClr val="0070C0"/>
                </a:solidFill>
                <a:latin typeface="Franklin Gothic Book"/>
                <a:cs typeface="Franklin Gothic Book"/>
              </a:rPr>
              <a:t> </a:t>
            </a:r>
            <a:r>
              <a:rPr sz="1800" b="1" spc="10" dirty="0" err="1">
                <a:solidFill>
                  <a:srgbClr val="0070C0"/>
                </a:solidFill>
                <a:latin typeface="Franklin Gothic Book"/>
                <a:cs typeface="Franklin Gothic Book"/>
              </a:rPr>
              <a:t>k</a:t>
            </a:r>
            <a:r>
              <a:rPr sz="1800" b="1" spc="30" dirty="0" err="1">
                <a:solidFill>
                  <a:srgbClr val="0070C0"/>
                </a:solidFill>
                <a:latin typeface="Franklin Gothic Book"/>
                <a:cs typeface="Franklin Gothic Book"/>
              </a:rPr>
              <a:t>a</a:t>
            </a:r>
            <a:r>
              <a:rPr sz="1800" b="1" dirty="0" err="1">
                <a:solidFill>
                  <a:srgbClr val="0070C0"/>
                </a:solidFill>
                <a:latin typeface="Franklin Gothic Book"/>
                <a:cs typeface="Franklin Gothic Book"/>
              </a:rPr>
              <a:t>t</a:t>
            </a:r>
            <a:r>
              <a:rPr sz="1800" b="1" spc="5" dirty="0" err="1">
                <a:solidFill>
                  <a:srgbClr val="0070C0"/>
                </a:solidFill>
                <a:latin typeface="Franklin Gothic Book"/>
                <a:cs typeface="Franklin Gothic Book"/>
              </a:rPr>
              <a:t>as</a:t>
            </a:r>
            <a:r>
              <a:rPr sz="1800" b="1" dirty="0" err="1">
                <a:solidFill>
                  <a:srgbClr val="0070C0"/>
                </a:solidFill>
                <a:latin typeface="Franklin Gothic Book"/>
                <a:cs typeface="Franklin Gothic Book"/>
              </a:rPr>
              <a:t>t</a:t>
            </a:r>
            <a:r>
              <a:rPr sz="1800" b="1" spc="-20" dirty="0" err="1">
                <a:solidFill>
                  <a:srgbClr val="0070C0"/>
                </a:solidFill>
                <a:latin typeface="Franklin Gothic Book"/>
                <a:cs typeface="Franklin Gothic Book"/>
              </a:rPr>
              <a:t>r</a:t>
            </a:r>
            <a:r>
              <a:rPr sz="1800" b="1" dirty="0" err="1">
                <a:solidFill>
                  <a:srgbClr val="0070C0"/>
                </a:solidFill>
                <a:latin typeface="Franklin Gothic Book"/>
                <a:cs typeface="Franklin Gothic Book"/>
              </a:rPr>
              <a:t>o</a:t>
            </a:r>
            <a:r>
              <a:rPr sz="1800" b="1" spc="10" dirty="0" err="1">
                <a:solidFill>
                  <a:srgbClr val="0070C0"/>
                </a:solidFill>
                <a:latin typeface="Franklin Gothic Book"/>
                <a:cs typeface="Franklin Gothic Book"/>
              </a:rPr>
              <a:t>f</a:t>
            </a:r>
            <a:r>
              <a:rPr sz="1800" b="1" spc="-5" dirty="0" err="1">
                <a:solidFill>
                  <a:srgbClr val="0070C0"/>
                </a:solidFill>
                <a:latin typeface="Franklin Gothic Book"/>
                <a:cs typeface="Franklin Gothic Book"/>
              </a:rPr>
              <a:t>ic</a:t>
            </a:r>
            <a:r>
              <a:rPr sz="1800" b="1" spc="-10" dirty="0" err="1">
                <a:solidFill>
                  <a:srgbClr val="0070C0"/>
                </a:solidFill>
                <a:latin typeface="Franklin Gothic Book"/>
                <a:cs typeface="Franklin Gothic Book"/>
              </a:rPr>
              <a:t>k</a:t>
            </a:r>
            <a:r>
              <a:rPr sz="1800" b="1" spc="5" dirty="0" err="1">
                <a:solidFill>
                  <a:srgbClr val="0070C0"/>
                </a:solidFill>
                <a:latin typeface="Franklin Gothic Book"/>
                <a:cs typeface="Franklin Gothic Book"/>
              </a:rPr>
              <a:t>ý</a:t>
            </a:r>
            <a:r>
              <a:rPr sz="1800" b="1" dirty="0" err="1">
                <a:solidFill>
                  <a:srgbClr val="0070C0"/>
                </a:solidFill>
                <a:latin typeface="Franklin Gothic Book"/>
                <a:cs typeface="Franklin Gothic Book"/>
              </a:rPr>
              <a:t>m</a:t>
            </a:r>
            <a:r>
              <a:rPr sz="1800" b="1" spc="-5" dirty="0" err="1">
                <a:solidFill>
                  <a:srgbClr val="0070C0"/>
                </a:solidFill>
                <a:latin typeface="Franklin Gothic Book"/>
                <a:cs typeface="Franklin Gothic Book"/>
              </a:rPr>
              <a:t>i</a:t>
            </a:r>
            <a:r>
              <a:rPr sz="1800" b="1" spc="-90" dirty="0">
                <a:solidFill>
                  <a:srgbClr val="0070C0"/>
                </a:solidFill>
                <a:latin typeface="Franklin Gothic Book"/>
                <a:cs typeface="Franklin Gothic Book"/>
              </a:rPr>
              <a:t> </a:t>
            </a:r>
            <a:r>
              <a:rPr lang="sk-SK" sz="1800" b="1" spc="-90" dirty="0" smtClean="0">
                <a:solidFill>
                  <a:srgbClr val="0070C0"/>
                </a:solidFill>
                <a:latin typeface="Franklin Gothic Book"/>
                <a:cs typeface="Franklin Gothic Book"/>
              </a:rPr>
              <a:t>udalosťami </a:t>
            </a:r>
            <a:r>
              <a:rPr sz="1800" b="1" dirty="0" smtClean="0">
                <a:solidFill>
                  <a:srgbClr val="0070C0"/>
                </a:solidFill>
                <a:latin typeface="Franklin Gothic Book"/>
                <a:cs typeface="Franklin Gothic Book"/>
              </a:rPr>
              <a:t>a</a:t>
            </a:r>
            <a:r>
              <a:rPr sz="1800" b="1" spc="15" dirty="0" smtClean="0">
                <a:solidFill>
                  <a:srgbClr val="0070C0"/>
                </a:solidFill>
                <a:latin typeface="Franklin Gothic Book"/>
                <a:cs typeface="Franklin Gothic Book"/>
              </a:rPr>
              <a:t> </a:t>
            </a:r>
            <a:r>
              <a:rPr sz="1800" b="1" spc="20" dirty="0">
                <a:solidFill>
                  <a:srgbClr val="0070C0"/>
                </a:solidFill>
                <a:latin typeface="Franklin Gothic Book"/>
                <a:cs typeface="Franklin Gothic Book"/>
              </a:rPr>
              <a:t>z</a:t>
            </a:r>
            <a:r>
              <a:rPr sz="1800" b="1" spc="-15" dirty="0">
                <a:solidFill>
                  <a:srgbClr val="0070C0"/>
                </a:solidFill>
                <a:latin typeface="Franklin Gothic Book"/>
                <a:cs typeface="Franklin Gothic Book"/>
              </a:rPr>
              <a:t>a</a:t>
            </a:r>
            <a:r>
              <a:rPr sz="1800" b="1" spc="-30" dirty="0">
                <a:solidFill>
                  <a:srgbClr val="0070C0"/>
                </a:solidFill>
                <a:latin typeface="Franklin Gothic Book"/>
                <a:cs typeface="Franklin Gothic Book"/>
              </a:rPr>
              <a:t>v</a:t>
            </a:r>
            <a:r>
              <a:rPr sz="1800" b="1" dirty="0">
                <a:solidFill>
                  <a:srgbClr val="0070C0"/>
                </a:solidFill>
                <a:latin typeface="Franklin Gothic Book"/>
                <a:cs typeface="Franklin Gothic Book"/>
              </a:rPr>
              <a:t>e</a:t>
            </a:r>
            <a:r>
              <a:rPr sz="1800" b="1" spc="10" dirty="0">
                <a:solidFill>
                  <a:srgbClr val="0070C0"/>
                </a:solidFill>
                <a:latin typeface="Franklin Gothic Book"/>
                <a:cs typeface="Franklin Gothic Book"/>
              </a:rPr>
              <a:t>d</a:t>
            </a:r>
            <a:r>
              <a:rPr sz="1800" b="1" spc="-5" dirty="0">
                <a:solidFill>
                  <a:srgbClr val="0070C0"/>
                </a:solidFill>
                <a:latin typeface="Franklin Gothic Book"/>
                <a:cs typeface="Franklin Gothic Book"/>
              </a:rPr>
              <a:t>e</a:t>
            </a:r>
            <a:r>
              <a:rPr sz="1800" b="1" spc="-15" dirty="0">
                <a:solidFill>
                  <a:srgbClr val="0070C0"/>
                </a:solidFill>
                <a:latin typeface="Franklin Gothic Book"/>
                <a:cs typeface="Franklin Gothic Book"/>
              </a:rPr>
              <a:t>n</a:t>
            </a:r>
            <a:r>
              <a:rPr sz="1800" b="1" spc="5" dirty="0">
                <a:solidFill>
                  <a:srgbClr val="0070C0"/>
                </a:solidFill>
                <a:latin typeface="Franklin Gothic Book"/>
                <a:cs typeface="Franklin Gothic Book"/>
              </a:rPr>
              <a:t>i</a:t>
            </a:r>
            <a:r>
              <a:rPr sz="1800" b="1" dirty="0">
                <a:solidFill>
                  <a:srgbClr val="0070C0"/>
                </a:solidFill>
                <a:latin typeface="Franklin Gothic Book"/>
                <a:cs typeface="Franklin Gothic Book"/>
              </a:rPr>
              <a:t>e</a:t>
            </a:r>
            <a:r>
              <a:rPr sz="1800" b="1" spc="-90" dirty="0">
                <a:solidFill>
                  <a:srgbClr val="0070C0"/>
                </a:solidFill>
                <a:latin typeface="Franklin Gothic Book"/>
                <a:cs typeface="Franklin Gothic Book"/>
              </a:rPr>
              <a:t> </a:t>
            </a:r>
            <a:r>
              <a:rPr sz="1800" b="1" spc="20" dirty="0">
                <a:solidFill>
                  <a:srgbClr val="0070C0"/>
                </a:solidFill>
                <a:latin typeface="Franklin Gothic Book"/>
                <a:cs typeface="Franklin Gothic Book"/>
              </a:rPr>
              <a:t>v</a:t>
            </a:r>
            <a:r>
              <a:rPr sz="1800" b="1" spc="25" dirty="0">
                <a:solidFill>
                  <a:srgbClr val="0070C0"/>
                </a:solidFill>
                <a:latin typeface="Franklin Gothic Book"/>
                <a:cs typeface="Franklin Gothic Book"/>
              </a:rPr>
              <a:t>ho</a:t>
            </a:r>
            <a:r>
              <a:rPr sz="1800" b="1" spc="-10" dirty="0">
                <a:solidFill>
                  <a:srgbClr val="0070C0"/>
                </a:solidFill>
                <a:latin typeface="Franklin Gothic Book"/>
                <a:cs typeface="Franklin Gothic Book"/>
              </a:rPr>
              <a:t>d</a:t>
            </a:r>
            <a:r>
              <a:rPr sz="1800" b="1" spc="5" dirty="0">
                <a:solidFill>
                  <a:srgbClr val="0070C0"/>
                </a:solidFill>
                <a:latin typeface="Franklin Gothic Book"/>
                <a:cs typeface="Franklin Gothic Book"/>
              </a:rPr>
              <a:t>n</a:t>
            </a:r>
            <a:r>
              <a:rPr sz="1800" b="1" spc="-10" dirty="0">
                <a:solidFill>
                  <a:srgbClr val="0070C0"/>
                </a:solidFill>
                <a:latin typeface="Franklin Gothic Book"/>
                <a:cs typeface="Franklin Gothic Book"/>
              </a:rPr>
              <a:t>ý</a:t>
            </a:r>
            <a:r>
              <a:rPr sz="1800" b="1" dirty="0">
                <a:solidFill>
                  <a:srgbClr val="0070C0"/>
                </a:solidFill>
                <a:latin typeface="Franklin Gothic Book"/>
                <a:cs typeface="Franklin Gothic Book"/>
              </a:rPr>
              <a:t>c</a:t>
            </a:r>
            <a:r>
              <a:rPr sz="1800" b="1" spc="-10" dirty="0">
                <a:solidFill>
                  <a:srgbClr val="0070C0"/>
                </a:solidFill>
                <a:latin typeface="Franklin Gothic Book"/>
                <a:cs typeface="Franklin Gothic Book"/>
              </a:rPr>
              <a:t>h</a:t>
            </a:r>
            <a:r>
              <a:rPr sz="1800" b="1" spc="-5" dirty="0">
                <a:solidFill>
                  <a:srgbClr val="0070C0"/>
                </a:solidFill>
                <a:latin typeface="Franklin Gothic Book"/>
                <a:cs typeface="Franklin Gothic Book"/>
              </a:rPr>
              <a:t> </a:t>
            </a:r>
            <a:r>
              <a:rPr sz="1800" b="1" spc="5" dirty="0">
                <a:solidFill>
                  <a:srgbClr val="0070C0"/>
                </a:solidFill>
                <a:latin typeface="Franklin Gothic Book"/>
                <a:cs typeface="Franklin Gothic Book"/>
              </a:rPr>
              <a:t>p</a:t>
            </a:r>
            <a:r>
              <a:rPr sz="1800" b="1" spc="30" dirty="0">
                <a:solidFill>
                  <a:srgbClr val="0070C0"/>
                </a:solidFill>
                <a:latin typeface="Franklin Gothic Book"/>
                <a:cs typeface="Franklin Gothic Book"/>
              </a:rPr>
              <a:t>r</a:t>
            </a:r>
            <a:r>
              <a:rPr sz="1800" b="1" dirty="0">
                <a:solidFill>
                  <a:srgbClr val="0070C0"/>
                </a:solidFill>
                <a:latin typeface="Franklin Gothic Book"/>
                <a:cs typeface="Franklin Gothic Book"/>
              </a:rPr>
              <a:t>e</a:t>
            </a:r>
            <a:r>
              <a:rPr sz="1800" b="1" spc="-25" dirty="0">
                <a:solidFill>
                  <a:srgbClr val="0070C0"/>
                </a:solidFill>
                <a:latin typeface="Franklin Gothic Book"/>
                <a:cs typeface="Franklin Gothic Book"/>
              </a:rPr>
              <a:t>v</a:t>
            </a:r>
            <a:r>
              <a:rPr sz="1800" b="1" dirty="0">
                <a:solidFill>
                  <a:srgbClr val="0070C0"/>
                </a:solidFill>
                <a:latin typeface="Franklin Gothic Book"/>
                <a:cs typeface="Franklin Gothic Book"/>
              </a:rPr>
              <a:t>e</a:t>
            </a:r>
            <a:r>
              <a:rPr sz="1800" b="1" spc="-15" dirty="0">
                <a:solidFill>
                  <a:srgbClr val="0070C0"/>
                </a:solidFill>
                <a:latin typeface="Franklin Gothic Book"/>
                <a:cs typeface="Franklin Gothic Book"/>
              </a:rPr>
              <a:t>n</a:t>
            </a:r>
            <a:r>
              <a:rPr sz="1800" b="1" dirty="0">
                <a:solidFill>
                  <a:srgbClr val="0070C0"/>
                </a:solidFill>
                <a:latin typeface="Franklin Gothic Book"/>
                <a:cs typeface="Franklin Gothic Book"/>
              </a:rPr>
              <a:t>t</a:t>
            </a:r>
            <a:r>
              <a:rPr sz="1800" b="1" spc="-5" dirty="0">
                <a:solidFill>
                  <a:srgbClr val="0070C0"/>
                </a:solidFill>
                <a:latin typeface="Franklin Gothic Book"/>
                <a:cs typeface="Franklin Gothic Book"/>
              </a:rPr>
              <a:t>ív</a:t>
            </a:r>
            <a:r>
              <a:rPr sz="1800" b="1" spc="-40" dirty="0">
                <a:solidFill>
                  <a:srgbClr val="0070C0"/>
                </a:solidFill>
                <a:latin typeface="Franklin Gothic Book"/>
                <a:cs typeface="Franklin Gothic Book"/>
              </a:rPr>
              <a:t>n</a:t>
            </a:r>
            <a:r>
              <a:rPr sz="1800" b="1" spc="-10" dirty="0">
                <a:solidFill>
                  <a:srgbClr val="0070C0"/>
                </a:solidFill>
                <a:latin typeface="Franklin Gothic Book"/>
                <a:cs typeface="Franklin Gothic Book"/>
              </a:rPr>
              <a:t>y</a:t>
            </a:r>
            <a:r>
              <a:rPr sz="1800" b="1" spc="-5" dirty="0">
                <a:solidFill>
                  <a:srgbClr val="0070C0"/>
                </a:solidFill>
                <a:latin typeface="Franklin Gothic Book"/>
                <a:cs typeface="Franklin Gothic Book"/>
              </a:rPr>
              <a:t>c</a:t>
            </a:r>
            <a:r>
              <a:rPr sz="1800" b="1" spc="-10" dirty="0">
                <a:solidFill>
                  <a:srgbClr val="0070C0"/>
                </a:solidFill>
                <a:latin typeface="Franklin Gothic Book"/>
                <a:cs typeface="Franklin Gothic Book"/>
              </a:rPr>
              <a:t>h</a:t>
            </a:r>
            <a:r>
              <a:rPr sz="1800" b="1" spc="-75" dirty="0">
                <a:solidFill>
                  <a:srgbClr val="0070C0"/>
                </a:solidFill>
                <a:latin typeface="Franklin Gothic Book"/>
                <a:cs typeface="Franklin Gothic Book"/>
              </a:rPr>
              <a:t> </a:t>
            </a:r>
            <a:r>
              <a:rPr sz="1800" b="1" spc="25" dirty="0">
                <a:solidFill>
                  <a:srgbClr val="0070C0"/>
                </a:solidFill>
                <a:latin typeface="Franklin Gothic Book"/>
                <a:cs typeface="Franklin Gothic Book"/>
              </a:rPr>
              <a:t>o</a:t>
            </a:r>
            <a:r>
              <a:rPr sz="1800" b="1" spc="5" dirty="0">
                <a:solidFill>
                  <a:srgbClr val="0070C0"/>
                </a:solidFill>
                <a:latin typeface="Franklin Gothic Book"/>
                <a:cs typeface="Franklin Gothic Book"/>
              </a:rPr>
              <a:t>p</a:t>
            </a:r>
            <a:r>
              <a:rPr sz="1800" b="1" spc="30" dirty="0">
                <a:solidFill>
                  <a:srgbClr val="0070C0"/>
                </a:solidFill>
                <a:latin typeface="Franklin Gothic Book"/>
                <a:cs typeface="Franklin Gothic Book"/>
              </a:rPr>
              <a:t>a</a:t>
            </a:r>
            <a:r>
              <a:rPr sz="1800" b="1" dirty="0">
                <a:solidFill>
                  <a:srgbClr val="0070C0"/>
                </a:solidFill>
                <a:latin typeface="Franklin Gothic Book"/>
                <a:cs typeface="Franklin Gothic Book"/>
              </a:rPr>
              <a:t>t</a:t>
            </a:r>
            <a:r>
              <a:rPr sz="1800" b="1" spc="5" dirty="0">
                <a:solidFill>
                  <a:srgbClr val="0070C0"/>
                </a:solidFill>
                <a:latin typeface="Franklin Gothic Book"/>
                <a:cs typeface="Franklin Gothic Book"/>
              </a:rPr>
              <a:t>r</a:t>
            </a:r>
            <a:r>
              <a:rPr sz="1800" b="1" dirty="0">
                <a:solidFill>
                  <a:srgbClr val="0070C0"/>
                </a:solidFill>
                <a:latin typeface="Franklin Gothic Book"/>
                <a:cs typeface="Franklin Gothic Book"/>
              </a:rPr>
              <a:t>e</a:t>
            </a:r>
            <a:r>
              <a:rPr sz="1800" b="1" spc="-15" dirty="0">
                <a:solidFill>
                  <a:srgbClr val="0070C0"/>
                </a:solidFill>
                <a:latin typeface="Franklin Gothic Book"/>
                <a:cs typeface="Franklin Gothic Book"/>
              </a:rPr>
              <a:t>n</a:t>
            </a:r>
            <a:r>
              <a:rPr sz="1800" b="1" spc="-5" dirty="0">
                <a:solidFill>
                  <a:srgbClr val="0070C0"/>
                </a:solidFill>
                <a:latin typeface="Franklin Gothic Book"/>
                <a:cs typeface="Franklin Gothic Book"/>
              </a:rPr>
              <a:t>í</a:t>
            </a:r>
            <a:r>
              <a:rPr sz="1800" b="1" spc="-65" dirty="0">
                <a:solidFill>
                  <a:srgbClr val="0070C0"/>
                </a:solidFill>
                <a:latin typeface="Franklin Gothic Book"/>
                <a:cs typeface="Franklin Gothic Book"/>
              </a:rPr>
              <a:t> </a:t>
            </a:r>
            <a:r>
              <a:rPr sz="1800" b="1" spc="15" dirty="0">
                <a:solidFill>
                  <a:srgbClr val="0070C0"/>
                </a:solidFill>
                <a:latin typeface="Franklin Gothic Book"/>
                <a:cs typeface="Franklin Gothic Book"/>
              </a:rPr>
              <a:t>(</a:t>
            </a:r>
            <a:r>
              <a:rPr sz="1800" b="1" spc="25" dirty="0">
                <a:solidFill>
                  <a:srgbClr val="0070C0"/>
                </a:solidFill>
                <a:latin typeface="Franklin Gothic Book"/>
                <a:cs typeface="Franklin Gothic Book"/>
              </a:rPr>
              <a:t>č</a:t>
            </a:r>
            <a:r>
              <a:rPr sz="1800" b="1" spc="15" dirty="0">
                <a:solidFill>
                  <a:srgbClr val="0070C0"/>
                </a:solidFill>
                <a:latin typeface="Franklin Gothic Book"/>
                <a:cs typeface="Franklin Gothic Book"/>
              </a:rPr>
              <a:t>l</a:t>
            </a:r>
            <a:r>
              <a:rPr sz="1800" b="1" spc="5" dirty="0">
                <a:solidFill>
                  <a:srgbClr val="0070C0"/>
                </a:solidFill>
                <a:latin typeface="Franklin Gothic Book"/>
                <a:cs typeface="Franklin Gothic Book"/>
              </a:rPr>
              <a:t>á</a:t>
            </a:r>
            <a:r>
              <a:rPr sz="1800" b="1" spc="-15" dirty="0">
                <a:solidFill>
                  <a:srgbClr val="0070C0"/>
                </a:solidFill>
                <a:latin typeface="Franklin Gothic Book"/>
                <a:cs typeface="Franklin Gothic Book"/>
              </a:rPr>
              <a:t>n</a:t>
            </a:r>
            <a:r>
              <a:rPr sz="1800" b="1" dirty="0">
                <a:solidFill>
                  <a:srgbClr val="0070C0"/>
                </a:solidFill>
                <a:latin typeface="Franklin Gothic Book"/>
                <a:cs typeface="Franklin Gothic Book"/>
              </a:rPr>
              <a:t>ok</a:t>
            </a:r>
            <a:r>
              <a:rPr sz="1800" b="1" spc="-55" dirty="0">
                <a:solidFill>
                  <a:srgbClr val="0070C0"/>
                </a:solidFill>
                <a:latin typeface="Franklin Gothic Book"/>
                <a:cs typeface="Franklin Gothic Book"/>
              </a:rPr>
              <a:t> </a:t>
            </a:r>
            <a:r>
              <a:rPr sz="1800" b="1" spc="-20" dirty="0">
                <a:solidFill>
                  <a:srgbClr val="0070C0"/>
                </a:solidFill>
                <a:latin typeface="Franklin Gothic Book"/>
                <a:cs typeface="Franklin Gothic Book"/>
              </a:rPr>
              <a:t>1</a:t>
            </a:r>
            <a:r>
              <a:rPr sz="1800" b="1" spc="10" dirty="0">
                <a:solidFill>
                  <a:srgbClr val="0070C0"/>
                </a:solidFill>
                <a:latin typeface="Franklin Gothic Book"/>
                <a:cs typeface="Franklin Gothic Book"/>
              </a:rPr>
              <a:t>8</a:t>
            </a:r>
            <a:r>
              <a:rPr sz="1800" b="1" spc="-10" dirty="0">
                <a:solidFill>
                  <a:srgbClr val="0070C0"/>
                </a:solidFill>
                <a:latin typeface="Franklin Gothic Book"/>
                <a:cs typeface="Franklin Gothic Book"/>
              </a:rPr>
              <a:t>)</a:t>
            </a:r>
            <a:endParaRPr sz="1800" b="1" dirty="0">
              <a:solidFill>
                <a:srgbClr val="0070C0"/>
              </a:solidFill>
              <a:latin typeface="Franklin Gothic Book"/>
              <a:cs typeface="Franklin Gothic Book"/>
            </a:endParaRPr>
          </a:p>
          <a:p>
            <a:pPr marL="756285" marR="37465" indent="-287020">
              <a:lnSpc>
                <a:spcPct val="100000"/>
              </a:lnSpc>
              <a:spcBef>
                <a:spcPts val="395"/>
              </a:spcBef>
              <a:tabLst>
                <a:tab pos="756285" algn="l"/>
              </a:tabLst>
            </a:pPr>
            <a:r>
              <a:rPr sz="1100" spc="15" dirty="0">
                <a:solidFill>
                  <a:srgbClr val="F0A12D"/>
                </a:solidFill>
                <a:latin typeface="Wingdings 2"/>
                <a:cs typeface="Wingdings 2"/>
              </a:rPr>
              <a:t></a:t>
            </a:r>
            <a:r>
              <a:rPr sz="1100" spc="15" dirty="0">
                <a:solidFill>
                  <a:srgbClr val="F0A12D"/>
                </a:solidFill>
                <a:latin typeface="Times New Roman"/>
                <a:cs typeface="Times New Roman"/>
              </a:rPr>
              <a:t>	</a:t>
            </a:r>
            <a:r>
              <a:rPr sz="1600" spc="15" dirty="0">
                <a:solidFill>
                  <a:srgbClr val="4E3A2F"/>
                </a:solidFill>
                <a:latin typeface="Franklin Gothic Book"/>
                <a:cs typeface="Franklin Gothic Book"/>
              </a:rPr>
              <a:t>podo</a:t>
            </a:r>
            <a:r>
              <a:rPr sz="16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16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6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ren</a:t>
            </a:r>
            <a:r>
              <a:rPr sz="16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i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1600" spc="-35" dirty="0">
                <a:solidFill>
                  <a:srgbClr val="4E3A2F"/>
                </a:solidFill>
                <a:latin typeface="Times New Roman"/>
                <a:cs typeface="Times New Roman"/>
              </a:rPr>
              <a:t> </a:t>
            </a:r>
            <a:r>
              <a:rPr sz="16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5</a:t>
            </a:r>
            <a:r>
              <a:rPr sz="1600" spc="-65" dirty="0">
                <a:solidFill>
                  <a:srgbClr val="4E3A2F"/>
                </a:solidFill>
                <a:latin typeface="Franklin Gothic Book"/>
                <a:cs typeface="Franklin Gothic Book"/>
              </a:rPr>
              <a:t>.</a:t>
            </a:r>
            <a:r>
              <a:rPr sz="16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1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.</a:t>
            </a:r>
            <a:r>
              <a:rPr sz="1600" spc="-40" dirty="0">
                <a:solidFill>
                  <a:srgbClr val="4E3A2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–</a:t>
            </a:r>
            <a:r>
              <a:rPr sz="1600" spc="-2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600" spc="-35" dirty="0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odpora</a:t>
            </a:r>
            <a:r>
              <a:rPr sz="16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6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6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6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i</a:t>
            </a:r>
            <a:r>
              <a:rPr sz="1600" spc="-35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600" spc="-30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es</a:t>
            </a:r>
            <a:r>
              <a:rPr sz="16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16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í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c</a:t>
            </a:r>
            <a:r>
              <a:rPr sz="16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i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16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do</a:t>
            </a:r>
            <a:r>
              <a:rPr sz="16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pr</a:t>
            </a:r>
            <a:r>
              <a:rPr sz="1600" spc="-25" dirty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1600" spc="-30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en</a:t>
            </a:r>
            <a:r>
              <a:rPr sz="16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16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í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600" spc="-35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6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y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ch</a:t>
            </a:r>
            <a:r>
              <a:rPr sz="1600" spc="-5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op</a:t>
            </a:r>
            <a:r>
              <a:rPr sz="16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6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rení</a:t>
            </a:r>
            <a:r>
              <a:rPr sz="1600" spc="-2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6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za</a:t>
            </a:r>
            <a:r>
              <a:rPr sz="16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m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er</a:t>
            </a:r>
            <a:r>
              <a:rPr sz="16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an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ých</a:t>
            </a:r>
            <a:r>
              <a:rPr sz="1600" spc="-2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6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a </a:t>
            </a:r>
            <a:r>
              <a:rPr sz="16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z</a:t>
            </a:r>
            <a:r>
              <a:rPr sz="16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6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íž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en</a:t>
            </a:r>
            <a:r>
              <a:rPr sz="16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i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16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6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6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á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s</a:t>
            </a:r>
            <a:r>
              <a:rPr sz="16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l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ed</a:t>
            </a:r>
            <a:r>
              <a:rPr sz="16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6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600" spc="-4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6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600" spc="-60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vde</a:t>
            </a:r>
            <a:r>
              <a:rPr sz="16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odobných</a:t>
            </a:r>
            <a:r>
              <a:rPr sz="16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6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6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í</a:t>
            </a:r>
            <a:r>
              <a:rPr sz="1600" spc="-25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od</a:t>
            </a:r>
            <a:r>
              <a:rPr sz="16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ých</a:t>
            </a:r>
            <a:r>
              <a:rPr sz="1600" spc="-4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6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6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6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16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s</a:t>
            </a:r>
            <a:r>
              <a:rPr sz="16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1600" spc="-25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of,</a:t>
            </a:r>
            <a:r>
              <a:rPr sz="1600" spc="-3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6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16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6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iaz</a:t>
            </a:r>
            <a:r>
              <a:rPr sz="16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6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i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vých </a:t>
            </a:r>
            <a:r>
              <a:rPr sz="16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16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600" spc="-30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16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ernos</a:t>
            </a:r>
            <a:r>
              <a:rPr sz="16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16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ých </a:t>
            </a:r>
            <a:r>
              <a:rPr sz="16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u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d</a:t>
            </a:r>
            <a:r>
              <a:rPr sz="16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6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l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os</a:t>
            </a:r>
            <a:r>
              <a:rPr sz="16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í</a:t>
            </a:r>
            <a:r>
              <a:rPr sz="16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6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6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6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6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16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s</a:t>
            </a:r>
            <a:r>
              <a:rPr sz="16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1600" spc="-30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of</a:t>
            </a:r>
            <a:r>
              <a:rPr sz="16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i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c</a:t>
            </a:r>
            <a:r>
              <a:rPr sz="16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ých</a:t>
            </a:r>
            <a:r>
              <a:rPr sz="1600" spc="-5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6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u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d</a:t>
            </a:r>
            <a:r>
              <a:rPr sz="16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6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l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os</a:t>
            </a:r>
            <a:r>
              <a:rPr sz="16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í</a:t>
            </a:r>
            <a:r>
              <a:rPr sz="16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6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(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s</a:t>
            </a:r>
            <a:r>
              <a:rPr sz="16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1600" spc="-100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.</a:t>
            </a:r>
            <a:r>
              <a:rPr sz="16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6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23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8</a:t>
            </a:r>
            <a:r>
              <a:rPr sz="16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6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1600" spc="-25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V)</a:t>
            </a:r>
            <a:endParaRPr sz="1600" dirty="0">
              <a:latin typeface="Franklin Gothic Book"/>
              <a:cs typeface="Franklin Gothic Book"/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/>
          <p:nvPr/>
        </p:nvSpPr>
        <p:spPr>
          <a:xfrm>
            <a:off x="4221479" y="1033272"/>
            <a:ext cx="691896" cy="42062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>
            <a:spLocks noGrp="1"/>
          </p:cNvSpPr>
          <p:nvPr>
            <p:ph idx="1"/>
          </p:nvPr>
        </p:nvSpPr>
        <p:spPr>
          <a:xfrm>
            <a:off x="304800" y="1752600"/>
            <a:ext cx="8534400" cy="458022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indent="0">
              <a:lnSpc>
                <a:spcPts val="2170"/>
              </a:lnSpc>
              <a:buNone/>
              <a:tabLst>
                <a:tab pos="478155" algn="l"/>
              </a:tabLst>
            </a:pPr>
            <a:r>
              <a:rPr sz="1300" b="0" spc="10" dirty="0">
                <a:solidFill>
                  <a:srgbClr val="F0A12D"/>
                </a:solidFill>
                <a:latin typeface="Times New Roman"/>
                <a:cs typeface="Times New Roman"/>
              </a:rPr>
              <a:t>	</a:t>
            </a:r>
            <a:r>
              <a:rPr sz="1800" dirty="0">
                <a:solidFill>
                  <a:srgbClr val="0070C0"/>
                </a:solidFill>
                <a:latin typeface="Franklin Gothic Book"/>
                <a:cs typeface="Franklin Gothic Book"/>
              </a:rPr>
              <a:t>p</a:t>
            </a:r>
            <a:r>
              <a:rPr sz="1800" spc="5" dirty="0">
                <a:solidFill>
                  <a:srgbClr val="0070C0"/>
                </a:solidFill>
                <a:latin typeface="Franklin Gothic Book"/>
                <a:cs typeface="Franklin Gothic Book"/>
              </a:rPr>
              <a:t>o</a:t>
            </a:r>
            <a:r>
              <a:rPr sz="1800" spc="20" dirty="0">
                <a:solidFill>
                  <a:srgbClr val="0070C0"/>
                </a:solidFill>
                <a:latin typeface="Franklin Gothic Book"/>
                <a:cs typeface="Franklin Gothic Book"/>
              </a:rPr>
              <a:t>d</a:t>
            </a:r>
            <a:r>
              <a:rPr sz="1800" spc="-10" dirty="0">
                <a:solidFill>
                  <a:srgbClr val="0070C0"/>
                </a:solidFill>
                <a:latin typeface="Franklin Gothic Book"/>
                <a:cs typeface="Franklin Gothic Book"/>
              </a:rPr>
              <a:t>opa</a:t>
            </a:r>
            <a:r>
              <a:rPr sz="1800" spc="0" dirty="0">
                <a:solidFill>
                  <a:srgbClr val="0070C0"/>
                </a:solidFill>
                <a:latin typeface="Franklin Gothic Book"/>
                <a:cs typeface="Franklin Gothic Book"/>
              </a:rPr>
              <a:t>t</a:t>
            </a:r>
            <a:r>
              <a:rPr sz="1800" spc="-10" dirty="0">
                <a:solidFill>
                  <a:srgbClr val="0070C0"/>
                </a:solidFill>
                <a:latin typeface="Franklin Gothic Book"/>
                <a:cs typeface="Franklin Gothic Book"/>
              </a:rPr>
              <a:t>re</a:t>
            </a:r>
            <a:r>
              <a:rPr sz="1800" spc="-40" dirty="0">
                <a:solidFill>
                  <a:srgbClr val="0070C0"/>
                </a:solidFill>
                <a:latin typeface="Franklin Gothic Book"/>
                <a:cs typeface="Franklin Gothic Book"/>
              </a:rPr>
              <a:t>n</a:t>
            </a:r>
            <a:r>
              <a:rPr sz="1800" spc="20" dirty="0">
                <a:solidFill>
                  <a:srgbClr val="0070C0"/>
                </a:solidFill>
                <a:latin typeface="Franklin Gothic Book"/>
                <a:cs typeface="Franklin Gothic Book"/>
              </a:rPr>
              <a:t>i</a:t>
            </a:r>
            <a:r>
              <a:rPr sz="1800" spc="-10" dirty="0">
                <a:solidFill>
                  <a:srgbClr val="0070C0"/>
                </a:solidFill>
                <a:latin typeface="Franklin Gothic Book"/>
                <a:cs typeface="Franklin Gothic Book"/>
              </a:rPr>
              <a:t>e</a:t>
            </a:r>
            <a:r>
              <a:rPr sz="1800" spc="-70" dirty="0">
                <a:solidFill>
                  <a:srgbClr val="0070C0"/>
                </a:solidFill>
                <a:latin typeface="Times New Roman"/>
                <a:cs typeface="Times New Roman"/>
              </a:rPr>
              <a:t> </a:t>
            </a:r>
            <a:r>
              <a:rPr sz="1800" spc="-70" dirty="0">
                <a:solidFill>
                  <a:srgbClr val="0070C0"/>
                </a:solidFill>
                <a:latin typeface="Franklin Gothic Book"/>
                <a:cs typeface="Franklin Gothic Book"/>
              </a:rPr>
              <a:t>1</a:t>
            </a:r>
            <a:r>
              <a:rPr sz="1800" spc="-5" dirty="0">
                <a:solidFill>
                  <a:srgbClr val="0070C0"/>
                </a:solidFill>
                <a:latin typeface="Franklin Gothic Book"/>
                <a:cs typeface="Franklin Gothic Book"/>
              </a:rPr>
              <a:t>6</a:t>
            </a:r>
            <a:r>
              <a:rPr sz="1800" spc="25" dirty="0">
                <a:solidFill>
                  <a:srgbClr val="0070C0"/>
                </a:solidFill>
                <a:latin typeface="Franklin Gothic Book"/>
                <a:cs typeface="Franklin Gothic Book"/>
              </a:rPr>
              <a:t>.</a:t>
            </a:r>
            <a:r>
              <a:rPr sz="1800" spc="-5" dirty="0">
                <a:solidFill>
                  <a:srgbClr val="0070C0"/>
                </a:solidFill>
                <a:latin typeface="Franklin Gothic Book"/>
                <a:cs typeface="Franklin Gothic Book"/>
              </a:rPr>
              <a:t>2.</a:t>
            </a:r>
            <a:r>
              <a:rPr sz="1800" spc="-110" dirty="0">
                <a:solidFill>
                  <a:srgbClr val="0070C0"/>
                </a:solidFill>
                <a:latin typeface="Times New Roman"/>
                <a:cs typeface="Times New Roman"/>
              </a:rPr>
              <a:t> </a:t>
            </a:r>
            <a:r>
              <a:rPr sz="1800" spc="-15" dirty="0">
                <a:solidFill>
                  <a:srgbClr val="0070C0"/>
                </a:solidFill>
              </a:rPr>
              <a:t>–</a:t>
            </a:r>
            <a:r>
              <a:rPr sz="1800" spc="-5" dirty="0">
                <a:solidFill>
                  <a:srgbClr val="0070C0"/>
                </a:solidFill>
              </a:rPr>
              <a:t> </a:t>
            </a:r>
            <a:r>
              <a:rPr sz="1800" spc="-15" dirty="0">
                <a:solidFill>
                  <a:srgbClr val="0070C0"/>
                </a:solidFill>
              </a:rPr>
              <a:t>P</a:t>
            </a:r>
            <a:r>
              <a:rPr sz="1800" spc="0" dirty="0">
                <a:solidFill>
                  <a:srgbClr val="0070C0"/>
                </a:solidFill>
              </a:rPr>
              <a:t>o</a:t>
            </a:r>
            <a:r>
              <a:rPr sz="1800" spc="15" dirty="0">
                <a:solidFill>
                  <a:srgbClr val="0070C0"/>
                </a:solidFill>
              </a:rPr>
              <a:t>d</a:t>
            </a:r>
            <a:r>
              <a:rPr sz="1800" dirty="0">
                <a:solidFill>
                  <a:srgbClr val="0070C0"/>
                </a:solidFill>
              </a:rPr>
              <a:t>p</a:t>
            </a:r>
            <a:r>
              <a:rPr sz="1800" spc="-10" dirty="0">
                <a:solidFill>
                  <a:srgbClr val="0070C0"/>
                </a:solidFill>
              </a:rPr>
              <a:t>ora</a:t>
            </a:r>
            <a:r>
              <a:rPr sz="1800" spc="-85" dirty="0">
                <a:solidFill>
                  <a:srgbClr val="0070C0"/>
                </a:solidFill>
              </a:rPr>
              <a:t> </a:t>
            </a:r>
            <a:r>
              <a:rPr sz="1800" spc="10" dirty="0">
                <a:solidFill>
                  <a:srgbClr val="0070C0"/>
                </a:solidFill>
              </a:rPr>
              <a:t>n</a:t>
            </a:r>
            <a:r>
              <a:rPr sz="1800" spc="-10" dirty="0">
                <a:solidFill>
                  <a:srgbClr val="0070C0"/>
                </a:solidFill>
              </a:rPr>
              <a:t>a</a:t>
            </a:r>
            <a:r>
              <a:rPr sz="1800" spc="-40" dirty="0">
                <a:solidFill>
                  <a:srgbClr val="0070C0"/>
                </a:solidFill>
              </a:rPr>
              <a:t> </a:t>
            </a:r>
            <a:r>
              <a:rPr sz="1800" dirty="0">
                <a:solidFill>
                  <a:srgbClr val="0070C0"/>
                </a:solidFill>
              </a:rPr>
              <a:t>p</a:t>
            </a:r>
            <a:r>
              <a:rPr sz="1800" spc="10" dirty="0">
                <a:solidFill>
                  <a:srgbClr val="0070C0"/>
                </a:solidFill>
              </a:rPr>
              <a:t>i</a:t>
            </a:r>
            <a:r>
              <a:rPr sz="1800" spc="5" dirty="0">
                <a:solidFill>
                  <a:srgbClr val="0070C0"/>
                </a:solidFill>
              </a:rPr>
              <a:t>l</a:t>
            </a:r>
            <a:r>
              <a:rPr sz="1800" spc="-10" dirty="0">
                <a:solidFill>
                  <a:srgbClr val="0070C0"/>
                </a:solidFill>
              </a:rPr>
              <a:t>o</a:t>
            </a:r>
            <a:r>
              <a:rPr sz="1800" spc="0" dirty="0">
                <a:solidFill>
                  <a:srgbClr val="0070C0"/>
                </a:solidFill>
              </a:rPr>
              <a:t>t</a:t>
            </a:r>
            <a:r>
              <a:rPr sz="1800" spc="-10" dirty="0">
                <a:solidFill>
                  <a:srgbClr val="0070C0"/>
                </a:solidFill>
              </a:rPr>
              <a:t>né</a:t>
            </a:r>
            <a:r>
              <a:rPr sz="1800" spc="-65" dirty="0">
                <a:solidFill>
                  <a:srgbClr val="0070C0"/>
                </a:solidFill>
              </a:rPr>
              <a:t> </a:t>
            </a:r>
            <a:r>
              <a:rPr sz="1800" dirty="0">
                <a:solidFill>
                  <a:srgbClr val="0070C0"/>
                </a:solidFill>
              </a:rPr>
              <a:t>p</a:t>
            </a:r>
            <a:r>
              <a:rPr sz="1800" spc="-10" dirty="0">
                <a:solidFill>
                  <a:srgbClr val="0070C0"/>
                </a:solidFill>
              </a:rPr>
              <a:t>r</a:t>
            </a:r>
            <a:r>
              <a:rPr sz="1800" spc="5" dirty="0">
                <a:solidFill>
                  <a:srgbClr val="0070C0"/>
                </a:solidFill>
              </a:rPr>
              <a:t>o</a:t>
            </a:r>
            <a:r>
              <a:rPr sz="1800" spc="-10" dirty="0">
                <a:solidFill>
                  <a:srgbClr val="0070C0"/>
                </a:solidFill>
              </a:rPr>
              <a:t>je</a:t>
            </a:r>
            <a:r>
              <a:rPr sz="1800" spc="-5" dirty="0">
                <a:solidFill>
                  <a:srgbClr val="0070C0"/>
                </a:solidFill>
              </a:rPr>
              <a:t>k</a:t>
            </a:r>
            <a:r>
              <a:rPr sz="1800" spc="-20" dirty="0">
                <a:solidFill>
                  <a:srgbClr val="0070C0"/>
                </a:solidFill>
              </a:rPr>
              <a:t>t</a:t>
            </a:r>
            <a:r>
              <a:rPr sz="1800" spc="-10" dirty="0">
                <a:solidFill>
                  <a:srgbClr val="0070C0"/>
                </a:solidFill>
              </a:rPr>
              <a:t>y</a:t>
            </a:r>
            <a:r>
              <a:rPr sz="1800" spc="-65" dirty="0">
                <a:solidFill>
                  <a:srgbClr val="0070C0"/>
                </a:solidFill>
              </a:rPr>
              <a:t> </a:t>
            </a:r>
            <a:r>
              <a:rPr sz="1800" spc="-10" dirty="0">
                <a:solidFill>
                  <a:srgbClr val="0070C0"/>
                </a:solidFill>
              </a:rPr>
              <a:t>a</a:t>
            </a:r>
            <a:r>
              <a:rPr sz="1800" spc="-15" dirty="0">
                <a:solidFill>
                  <a:srgbClr val="0070C0"/>
                </a:solidFill>
              </a:rPr>
              <a:t> </a:t>
            </a:r>
            <a:r>
              <a:rPr sz="1800" spc="10" dirty="0">
                <a:solidFill>
                  <a:srgbClr val="0070C0"/>
                </a:solidFill>
              </a:rPr>
              <a:t>n</a:t>
            </a:r>
            <a:r>
              <a:rPr sz="1800" spc="-10" dirty="0">
                <a:solidFill>
                  <a:srgbClr val="0070C0"/>
                </a:solidFill>
              </a:rPr>
              <a:t>a</a:t>
            </a:r>
            <a:r>
              <a:rPr sz="1800" spc="-40" dirty="0">
                <a:solidFill>
                  <a:srgbClr val="0070C0"/>
                </a:solidFill>
              </a:rPr>
              <a:t> </a:t>
            </a:r>
            <a:r>
              <a:rPr sz="1800" spc="20" dirty="0">
                <a:solidFill>
                  <a:srgbClr val="0070C0"/>
                </a:solidFill>
              </a:rPr>
              <a:t>v</a:t>
            </a:r>
            <a:r>
              <a:rPr sz="1800" spc="15" dirty="0">
                <a:solidFill>
                  <a:srgbClr val="0070C0"/>
                </a:solidFill>
              </a:rPr>
              <a:t>ý</a:t>
            </a:r>
            <a:r>
              <a:rPr sz="1800" spc="-5" dirty="0">
                <a:solidFill>
                  <a:srgbClr val="0070C0"/>
                </a:solidFill>
              </a:rPr>
              <a:t>v</a:t>
            </a:r>
            <a:r>
              <a:rPr sz="1800" spc="-10" dirty="0">
                <a:solidFill>
                  <a:srgbClr val="0070C0"/>
                </a:solidFill>
              </a:rPr>
              <a:t>oj</a:t>
            </a:r>
            <a:r>
              <a:rPr sz="1800" spc="-65" dirty="0">
                <a:solidFill>
                  <a:srgbClr val="0070C0"/>
                </a:solidFill>
              </a:rPr>
              <a:t> </a:t>
            </a:r>
            <a:r>
              <a:rPr sz="1800" spc="10" dirty="0" err="1">
                <a:solidFill>
                  <a:srgbClr val="0070C0"/>
                </a:solidFill>
              </a:rPr>
              <a:t>n</a:t>
            </a:r>
            <a:r>
              <a:rPr sz="1800" spc="-10" dirty="0" err="1">
                <a:solidFill>
                  <a:srgbClr val="0070C0"/>
                </a:solidFill>
              </a:rPr>
              <a:t>o</a:t>
            </a:r>
            <a:r>
              <a:rPr sz="1800" spc="-5" dirty="0" err="1">
                <a:solidFill>
                  <a:srgbClr val="0070C0"/>
                </a:solidFill>
              </a:rPr>
              <a:t>v</a:t>
            </a:r>
            <a:r>
              <a:rPr sz="1800" spc="-10" dirty="0" err="1">
                <a:solidFill>
                  <a:srgbClr val="0070C0"/>
                </a:solidFill>
              </a:rPr>
              <a:t>ých</a:t>
            </a:r>
            <a:r>
              <a:rPr sz="1800" spc="-60" dirty="0">
                <a:solidFill>
                  <a:srgbClr val="0070C0"/>
                </a:solidFill>
              </a:rPr>
              <a:t> </a:t>
            </a:r>
            <a:r>
              <a:rPr sz="1800" spc="20" dirty="0" err="1" smtClean="0">
                <a:solidFill>
                  <a:srgbClr val="0070C0"/>
                </a:solidFill>
              </a:rPr>
              <a:t>v</a:t>
            </a:r>
            <a:r>
              <a:rPr sz="1800" spc="15" dirty="0" err="1" smtClean="0">
                <a:solidFill>
                  <a:srgbClr val="0070C0"/>
                </a:solidFill>
              </a:rPr>
              <a:t>ý</a:t>
            </a:r>
            <a:r>
              <a:rPr sz="1800" spc="-35" dirty="0" err="1" smtClean="0">
                <a:solidFill>
                  <a:srgbClr val="0070C0"/>
                </a:solidFill>
              </a:rPr>
              <a:t>r</a:t>
            </a:r>
            <a:r>
              <a:rPr sz="1800" spc="-10" dirty="0" err="1" smtClean="0">
                <a:solidFill>
                  <a:srgbClr val="0070C0"/>
                </a:solidFill>
              </a:rPr>
              <a:t>o</a:t>
            </a:r>
            <a:r>
              <a:rPr sz="1800" spc="-5" dirty="0" err="1" smtClean="0">
                <a:solidFill>
                  <a:srgbClr val="0070C0"/>
                </a:solidFill>
              </a:rPr>
              <a:t>b</a:t>
            </a:r>
            <a:r>
              <a:rPr sz="1800" spc="-50" dirty="0" err="1" smtClean="0">
                <a:solidFill>
                  <a:srgbClr val="0070C0"/>
                </a:solidFill>
              </a:rPr>
              <a:t>k</a:t>
            </a:r>
            <a:r>
              <a:rPr sz="1800" spc="-35" dirty="0" err="1" smtClean="0">
                <a:solidFill>
                  <a:srgbClr val="0070C0"/>
                </a:solidFill>
              </a:rPr>
              <a:t>o</a:t>
            </a:r>
            <a:r>
              <a:rPr sz="1800" spc="-95" dirty="0" err="1" smtClean="0">
                <a:solidFill>
                  <a:srgbClr val="0070C0"/>
                </a:solidFill>
              </a:rPr>
              <a:t>v</a:t>
            </a:r>
            <a:r>
              <a:rPr sz="1800" spc="-5" dirty="0" smtClean="0">
                <a:solidFill>
                  <a:srgbClr val="0070C0"/>
                </a:solidFill>
              </a:rPr>
              <a:t>,</a:t>
            </a:r>
            <a:r>
              <a:rPr lang="sk-SK" sz="1800" dirty="0">
                <a:solidFill>
                  <a:srgbClr val="0070C0"/>
                </a:solidFill>
                <a:latin typeface="Times New Roman"/>
                <a:cs typeface="Times New Roman"/>
              </a:rPr>
              <a:t> </a:t>
            </a:r>
            <a:r>
              <a:rPr sz="1800" spc="5" dirty="0" err="1" smtClean="0">
                <a:solidFill>
                  <a:srgbClr val="0070C0"/>
                </a:solidFill>
              </a:rPr>
              <a:t>po</a:t>
            </a:r>
            <a:r>
              <a:rPr sz="1800" spc="20" dirty="0" err="1" smtClean="0">
                <a:solidFill>
                  <a:srgbClr val="0070C0"/>
                </a:solidFill>
              </a:rPr>
              <a:t>s</a:t>
            </a:r>
            <a:r>
              <a:rPr sz="1800" spc="0" dirty="0" err="1" smtClean="0">
                <a:solidFill>
                  <a:srgbClr val="0070C0"/>
                </a:solidFill>
              </a:rPr>
              <a:t>t</a:t>
            </a:r>
            <a:r>
              <a:rPr sz="1800" spc="-10" dirty="0" err="1" smtClean="0">
                <a:solidFill>
                  <a:srgbClr val="0070C0"/>
                </a:solidFill>
              </a:rPr>
              <a:t>u</a:t>
            </a:r>
            <a:r>
              <a:rPr sz="1800" spc="-15" dirty="0" err="1" smtClean="0">
                <a:solidFill>
                  <a:srgbClr val="0070C0"/>
                </a:solidFill>
              </a:rPr>
              <a:t>p</a:t>
            </a:r>
            <a:r>
              <a:rPr sz="1800" spc="-60" dirty="0" err="1" smtClean="0">
                <a:solidFill>
                  <a:srgbClr val="0070C0"/>
                </a:solidFill>
              </a:rPr>
              <a:t>o</a:t>
            </a:r>
            <a:r>
              <a:rPr sz="1800" spc="-70" dirty="0" err="1" smtClean="0">
                <a:solidFill>
                  <a:srgbClr val="0070C0"/>
                </a:solidFill>
              </a:rPr>
              <a:t>v</a:t>
            </a:r>
            <a:r>
              <a:rPr sz="1800" spc="-5" dirty="0">
                <a:solidFill>
                  <a:srgbClr val="0070C0"/>
                </a:solidFill>
              </a:rPr>
              <a:t>,</a:t>
            </a:r>
            <a:r>
              <a:rPr sz="1800" spc="-60" dirty="0">
                <a:solidFill>
                  <a:srgbClr val="0070C0"/>
                </a:solidFill>
              </a:rPr>
              <a:t> </a:t>
            </a:r>
            <a:r>
              <a:rPr sz="1800" spc="0" dirty="0">
                <a:solidFill>
                  <a:srgbClr val="0070C0"/>
                </a:solidFill>
              </a:rPr>
              <a:t>p</a:t>
            </a:r>
            <a:r>
              <a:rPr sz="1800" spc="-10" dirty="0">
                <a:solidFill>
                  <a:srgbClr val="0070C0"/>
                </a:solidFill>
              </a:rPr>
              <a:t>r</a:t>
            </a:r>
            <a:r>
              <a:rPr sz="1800" spc="5" dirty="0">
                <a:solidFill>
                  <a:srgbClr val="0070C0"/>
                </a:solidFill>
              </a:rPr>
              <a:t>o</a:t>
            </a:r>
            <a:r>
              <a:rPr sz="1800" spc="-5" dirty="0">
                <a:solidFill>
                  <a:srgbClr val="0070C0"/>
                </a:solidFill>
              </a:rPr>
              <a:t>c</a:t>
            </a:r>
            <a:r>
              <a:rPr sz="1800" spc="-10" dirty="0">
                <a:solidFill>
                  <a:srgbClr val="0070C0"/>
                </a:solidFill>
              </a:rPr>
              <a:t>e</a:t>
            </a:r>
            <a:r>
              <a:rPr sz="1800" spc="-5" dirty="0">
                <a:solidFill>
                  <a:srgbClr val="0070C0"/>
                </a:solidFill>
              </a:rPr>
              <a:t>s</a:t>
            </a:r>
            <a:r>
              <a:rPr sz="1800" spc="-60" dirty="0">
                <a:solidFill>
                  <a:srgbClr val="0070C0"/>
                </a:solidFill>
              </a:rPr>
              <a:t>o</a:t>
            </a:r>
            <a:r>
              <a:rPr sz="1800" spc="-10" dirty="0">
                <a:solidFill>
                  <a:srgbClr val="0070C0"/>
                </a:solidFill>
              </a:rPr>
              <a:t>v</a:t>
            </a:r>
            <a:r>
              <a:rPr sz="1800" spc="-55" dirty="0">
                <a:solidFill>
                  <a:srgbClr val="0070C0"/>
                </a:solidFill>
              </a:rPr>
              <a:t> </a:t>
            </a:r>
            <a:r>
              <a:rPr sz="1800" spc="-10" dirty="0">
                <a:solidFill>
                  <a:srgbClr val="0070C0"/>
                </a:solidFill>
              </a:rPr>
              <a:t>a</a:t>
            </a:r>
            <a:r>
              <a:rPr sz="1800" spc="10" dirty="0">
                <a:solidFill>
                  <a:srgbClr val="0070C0"/>
                </a:solidFill>
              </a:rPr>
              <a:t> </a:t>
            </a:r>
            <a:r>
              <a:rPr sz="1800" spc="-10" dirty="0">
                <a:solidFill>
                  <a:srgbClr val="0070C0"/>
                </a:solidFill>
              </a:rPr>
              <a:t>t</a:t>
            </a:r>
            <a:r>
              <a:rPr sz="1800" spc="0" dirty="0">
                <a:solidFill>
                  <a:srgbClr val="0070C0"/>
                </a:solidFill>
              </a:rPr>
              <a:t>e</a:t>
            </a:r>
            <a:r>
              <a:rPr sz="1800" spc="15" dirty="0">
                <a:solidFill>
                  <a:srgbClr val="0070C0"/>
                </a:solidFill>
              </a:rPr>
              <a:t>c</a:t>
            </a:r>
            <a:r>
              <a:rPr sz="1800" spc="-10" dirty="0">
                <a:solidFill>
                  <a:srgbClr val="0070C0"/>
                </a:solidFill>
              </a:rPr>
              <a:t>h</a:t>
            </a:r>
            <a:r>
              <a:rPr sz="1800" spc="-35" dirty="0">
                <a:solidFill>
                  <a:srgbClr val="0070C0"/>
                </a:solidFill>
              </a:rPr>
              <a:t>n</a:t>
            </a:r>
            <a:r>
              <a:rPr sz="1800" spc="-10" dirty="0">
                <a:solidFill>
                  <a:srgbClr val="0070C0"/>
                </a:solidFill>
              </a:rPr>
              <a:t>o</a:t>
            </a:r>
            <a:r>
              <a:rPr sz="1800" spc="10" dirty="0">
                <a:solidFill>
                  <a:srgbClr val="0070C0"/>
                </a:solidFill>
              </a:rPr>
              <a:t>l</a:t>
            </a:r>
            <a:r>
              <a:rPr sz="1800" spc="-10" dirty="0">
                <a:solidFill>
                  <a:srgbClr val="0070C0"/>
                </a:solidFill>
              </a:rPr>
              <a:t>ó</a:t>
            </a:r>
            <a:r>
              <a:rPr sz="1800" spc="-5" dirty="0">
                <a:solidFill>
                  <a:srgbClr val="0070C0"/>
                </a:solidFill>
              </a:rPr>
              <a:t>gií</a:t>
            </a:r>
          </a:p>
          <a:p>
            <a:pPr marL="0" indent="0">
              <a:lnSpc>
                <a:spcPct val="100000"/>
              </a:lnSpc>
              <a:spcBef>
                <a:spcPts val="200"/>
              </a:spcBef>
              <a:buNone/>
              <a:tabLst>
                <a:tab pos="478155" algn="l"/>
              </a:tabLst>
            </a:pPr>
            <a:r>
              <a:rPr sz="1200" b="0" dirty="0">
                <a:solidFill>
                  <a:srgbClr val="F0A12D"/>
                </a:solidFill>
                <a:latin typeface="Times New Roman"/>
                <a:cs typeface="Times New Roman"/>
              </a:rPr>
              <a:t>	</a:t>
            </a:r>
            <a:r>
              <a:rPr sz="1700" u="heavy" spc="25" dirty="0">
                <a:solidFill>
                  <a:srgbClr val="4E3A2F"/>
                </a:solidFill>
              </a:rPr>
              <a:t>op</a:t>
            </a:r>
            <a:r>
              <a:rPr sz="1700" u="heavy" spc="10" dirty="0">
                <a:solidFill>
                  <a:srgbClr val="4E3A2F"/>
                </a:solidFill>
              </a:rPr>
              <a:t>rá</a:t>
            </a:r>
            <a:r>
              <a:rPr sz="1700" u="heavy" dirty="0">
                <a:solidFill>
                  <a:srgbClr val="4E3A2F"/>
                </a:solidFill>
              </a:rPr>
              <a:t>v</a:t>
            </a:r>
            <a:r>
              <a:rPr sz="1700" u="heavy" spc="-10" dirty="0">
                <a:solidFill>
                  <a:srgbClr val="4E3A2F"/>
                </a:solidFill>
              </a:rPr>
              <a:t>n</a:t>
            </a:r>
            <a:r>
              <a:rPr sz="1700" u="heavy" dirty="0">
                <a:solidFill>
                  <a:srgbClr val="4E3A2F"/>
                </a:solidFill>
              </a:rPr>
              <a:t>e</a:t>
            </a:r>
            <a:r>
              <a:rPr sz="1700" u="heavy" spc="10" dirty="0">
                <a:solidFill>
                  <a:srgbClr val="4E3A2F"/>
                </a:solidFill>
              </a:rPr>
              <a:t>n</a:t>
            </a:r>
            <a:r>
              <a:rPr sz="1700" u="heavy" dirty="0">
                <a:solidFill>
                  <a:srgbClr val="4E3A2F"/>
                </a:solidFill>
              </a:rPr>
              <a:t>é</a:t>
            </a:r>
            <a:r>
              <a:rPr sz="1700" u="heavy" spc="-90" dirty="0">
                <a:solidFill>
                  <a:srgbClr val="4E3A2F"/>
                </a:solidFill>
                <a:latin typeface="Times New Roman"/>
                <a:cs typeface="Times New Roman"/>
              </a:rPr>
              <a:t> </a:t>
            </a:r>
            <a:r>
              <a:rPr sz="1700" u="heavy" spc="20" dirty="0">
                <a:solidFill>
                  <a:srgbClr val="4E3A2F"/>
                </a:solidFill>
              </a:rPr>
              <a:t>č</a:t>
            </a:r>
            <a:r>
              <a:rPr sz="1700" u="heavy" spc="5" dirty="0">
                <a:solidFill>
                  <a:srgbClr val="4E3A2F"/>
                </a:solidFill>
              </a:rPr>
              <a:t>i</a:t>
            </a:r>
            <a:r>
              <a:rPr sz="1700" u="heavy" spc="10" dirty="0">
                <a:solidFill>
                  <a:srgbClr val="4E3A2F"/>
                </a:solidFill>
              </a:rPr>
              <a:t>nn</a:t>
            </a:r>
            <a:r>
              <a:rPr sz="1700" u="heavy" dirty="0">
                <a:solidFill>
                  <a:srgbClr val="4E3A2F"/>
                </a:solidFill>
              </a:rPr>
              <a:t>ost</a:t>
            </a:r>
            <a:r>
              <a:rPr sz="1700" u="heavy" spc="-5" dirty="0">
                <a:solidFill>
                  <a:srgbClr val="4E3A2F"/>
                </a:solidFill>
              </a:rPr>
              <a:t>i</a:t>
            </a:r>
            <a:r>
              <a:rPr sz="1700" u="heavy" dirty="0">
                <a:solidFill>
                  <a:srgbClr val="4E3A2F"/>
                </a:solidFill>
              </a:rPr>
              <a:t>:</a:t>
            </a:r>
            <a:endParaRPr sz="1700" dirty="0">
              <a:latin typeface="Times New Roman"/>
              <a:cs typeface="Times New Roman"/>
            </a:endParaRPr>
          </a:p>
          <a:p>
            <a:pPr marL="133350" marR="5080" indent="0">
              <a:lnSpc>
                <a:spcPct val="89900"/>
              </a:lnSpc>
              <a:spcBef>
                <a:spcPts val="420"/>
              </a:spcBef>
              <a:buNone/>
              <a:tabLst>
                <a:tab pos="478155" algn="l"/>
              </a:tabLst>
            </a:pPr>
            <a:r>
              <a:rPr sz="1200" b="0" dirty="0">
                <a:solidFill>
                  <a:srgbClr val="F0A12D"/>
                </a:solidFill>
                <a:latin typeface="Times New Roman"/>
                <a:cs typeface="Times New Roman"/>
              </a:rPr>
              <a:t>	</a:t>
            </a:r>
            <a:r>
              <a:rPr sz="1700" b="0" dirty="0">
                <a:solidFill>
                  <a:srgbClr val="4E3A2F"/>
                </a:solidFill>
                <a:latin typeface="Franklin Gothic Book"/>
                <a:cs typeface="Franklin Gothic Book"/>
              </a:rPr>
              <a:t>pil</a:t>
            </a:r>
            <a:r>
              <a:rPr sz="1700" b="0" spc="-25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700" b="0" dirty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1700" b="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700" b="0" dirty="0">
                <a:solidFill>
                  <a:srgbClr val="4E3A2F"/>
                </a:solidFill>
                <a:latin typeface="Franklin Gothic Book"/>
                <a:cs typeface="Franklin Gothic Book"/>
              </a:rPr>
              <a:t>ý</a:t>
            </a:r>
            <a:r>
              <a:rPr sz="1700" b="0" spc="2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700" b="0" dirty="0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1700" b="0" spc="-30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700" b="0" dirty="0">
                <a:solidFill>
                  <a:srgbClr val="4E3A2F"/>
                </a:solidFill>
                <a:latin typeface="Franklin Gothic Book"/>
                <a:cs typeface="Franklin Gothic Book"/>
              </a:rPr>
              <a:t>oje</a:t>
            </a:r>
            <a:r>
              <a:rPr sz="1700" b="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700" b="0" dirty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1700" b="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700" b="0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sa</a:t>
            </a:r>
            <a:r>
              <a:rPr sz="1700" b="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700" b="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vz</a:t>
            </a:r>
            <a:r>
              <a:rPr lang="sk-SK" sz="1700" b="0" dirty="0" smtClean="0">
                <a:solidFill>
                  <a:srgbClr val="4E3A2F"/>
                </a:solidFill>
                <a:latin typeface="Franklin Gothic Book"/>
                <a:cs typeface="Franklin Gothic Book"/>
              </a:rPr>
              <a:t>ťa</a:t>
            </a:r>
            <a:r>
              <a:rPr sz="1700" b="0" spc="-5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h</a:t>
            </a:r>
            <a:r>
              <a:rPr sz="1700" b="0" spc="-1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u</a:t>
            </a:r>
            <a:r>
              <a:rPr sz="1700" b="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je</a:t>
            </a:r>
            <a:r>
              <a:rPr sz="1700" b="0" spc="30" dirty="0" smtClean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700" b="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700" b="0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700" b="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700" b="0" dirty="0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1700" b="0" spc="40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700" b="0" spc="-25" dirty="0">
                <a:solidFill>
                  <a:srgbClr val="4E3A2F"/>
                </a:solidFill>
                <a:latin typeface="Franklin Gothic Book"/>
                <a:cs typeface="Franklin Gothic Book"/>
              </a:rPr>
              <a:t>vo</a:t>
            </a:r>
            <a:r>
              <a:rPr sz="1700" b="0" dirty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1700" b="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700" b="0" dirty="0">
                <a:solidFill>
                  <a:srgbClr val="4E3A2F"/>
                </a:solidFill>
                <a:latin typeface="Franklin Gothic Book"/>
                <a:cs typeface="Franklin Gothic Book"/>
              </a:rPr>
              <a:t>ú</a:t>
            </a:r>
            <a:r>
              <a:rPr sz="1700" b="0" spc="4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700" b="0" dirty="0">
                <a:solidFill>
                  <a:srgbClr val="4E3A2F"/>
                </a:solidFill>
                <a:latin typeface="Franklin Gothic Book"/>
                <a:cs typeface="Franklin Gothic Book"/>
              </a:rPr>
              <a:t>f</a:t>
            </a:r>
            <a:r>
              <a:rPr sz="1700" b="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á</a:t>
            </a:r>
            <a:r>
              <a:rPr sz="1700" b="0" dirty="0">
                <a:solidFill>
                  <a:srgbClr val="4E3A2F"/>
                </a:solidFill>
                <a:latin typeface="Franklin Gothic Book"/>
                <a:cs typeface="Franklin Gothic Book"/>
              </a:rPr>
              <a:t>zu z</a:t>
            </a:r>
            <a:r>
              <a:rPr sz="1700" b="0" spc="-35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700" b="0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700" b="0" spc="15" dirty="0">
                <a:solidFill>
                  <a:srgbClr val="4E3A2F"/>
                </a:solidFill>
                <a:latin typeface="Franklin Gothic Book"/>
                <a:cs typeface="Franklin Gothic Book"/>
              </a:rPr>
              <a:t>á</a:t>
            </a:r>
            <a:r>
              <a:rPr sz="1700" b="0" dirty="0">
                <a:solidFill>
                  <a:srgbClr val="4E3A2F"/>
                </a:solidFill>
                <a:latin typeface="Franklin Gothic Book"/>
                <a:cs typeface="Franklin Gothic Book"/>
              </a:rPr>
              <a:t>dz</a:t>
            </a:r>
            <a:r>
              <a:rPr sz="1700" b="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700" b="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700" b="0" dirty="0">
                <a:solidFill>
                  <a:srgbClr val="4E3A2F"/>
                </a:solidFill>
                <a:latin typeface="Franklin Gothic Book"/>
                <a:cs typeface="Franklin Gothic Book"/>
              </a:rPr>
              <a:t>ia</a:t>
            </a:r>
            <a:r>
              <a:rPr sz="1700" b="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700" b="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700" b="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l</a:t>
            </a:r>
            <a:r>
              <a:rPr sz="1700" b="0" dirty="0">
                <a:solidFill>
                  <a:srgbClr val="4E3A2F"/>
                </a:solidFill>
                <a:latin typeface="Franklin Gothic Book"/>
                <a:cs typeface="Franklin Gothic Book"/>
              </a:rPr>
              <a:t>ebo</a:t>
            </a:r>
            <a:r>
              <a:rPr sz="1700" b="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 r</a:t>
            </a:r>
            <a:r>
              <a:rPr sz="1700" b="0" dirty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1700" b="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700" b="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l</a:t>
            </a:r>
            <a:r>
              <a:rPr sz="1700" b="0" dirty="0">
                <a:solidFill>
                  <a:srgbClr val="4E3A2F"/>
                </a:solidFill>
                <a:latin typeface="Franklin Gothic Book"/>
                <a:cs typeface="Franklin Gothic Book"/>
              </a:rPr>
              <a:t>iz</a:t>
            </a:r>
            <a:r>
              <a:rPr sz="1700" b="0" spc="-25" dirty="0">
                <a:solidFill>
                  <a:srgbClr val="4E3A2F"/>
                </a:solidFill>
                <a:latin typeface="Franklin Gothic Book"/>
                <a:cs typeface="Franklin Gothic Book"/>
              </a:rPr>
              <a:t>ov</a:t>
            </a:r>
            <a:r>
              <a:rPr sz="1700" b="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700" b="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700" b="0" dirty="0">
                <a:solidFill>
                  <a:srgbClr val="4E3A2F"/>
                </a:solidFill>
                <a:latin typeface="Franklin Gothic Book"/>
                <a:cs typeface="Franklin Gothic Book"/>
              </a:rPr>
              <a:t>i</a:t>
            </a:r>
            <a:r>
              <a:rPr sz="1700" b="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700" b="0" dirty="0">
                <a:solidFill>
                  <a:srgbClr val="4E3A2F"/>
                </a:solidFill>
                <a:latin typeface="Franklin Gothic Book"/>
                <a:cs typeface="Franklin Gothic Book"/>
              </a:rPr>
              <a:t>,</a:t>
            </a:r>
            <a:r>
              <a:rPr sz="1700" b="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 k</a:t>
            </a:r>
            <a:r>
              <a:rPr sz="1700" b="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1700" b="0" dirty="0">
                <a:solidFill>
                  <a:srgbClr val="4E3A2F"/>
                </a:solidFill>
                <a:latin typeface="Franklin Gothic Book"/>
                <a:cs typeface="Franklin Gothic Book"/>
              </a:rPr>
              <a:t>orá</a:t>
            </a:r>
            <a:r>
              <a:rPr sz="1700" b="0" spc="-3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700" b="0" dirty="0">
                <a:solidFill>
                  <a:srgbClr val="4E3A2F"/>
                </a:solidFill>
                <a:latin typeface="Franklin Gothic Book"/>
                <a:cs typeface="Franklin Gothic Book"/>
              </a:rPr>
              <a:t>do</a:t>
            </a:r>
            <a:r>
              <a:rPr sz="1700" b="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700" b="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ur</a:t>
            </a:r>
            <a:r>
              <a:rPr sz="1700" b="0" dirty="0">
                <a:solidFill>
                  <a:srgbClr val="4E3A2F"/>
                </a:solidFill>
                <a:latin typeface="Franklin Gothic Book"/>
                <a:cs typeface="Franklin Gothic Book"/>
              </a:rPr>
              <a:t>či</a:t>
            </a:r>
            <a:r>
              <a:rPr sz="1700" b="0" spc="-25" dirty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1700" b="0" dirty="0">
                <a:solidFill>
                  <a:srgbClr val="4E3A2F"/>
                </a:solidFill>
                <a:latin typeface="Franklin Gothic Book"/>
                <a:cs typeface="Franklin Gothic Book"/>
              </a:rPr>
              <a:t>ej č</a:t>
            </a:r>
            <a:r>
              <a:rPr sz="1700" b="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700" b="0" dirty="0">
                <a:solidFill>
                  <a:srgbClr val="4E3A2F"/>
                </a:solidFill>
                <a:latin typeface="Franklin Gothic Book"/>
                <a:cs typeface="Franklin Gothic Book"/>
              </a:rPr>
              <a:t>s</a:t>
            </a:r>
            <a:r>
              <a:rPr sz="1700" b="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1700" b="0" dirty="0">
                <a:solidFill>
                  <a:srgbClr val="4E3A2F"/>
                </a:solidFill>
                <a:latin typeface="Franklin Gothic Book"/>
                <a:cs typeface="Franklin Gothic Book"/>
              </a:rPr>
              <a:t>i</a:t>
            </a:r>
            <a:r>
              <a:rPr sz="1700" b="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700" b="0" spc="-25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700" b="0" spc="-20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1700" b="0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1700" b="0" spc="5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s</a:t>
            </a:r>
            <a:r>
              <a:rPr sz="1700" b="0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1700" b="0" spc="-10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u</a:t>
            </a:r>
            <a:r>
              <a:rPr sz="1700" b="0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je</a:t>
            </a:r>
            <a:r>
              <a:rPr sz="1700" b="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700" b="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pr</a:t>
            </a:r>
            <a:r>
              <a:rPr sz="1700" b="0" spc="-1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i</a:t>
            </a:r>
            <a:r>
              <a:rPr sz="1700" b="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pr</a:t>
            </a:r>
            <a:r>
              <a:rPr sz="1700" b="0" spc="-4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700" b="0" spc="-25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700" b="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1700" b="0" spc="-1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700" b="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700" b="0" spc="5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s</a:t>
            </a:r>
            <a:r>
              <a:rPr lang="sk-SK" sz="1700" b="0" spc="5" dirty="0" smtClean="0">
                <a:solidFill>
                  <a:srgbClr val="4E3A2F"/>
                </a:solidFill>
                <a:latin typeface="Franklin Gothic Book"/>
                <a:cs typeface="Franklin Gothic Book"/>
              </a:rPr>
              <a:t>ť </a:t>
            </a:r>
            <a:r>
              <a:rPr sz="1700" b="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d</a:t>
            </a:r>
            <a:r>
              <a:rPr sz="1700" b="0" spc="5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700" b="0" spc="-1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700" b="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ého</a:t>
            </a:r>
            <a:r>
              <a:rPr sz="1700" b="0" spc="5" dirty="0" smtClean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700" b="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700" b="0" dirty="0">
                <a:solidFill>
                  <a:srgbClr val="4E3A2F"/>
                </a:solidFill>
                <a:latin typeface="Franklin Gothic Book"/>
                <a:cs typeface="Franklin Gothic Book"/>
              </a:rPr>
              <a:t>ieše</a:t>
            </a:r>
            <a:r>
              <a:rPr sz="1700" b="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700" b="0" dirty="0">
                <a:solidFill>
                  <a:srgbClr val="4E3A2F"/>
                </a:solidFill>
                <a:latin typeface="Franklin Gothic Book"/>
                <a:cs typeface="Franklin Gothic Book"/>
              </a:rPr>
              <a:t>ia</a:t>
            </a:r>
            <a:r>
              <a:rPr sz="1700" b="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700" b="0" dirty="0">
                <a:solidFill>
                  <a:srgbClr val="4E3A2F"/>
                </a:solidFill>
                <a:latin typeface="Franklin Gothic Book"/>
                <a:cs typeface="Franklin Gothic Book"/>
              </a:rPr>
              <a:t>pre</a:t>
            </a:r>
            <a:r>
              <a:rPr sz="1700" b="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700" b="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700" b="0" dirty="0">
                <a:solidFill>
                  <a:srgbClr val="4E3A2F"/>
                </a:solidFill>
                <a:latin typeface="Franklin Gothic Book"/>
                <a:cs typeface="Franklin Gothic Book"/>
              </a:rPr>
              <a:t>oneč</a:t>
            </a:r>
            <a:r>
              <a:rPr sz="1700" b="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700" b="0" dirty="0">
                <a:solidFill>
                  <a:srgbClr val="4E3A2F"/>
                </a:solidFill>
                <a:latin typeface="Franklin Gothic Book"/>
                <a:cs typeface="Franklin Gothic Book"/>
              </a:rPr>
              <a:t>é</a:t>
            </a:r>
            <a:r>
              <a:rPr sz="1700" b="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700" b="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700" b="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700" b="0" dirty="0">
                <a:solidFill>
                  <a:srgbClr val="4E3A2F"/>
                </a:solidFill>
                <a:latin typeface="Franklin Gothic Book"/>
                <a:cs typeface="Franklin Gothic Book"/>
              </a:rPr>
              <a:t>s</a:t>
            </a:r>
            <a:r>
              <a:rPr sz="1700" b="0" spc="15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700" b="0" dirty="0">
                <a:solidFill>
                  <a:srgbClr val="4E3A2F"/>
                </a:solidFill>
                <a:latin typeface="Franklin Gothic Book"/>
                <a:cs typeface="Franklin Gothic Book"/>
              </a:rPr>
              <a:t>de</a:t>
            </a:r>
            <a:r>
              <a:rPr sz="1700" b="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700" b="0" dirty="0">
                <a:solidFill>
                  <a:srgbClr val="4E3A2F"/>
                </a:solidFill>
                <a:latin typeface="Franklin Gothic Book"/>
                <a:cs typeface="Franklin Gothic Book"/>
              </a:rPr>
              <a:t>ie</a:t>
            </a:r>
            <a:r>
              <a:rPr sz="1700" b="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700" b="0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700" b="0" spc="-11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700" b="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700" b="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á</a:t>
            </a:r>
            <a:r>
              <a:rPr sz="1700" b="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m</a:t>
            </a:r>
            <a:r>
              <a:rPr sz="1700" b="0" dirty="0">
                <a:solidFill>
                  <a:srgbClr val="4E3A2F"/>
                </a:solidFill>
                <a:latin typeface="Franklin Gothic Book"/>
                <a:cs typeface="Franklin Gothic Book"/>
              </a:rPr>
              <a:t>ci</a:t>
            </a:r>
            <a:r>
              <a:rPr sz="1700" b="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700" b="0" dirty="0">
                <a:solidFill>
                  <a:srgbClr val="4E3A2F"/>
                </a:solidFill>
                <a:latin typeface="Franklin Gothic Book"/>
                <a:cs typeface="Franklin Gothic Book"/>
              </a:rPr>
              <a:t>celé</a:t>
            </a:r>
            <a:r>
              <a:rPr sz="1700" b="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h</a:t>
            </a:r>
            <a:r>
              <a:rPr sz="1700" b="0" dirty="0">
                <a:solidFill>
                  <a:srgbClr val="4E3A2F"/>
                </a:solidFill>
                <a:latin typeface="Franklin Gothic Book"/>
                <a:cs typeface="Franklin Gothic Book"/>
              </a:rPr>
              <a:t>o </a:t>
            </a:r>
            <a:r>
              <a:rPr sz="1700" b="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ú</a:t>
            </a:r>
            <a:r>
              <a:rPr sz="1700" b="0" dirty="0">
                <a:solidFill>
                  <a:srgbClr val="4E3A2F"/>
                </a:solidFill>
                <a:latin typeface="Franklin Gothic Book"/>
                <a:cs typeface="Franklin Gothic Book"/>
              </a:rPr>
              <a:t>ze</a:t>
            </a:r>
            <a:r>
              <a:rPr sz="1700" b="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m</a:t>
            </a:r>
            <a:r>
              <a:rPr sz="1700" b="0" dirty="0">
                <a:solidFill>
                  <a:srgbClr val="4E3A2F"/>
                </a:solidFill>
                <a:latin typeface="Franklin Gothic Book"/>
                <a:cs typeface="Franklin Gothic Book"/>
              </a:rPr>
              <a:t>ia</a:t>
            </a:r>
            <a:r>
              <a:rPr sz="1700" b="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 a</a:t>
            </a:r>
            <a:r>
              <a:rPr sz="1700" b="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l</a:t>
            </a:r>
            <a:r>
              <a:rPr sz="1700" b="0" dirty="0">
                <a:solidFill>
                  <a:srgbClr val="4E3A2F"/>
                </a:solidFill>
                <a:latin typeface="Franklin Gothic Book"/>
                <a:cs typeface="Franklin Gothic Book"/>
              </a:rPr>
              <a:t>ebo</a:t>
            </a:r>
            <a:r>
              <a:rPr sz="1700" b="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700" b="0" dirty="0">
                <a:solidFill>
                  <a:srgbClr val="4E3A2F"/>
                </a:solidFill>
                <a:latin typeface="Franklin Gothic Book"/>
                <a:cs typeface="Franklin Gothic Book"/>
              </a:rPr>
              <a:t>u</a:t>
            </a:r>
            <a:r>
              <a:rPr sz="1700" b="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700" b="0" dirty="0">
                <a:solidFill>
                  <a:srgbClr val="4E3A2F"/>
                </a:solidFill>
                <a:latin typeface="Franklin Gothic Book"/>
                <a:cs typeface="Franklin Gothic Book"/>
              </a:rPr>
              <a:t>vi</a:t>
            </a:r>
            <a:r>
              <a:rPr sz="1700" b="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700" b="0" dirty="0">
                <a:solidFill>
                  <a:srgbClr val="4E3A2F"/>
                </a:solidFill>
                <a:latin typeface="Franklin Gothic Book"/>
                <a:cs typeface="Franklin Gothic Book"/>
              </a:rPr>
              <a:t>ce</a:t>
            </a:r>
            <a:r>
              <a:rPr sz="1700" b="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700" b="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ý</a:t>
            </a:r>
            <a:r>
              <a:rPr sz="1700" b="0" dirty="0">
                <a:solidFill>
                  <a:srgbClr val="4E3A2F"/>
                </a:solidFill>
                <a:latin typeface="Franklin Gothic Book"/>
                <a:cs typeface="Franklin Gothic Book"/>
              </a:rPr>
              <a:t>ch</a:t>
            </a:r>
            <a:r>
              <a:rPr sz="1700" b="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700" b="0" dirty="0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1700" b="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700" b="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d</a:t>
            </a:r>
            <a:r>
              <a:rPr sz="1700" b="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700" b="0" dirty="0">
                <a:solidFill>
                  <a:srgbClr val="4E3A2F"/>
                </a:solidFill>
                <a:latin typeface="Franklin Gothic Book"/>
                <a:cs typeface="Franklin Gothic Book"/>
              </a:rPr>
              <a:t>i</a:t>
            </a:r>
            <a:r>
              <a:rPr sz="1700" b="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700" b="0" spc="-25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700" b="0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700" b="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700" b="0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700" b="0" spc="-7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700" b="0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700" b="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700" b="0" dirty="0">
                <a:solidFill>
                  <a:srgbClr val="4E3A2F"/>
                </a:solidFill>
                <a:latin typeface="Franklin Gothic Book"/>
                <a:cs typeface="Franklin Gothic Book"/>
              </a:rPr>
              <a:t>g</a:t>
            </a:r>
            <a:r>
              <a:rPr sz="1700" b="0" spc="15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700" b="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700" b="0" dirty="0">
                <a:solidFill>
                  <a:srgbClr val="4E3A2F"/>
                </a:solidFill>
                <a:latin typeface="Franklin Gothic Book"/>
                <a:cs typeface="Franklin Gothic Book"/>
              </a:rPr>
              <a:t>iz</a:t>
            </a:r>
            <a:r>
              <a:rPr sz="1700" b="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á</a:t>
            </a:r>
            <a:r>
              <a:rPr sz="1700" b="0" dirty="0">
                <a:solidFill>
                  <a:srgbClr val="4E3A2F"/>
                </a:solidFill>
                <a:latin typeface="Franklin Gothic Book"/>
                <a:cs typeface="Franklin Gothic Book"/>
              </a:rPr>
              <a:t>c</a:t>
            </a:r>
            <a:r>
              <a:rPr sz="1700" b="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i</a:t>
            </a:r>
            <a:r>
              <a:rPr sz="1700" b="0" dirty="0">
                <a:solidFill>
                  <a:srgbClr val="4E3A2F"/>
                </a:solidFill>
                <a:latin typeface="Franklin Gothic Book"/>
                <a:cs typeface="Franklin Gothic Book"/>
              </a:rPr>
              <a:t>í </a:t>
            </a:r>
            <a:r>
              <a:rPr sz="1700" b="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700" b="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l</a:t>
            </a:r>
            <a:r>
              <a:rPr sz="1700" b="0" dirty="0">
                <a:solidFill>
                  <a:srgbClr val="4E3A2F"/>
                </a:solidFill>
                <a:latin typeface="Franklin Gothic Book"/>
                <a:cs typeface="Franklin Gothic Book"/>
              </a:rPr>
              <a:t>ebo</a:t>
            </a:r>
            <a:r>
              <a:rPr sz="1700" b="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700" b="0" dirty="0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1700" b="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700" b="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d</a:t>
            </a:r>
            <a:r>
              <a:rPr sz="1700" b="0" dirty="0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1700" b="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700" b="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700" b="0" dirty="0">
                <a:solidFill>
                  <a:srgbClr val="4E3A2F"/>
                </a:solidFill>
                <a:latin typeface="Franklin Gothic Book"/>
                <a:cs typeface="Franklin Gothic Book"/>
              </a:rPr>
              <a:t>í</a:t>
            </a:r>
            <a:r>
              <a:rPr sz="1700" b="0" spc="2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700" b="0" dirty="0">
                <a:solidFill>
                  <a:srgbClr val="4E3A2F"/>
                </a:solidFill>
                <a:latin typeface="Franklin Gothic Book"/>
                <a:cs typeface="Franklin Gothic Book"/>
              </a:rPr>
              <a:t>z</a:t>
            </a:r>
            <a:r>
              <a:rPr sz="1700" b="0" spc="-40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700" b="0" spc="-25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700" b="0" dirty="0">
                <a:solidFill>
                  <a:srgbClr val="4E3A2F"/>
                </a:solidFill>
                <a:latin typeface="Franklin Gothic Book"/>
                <a:cs typeface="Franklin Gothic Book"/>
              </a:rPr>
              <a:t>ede</a:t>
            </a:r>
            <a:r>
              <a:rPr sz="1700" b="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700" b="0" dirty="0">
                <a:solidFill>
                  <a:srgbClr val="4E3A2F"/>
                </a:solidFill>
                <a:latin typeface="Franklin Gothic Book"/>
                <a:cs typeface="Franklin Gothic Book"/>
              </a:rPr>
              <a:t>ie </a:t>
            </a:r>
            <a:r>
              <a:rPr sz="1700" b="0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d</a:t>
            </a:r>
            <a:r>
              <a:rPr sz="1700" b="0" spc="-10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lh</a:t>
            </a:r>
            <a:r>
              <a:rPr sz="1700" b="0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odobo</a:t>
            </a:r>
            <a:r>
              <a:rPr sz="1700" b="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700" b="0" spc="1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700" b="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pli</a:t>
            </a:r>
            <a:r>
              <a:rPr sz="1700" b="0" spc="-2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700" b="0" spc="-25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ov</a:t>
            </a:r>
            <a:r>
              <a:rPr sz="1700" b="0" spc="1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lang="sk-SK" sz="1700" b="0" spc="1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teľn</a:t>
            </a:r>
            <a:r>
              <a:rPr sz="1700" b="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ého</a:t>
            </a:r>
            <a:r>
              <a:rPr sz="1700" b="0" spc="105" dirty="0" smtClean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700" b="0" dirty="0">
                <a:solidFill>
                  <a:srgbClr val="4E3A2F"/>
                </a:solidFill>
                <a:latin typeface="Franklin Gothic Book"/>
                <a:cs typeface="Franklin Gothic Book"/>
              </a:rPr>
              <a:t>syst</a:t>
            </a:r>
            <a:r>
              <a:rPr sz="1700" b="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ém</a:t>
            </a:r>
            <a:r>
              <a:rPr sz="1700" b="0" dirty="0">
                <a:solidFill>
                  <a:srgbClr val="4E3A2F"/>
                </a:solidFill>
                <a:latin typeface="Franklin Gothic Book"/>
                <a:cs typeface="Franklin Gothic Book"/>
              </a:rPr>
              <a:t>u</a:t>
            </a:r>
            <a:r>
              <a:rPr sz="1700" b="0" spc="-4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700" b="0" dirty="0">
                <a:solidFill>
                  <a:srgbClr val="4E3A2F"/>
                </a:solidFill>
                <a:latin typeface="Franklin Gothic Book"/>
                <a:cs typeface="Franklin Gothic Book"/>
              </a:rPr>
              <a:t>-</a:t>
            </a:r>
            <a:r>
              <a:rPr sz="1700" b="0" spc="10" dirty="0">
                <a:solidFill>
                  <a:srgbClr val="4E3A2F"/>
                </a:solidFill>
                <a:latin typeface="Times New Roman"/>
                <a:cs typeface="Times New Roman"/>
              </a:rPr>
              <a:t> </a:t>
            </a:r>
            <a:r>
              <a:rPr sz="1700" b="0" dirty="0">
                <a:solidFill>
                  <a:srgbClr val="4E3A2F"/>
                </a:solidFill>
                <a:latin typeface="Franklin Gothic Book"/>
                <a:cs typeface="Franklin Gothic Book"/>
              </a:rPr>
              <a:t>i</a:t>
            </a:r>
            <a:r>
              <a:rPr sz="1700" b="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d</a:t>
            </a:r>
            <a:r>
              <a:rPr sz="1700" b="0" dirty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1700" b="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700" b="0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700" b="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700" b="0" dirty="0">
                <a:solidFill>
                  <a:srgbClr val="4E3A2F"/>
                </a:solidFill>
                <a:latin typeface="Franklin Gothic Book"/>
                <a:cs typeface="Franklin Gothic Book"/>
              </a:rPr>
              <a:t>či</a:t>
            </a:r>
            <a:r>
              <a:rPr sz="1700" b="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700" b="0" dirty="0">
                <a:solidFill>
                  <a:srgbClr val="4E3A2F"/>
                </a:solidFill>
                <a:latin typeface="Franklin Gothic Book"/>
                <a:cs typeface="Franklin Gothic Book"/>
              </a:rPr>
              <a:t>s</a:t>
            </a:r>
            <a:r>
              <a:rPr sz="1700" b="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1700" b="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700" b="0" spc="-25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700" b="0" dirty="0">
                <a:solidFill>
                  <a:srgbClr val="4E3A2F"/>
                </a:solidFill>
                <a:latin typeface="Franklin Gothic Book"/>
                <a:cs typeface="Franklin Gothic Book"/>
              </a:rPr>
              <a:t>vú</a:t>
            </a:r>
            <a:r>
              <a:rPr sz="1700" b="0" spc="-4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700" b="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700" b="0" dirty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1700" b="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700" b="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l</a:t>
            </a:r>
            <a:r>
              <a:rPr sz="1700" b="0" dirty="0">
                <a:solidFill>
                  <a:srgbClr val="4E3A2F"/>
                </a:solidFill>
                <a:latin typeface="Franklin Gothic Book"/>
                <a:cs typeface="Franklin Gothic Book"/>
              </a:rPr>
              <a:t>iz</a:t>
            </a:r>
            <a:r>
              <a:rPr sz="1700" b="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á</a:t>
            </a:r>
            <a:r>
              <a:rPr sz="1700" b="0" dirty="0">
                <a:solidFill>
                  <a:srgbClr val="4E3A2F"/>
                </a:solidFill>
                <a:latin typeface="Franklin Gothic Book"/>
                <a:cs typeface="Franklin Gothic Book"/>
              </a:rPr>
              <a:t>ciu</a:t>
            </a:r>
            <a:r>
              <a:rPr sz="1700" b="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700" b="0" dirty="0">
                <a:solidFill>
                  <a:srgbClr val="4E3A2F"/>
                </a:solidFill>
                <a:latin typeface="Franklin Gothic Book"/>
                <a:cs typeface="Franklin Gothic Book"/>
              </a:rPr>
              <a:t>d</a:t>
            </a:r>
            <a:r>
              <a:rPr sz="1700" b="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700" b="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700" b="0" dirty="0">
                <a:solidFill>
                  <a:srgbClr val="4E3A2F"/>
                </a:solidFill>
                <a:latin typeface="Franklin Gothic Book"/>
                <a:cs typeface="Franklin Gothic Book"/>
              </a:rPr>
              <a:t>ého</a:t>
            </a:r>
            <a:r>
              <a:rPr sz="1700" b="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700" b="0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700" b="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ý</a:t>
            </a:r>
            <a:r>
              <a:rPr sz="1700" b="0" dirty="0">
                <a:solidFill>
                  <a:srgbClr val="4E3A2F"/>
                </a:solidFill>
                <a:latin typeface="Franklin Gothic Book"/>
                <a:cs typeface="Franklin Gothic Book"/>
              </a:rPr>
              <a:t>s</a:t>
            </a:r>
            <a:r>
              <a:rPr sz="1700" b="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1700" b="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u</a:t>
            </a:r>
            <a:r>
              <a:rPr sz="1700" b="0" dirty="0">
                <a:solidFill>
                  <a:srgbClr val="4E3A2F"/>
                </a:solidFill>
                <a:latin typeface="Franklin Gothic Book"/>
                <a:cs typeface="Franklin Gothic Book"/>
              </a:rPr>
              <a:t>pu z</a:t>
            </a:r>
            <a:r>
              <a:rPr sz="1700" b="0" spc="-6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700" b="0" spc="15" dirty="0" smtClean="0">
                <a:solidFill>
                  <a:srgbClr val="4E3A2F"/>
                </a:solidFill>
                <a:latin typeface="Franklin Gothic Book"/>
                <a:cs typeface="Franklin Gothic Book"/>
              </a:rPr>
              <a:t>h</a:t>
            </a:r>
            <a:r>
              <a:rPr lang="sk-SK" sz="1700" b="0" spc="15" dirty="0" smtClean="0">
                <a:solidFill>
                  <a:srgbClr val="4E3A2F"/>
                </a:solidFill>
                <a:latin typeface="Franklin Gothic Book"/>
                <a:cs typeface="Franklin Gothic Book"/>
              </a:rPr>
              <a:t>ľa</a:t>
            </a:r>
            <a:r>
              <a:rPr sz="1700" b="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d</a:t>
            </a:r>
            <a:r>
              <a:rPr sz="1700" b="0" spc="-1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i</a:t>
            </a:r>
            <a:r>
              <a:rPr sz="1700" b="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s</a:t>
            </a:r>
            <a:r>
              <a:rPr sz="1700" b="0" spc="-1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700" b="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700" b="0" spc="90" dirty="0" smtClean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700" b="0" spc="-35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700" b="0" dirty="0">
                <a:solidFill>
                  <a:srgbClr val="4E3A2F"/>
                </a:solidFill>
                <a:latin typeface="Franklin Gothic Book"/>
                <a:cs typeface="Franklin Gothic Book"/>
              </a:rPr>
              <a:t>ozs</a:t>
            </a:r>
            <a:r>
              <a:rPr sz="1700" b="0" spc="15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700" b="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h</a:t>
            </a:r>
            <a:r>
              <a:rPr sz="1700" b="0" dirty="0">
                <a:solidFill>
                  <a:srgbClr val="4E3A2F"/>
                </a:solidFill>
                <a:latin typeface="Franklin Gothic Book"/>
                <a:cs typeface="Franklin Gothic Book"/>
              </a:rPr>
              <a:t>u </a:t>
            </a:r>
            <a:r>
              <a:rPr sz="1700" b="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700" b="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l</a:t>
            </a:r>
            <a:r>
              <a:rPr sz="1700" b="0" dirty="0">
                <a:solidFill>
                  <a:srgbClr val="4E3A2F"/>
                </a:solidFill>
                <a:latin typeface="Franklin Gothic Book"/>
                <a:cs typeface="Franklin Gothic Book"/>
              </a:rPr>
              <a:t>ebo</a:t>
            </a:r>
            <a:r>
              <a:rPr sz="1700" b="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700" b="0" dirty="0">
                <a:solidFill>
                  <a:srgbClr val="4E3A2F"/>
                </a:solidFill>
                <a:latin typeface="Franklin Gothic Book"/>
                <a:cs typeface="Franklin Gothic Book"/>
              </a:rPr>
              <a:t>č</a:t>
            </a:r>
            <a:r>
              <a:rPr sz="1700" b="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700" b="0" dirty="0">
                <a:solidFill>
                  <a:srgbClr val="4E3A2F"/>
                </a:solidFill>
                <a:latin typeface="Franklin Gothic Book"/>
                <a:cs typeface="Franklin Gothic Book"/>
              </a:rPr>
              <a:t>su </a:t>
            </a:r>
            <a:r>
              <a:rPr sz="1700" b="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700" b="0" dirty="0">
                <a:solidFill>
                  <a:srgbClr val="4E3A2F"/>
                </a:solidFill>
                <a:latin typeface="Franklin Gothic Book"/>
                <a:cs typeface="Franklin Gothic Book"/>
              </a:rPr>
              <a:t>pli</a:t>
            </a:r>
            <a:r>
              <a:rPr sz="1700" b="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700" b="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á</a:t>
            </a:r>
            <a:r>
              <a:rPr sz="1700" b="0" dirty="0">
                <a:solidFill>
                  <a:srgbClr val="4E3A2F"/>
                </a:solidFill>
                <a:latin typeface="Franklin Gothic Book"/>
                <a:cs typeface="Franklin Gothic Book"/>
              </a:rPr>
              <a:t>cie</a:t>
            </a:r>
            <a:r>
              <a:rPr sz="1700" b="0" spc="-4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700" b="0" dirty="0">
                <a:solidFill>
                  <a:srgbClr val="4E3A2F"/>
                </a:solidFill>
                <a:latin typeface="Franklin Gothic Book"/>
                <a:cs typeface="Franklin Gothic Book"/>
              </a:rPr>
              <a:t>s</a:t>
            </a:r>
            <a:r>
              <a:rPr sz="1700" b="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700" b="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ci</a:t>
            </a:r>
            <a:r>
              <a:rPr sz="1700" b="0" spc="2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lang="sk-SK" sz="1700" b="0" spc="2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ľo</a:t>
            </a:r>
            <a:r>
              <a:rPr sz="1700" b="0" dirty="0" smtClean="0">
                <a:solidFill>
                  <a:srgbClr val="4E3A2F"/>
                </a:solidFill>
                <a:latin typeface="Franklin Gothic Book"/>
                <a:cs typeface="Franklin Gothic Book"/>
              </a:rPr>
              <a:t>m</a:t>
            </a:r>
            <a:r>
              <a:rPr sz="1700" b="0" spc="110" dirty="0" smtClean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700" b="0" spc="-25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700" b="0" spc="-2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1700" b="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1700" b="0" spc="5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s</a:t>
            </a:r>
            <a:r>
              <a:rPr sz="1700" b="0" spc="-2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1700" b="0" spc="-25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ov</a:t>
            </a:r>
            <a:r>
              <a:rPr sz="1700" b="0" spc="1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lang="sk-SK" sz="1700" b="0" spc="10" dirty="0" smtClean="0">
                <a:solidFill>
                  <a:srgbClr val="4E3A2F"/>
                </a:solidFill>
                <a:latin typeface="Franklin Gothic Book"/>
                <a:cs typeface="Franklin Gothic Book"/>
              </a:rPr>
              <a:t>ť </a:t>
            </a:r>
            <a:r>
              <a:rPr sz="1700" b="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f</a:t>
            </a:r>
            <a:r>
              <a:rPr sz="1700" b="0" spc="-15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u</a:t>
            </a:r>
            <a:r>
              <a:rPr sz="1700" b="0" spc="-1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700" b="0" spc="1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700" b="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č</a:t>
            </a:r>
            <a:r>
              <a:rPr sz="1700" b="0" spc="-1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700" b="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700" b="0" spc="5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s</a:t>
            </a:r>
            <a:r>
              <a:rPr lang="sk-SK" sz="1700" b="0" spc="5" dirty="0" smtClean="0">
                <a:solidFill>
                  <a:srgbClr val="4E3A2F"/>
                </a:solidFill>
                <a:latin typeface="Franklin Gothic Book"/>
                <a:cs typeface="Franklin Gothic Book"/>
              </a:rPr>
              <a:t>ť, </a:t>
            </a:r>
            <a:r>
              <a:rPr sz="1700" b="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pr</a:t>
            </a:r>
            <a:r>
              <a:rPr sz="1700" b="0" spc="-1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í</a:t>
            </a:r>
            <a:r>
              <a:rPr sz="1700" b="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1700" b="0" spc="15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700" b="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d</a:t>
            </a:r>
            <a:r>
              <a:rPr sz="1700" b="0" spc="-15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700" b="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1700" b="0" spc="35" dirty="0" smtClean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700" b="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zhod</a:t>
            </a:r>
            <a:r>
              <a:rPr sz="1700" b="0" spc="-15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700" b="0" spc="-25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700" b="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1700" b="0" spc="-9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i</a:t>
            </a:r>
            <a:r>
              <a:rPr lang="sk-SK" sz="1700" b="0" spc="-90" dirty="0" smtClean="0">
                <a:solidFill>
                  <a:srgbClr val="4E3A2F"/>
                </a:solidFill>
                <a:latin typeface="Franklin Gothic Book"/>
                <a:cs typeface="Franklin Gothic Book"/>
              </a:rPr>
              <a:t>ť, </a:t>
            </a:r>
            <a:r>
              <a:rPr sz="1700" b="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či</a:t>
            </a:r>
            <a:r>
              <a:rPr sz="1700" b="0" dirty="0" smtClean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700" b="0" dirty="0">
                <a:solidFill>
                  <a:srgbClr val="4E3A2F"/>
                </a:solidFill>
                <a:latin typeface="Franklin Gothic Book"/>
                <a:cs typeface="Franklin Gothic Book"/>
              </a:rPr>
              <a:t>d</a:t>
            </a:r>
            <a:r>
              <a:rPr sz="1700" b="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700" b="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700" b="0" dirty="0">
                <a:solidFill>
                  <a:srgbClr val="4E3A2F"/>
                </a:solidFill>
                <a:latin typeface="Franklin Gothic Book"/>
                <a:cs typeface="Franklin Gothic Book"/>
              </a:rPr>
              <a:t>ý</a:t>
            </a:r>
            <a:r>
              <a:rPr sz="1700" b="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700" b="0" dirty="0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1700" b="0" spc="-30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700" b="0" dirty="0">
                <a:solidFill>
                  <a:srgbClr val="4E3A2F"/>
                </a:solidFill>
                <a:latin typeface="Franklin Gothic Book"/>
                <a:cs typeface="Franklin Gothic Book"/>
              </a:rPr>
              <a:t>oc</a:t>
            </a:r>
            <a:r>
              <a:rPr sz="1700" b="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1700" b="0" dirty="0">
                <a:solidFill>
                  <a:srgbClr val="4E3A2F"/>
                </a:solidFill>
                <a:latin typeface="Franklin Gothic Book"/>
                <a:cs typeface="Franklin Gothic Book"/>
              </a:rPr>
              <a:t>s</a:t>
            </a:r>
            <a:r>
              <a:rPr sz="1700" b="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700" b="0" dirty="0">
                <a:solidFill>
                  <a:srgbClr val="4E3A2F"/>
                </a:solidFill>
                <a:latin typeface="Franklin Gothic Book"/>
                <a:cs typeface="Franklin Gothic Book"/>
              </a:rPr>
              <a:t>je </a:t>
            </a:r>
            <a:r>
              <a:rPr sz="1700" b="0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d</a:t>
            </a:r>
            <a:r>
              <a:rPr sz="1700" b="0" spc="-15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l</a:t>
            </a:r>
            <a:r>
              <a:rPr sz="1700" b="0" spc="-5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h</a:t>
            </a:r>
            <a:r>
              <a:rPr sz="1700" b="0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odobo</a:t>
            </a:r>
            <a:r>
              <a:rPr sz="1700" b="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700" b="0" spc="1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700" b="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d</a:t>
            </a:r>
            <a:r>
              <a:rPr sz="1700" b="0" spc="5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700" b="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1700" b="0" spc="-15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1700" b="0" spc="-25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ov</a:t>
            </a:r>
            <a:r>
              <a:rPr sz="1700" b="0" spc="1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700" b="0" spc="-2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lang="sk-SK" sz="1700" b="0" spc="-2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eľn</a:t>
            </a:r>
            <a:r>
              <a:rPr sz="1700" b="0" dirty="0" smtClean="0">
                <a:solidFill>
                  <a:srgbClr val="4E3A2F"/>
                </a:solidFill>
                <a:latin typeface="Franklin Gothic Book"/>
                <a:cs typeface="Franklin Gothic Book"/>
              </a:rPr>
              <a:t>ý</a:t>
            </a:r>
            <a:r>
              <a:rPr sz="1700" b="0" spc="114" dirty="0" smtClean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700" b="0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700" b="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700" b="0" dirty="0">
                <a:solidFill>
                  <a:srgbClr val="4E3A2F"/>
                </a:solidFill>
                <a:latin typeface="Franklin Gothic Book"/>
                <a:cs typeface="Franklin Gothic Book"/>
              </a:rPr>
              <a:t>d</a:t>
            </a:r>
            <a:r>
              <a:rPr sz="1700" b="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700" b="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700" b="0" dirty="0">
                <a:solidFill>
                  <a:srgbClr val="4E3A2F"/>
                </a:solidFill>
                <a:latin typeface="Franklin Gothic Book"/>
                <a:cs typeface="Franklin Gothic Book"/>
              </a:rPr>
              <a:t>om</a:t>
            </a:r>
            <a:r>
              <a:rPr sz="1700" b="0" spc="1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700" b="0" dirty="0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1700" b="0" spc="-30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700" b="0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700" b="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s</a:t>
            </a:r>
            <a:r>
              <a:rPr sz="1700" b="0" dirty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1700" b="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700" b="0" dirty="0">
                <a:solidFill>
                  <a:srgbClr val="4E3A2F"/>
                </a:solidFill>
                <a:latin typeface="Franklin Gothic Book"/>
                <a:cs typeface="Franklin Gothic Book"/>
              </a:rPr>
              <a:t>ed</a:t>
            </a:r>
            <a:r>
              <a:rPr sz="1700" b="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í</a:t>
            </a:r>
            <a:r>
              <a:rPr sz="1700" b="0" dirty="0">
                <a:solidFill>
                  <a:srgbClr val="4E3A2F"/>
                </a:solidFill>
                <a:latin typeface="Franklin Gothic Book"/>
                <a:cs typeface="Franklin Gothic Book"/>
              </a:rPr>
              <a:t>.</a:t>
            </a:r>
            <a:endParaRPr sz="1700" dirty="0">
              <a:latin typeface="Franklin Gothic Book"/>
              <a:cs typeface="Franklin Gothic Book"/>
            </a:endParaRPr>
          </a:p>
          <a:p>
            <a:pPr marL="0" indent="0">
              <a:lnSpc>
                <a:spcPct val="100000"/>
              </a:lnSpc>
              <a:spcBef>
                <a:spcPts val="215"/>
              </a:spcBef>
              <a:buNone/>
              <a:tabLst>
                <a:tab pos="478155" algn="l"/>
              </a:tabLst>
            </a:pPr>
            <a:r>
              <a:rPr sz="1200" b="0" dirty="0">
                <a:solidFill>
                  <a:srgbClr val="F0A12D"/>
                </a:solidFill>
                <a:latin typeface="Times New Roman"/>
                <a:cs typeface="Times New Roman"/>
              </a:rPr>
              <a:t>	</a:t>
            </a:r>
            <a:r>
              <a:rPr sz="1700" spc="25" dirty="0">
                <a:solidFill>
                  <a:srgbClr val="4E3A2F"/>
                </a:solidFill>
              </a:rPr>
              <a:t>p</a:t>
            </a:r>
            <a:r>
              <a:rPr sz="1700" spc="5" dirty="0">
                <a:solidFill>
                  <a:srgbClr val="4E3A2F"/>
                </a:solidFill>
              </a:rPr>
              <a:t>i</a:t>
            </a:r>
            <a:r>
              <a:rPr sz="1700" spc="15" dirty="0">
                <a:solidFill>
                  <a:srgbClr val="4E3A2F"/>
                </a:solidFill>
              </a:rPr>
              <a:t>l</a:t>
            </a:r>
            <a:r>
              <a:rPr sz="1700" dirty="0">
                <a:solidFill>
                  <a:srgbClr val="4E3A2F"/>
                </a:solidFill>
              </a:rPr>
              <a:t>o</a:t>
            </a:r>
            <a:r>
              <a:rPr sz="1700" spc="5" dirty="0">
                <a:solidFill>
                  <a:srgbClr val="4E3A2F"/>
                </a:solidFill>
              </a:rPr>
              <a:t>t</a:t>
            </a:r>
            <a:r>
              <a:rPr sz="1700" spc="-10" dirty="0">
                <a:solidFill>
                  <a:srgbClr val="4E3A2F"/>
                </a:solidFill>
              </a:rPr>
              <a:t>n</a:t>
            </a:r>
            <a:r>
              <a:rPr sz="1700" dirty="0">
                <a:solidFill>
                  <a:srgbClr val="4E3A2F"/>
                </a:solidFill>
              </a:rPr>
              <a:t>é</a:t>
            </a:r>
            <a:r>
              <a:rPr sz="1700" spc="-65" dirty="0">
                <a:solidFill>
                  <a:srgbClr val="4E3A2F"/>
                </a:solidFill>
              </a:rPr>
              <a:t> </a:t>
            </a:r>
            <a:r>
              <a:rPr sz="1700" spc="25" dirty="0">
                <a:solidFill>
                  <a:srgbClr val="4E3A2F"/>
                </a:solidFill>
              </a:rPr>
              <a:t>p</a:t>
            </a:r>
            <a:r>
              <a:rPr sz="1700" spc="-10" dirty="0">
                <a:solidFill>
                  <a:srgbClr val="4E3A2F"/>
                </a:solidFill>
              </a:rPr>
              <a:t>r</a:t>
            </a:r>
            <a:r>
              <a:rPr sz="1700" spc="25" dirty="0">
                <a:solidFill>
                  <a:srgbClr val="4E3A2F"/>
                </a:solidFill>
              </a:rPr>
              <a:t>o</a:t>
            </a:r>
            <a:r>
              <a:rPr sz="1700" dirty="0">
                <a:solidFill>
                  <a:srgbClr val="4E3A2F"/>
                </a:solidFill>
              </a:rPr>
              <a:t>je</a:t>
            </a:r>
            <a:r>
              <a:rPr sz="1700" spc="10" dirty="0">
                <a:solidFill>
                  <a:srgbClr val="4E3A2F"/>
                </a:solidFill>
              </a:rPr>
              <a:t>k</a:t>
            </a:r>
            <a:r>
              <a:rPr sz="1700" spc="-20" dirty="0">
                <a:solidFill>
                  <a:srgbClr val="4E3A2F"/>
                </a:solidFill>
              </a:rPr>
              <a:t>t</a:t>
            </a:r>
            <a:r>
              <a:rPr sz="1700" spc="-10" dirty="0">
                <a:solidFill>
                  <a:srgbClr val="4E3A2F"/>
                </a:solidFill>
              </a:rPr>
              <a:t>y</a:t>
            </a:r>
            <a:r>
              <a:rPr sz="1700" spc="-50" dirty="0">
                <a:solidFill>
                  <a:srgbClr val="4E3A2F"/>
                </a:solidFill>
              </a:rPr>
              <a:t> </a:t>
            </a:r>
            <a:r>
              <a:rPr sz="1700" spc="20" dirty="0">
                <a:solidFill>
                  <a:srgbClr val="4E3A2F"/>
                </a:solidFill>
              </a:rPr>
              <a:t>b</a:t>
            </a:r>
            <a:r>
              <a:rPr sz="1700" spc="10" dirty="0">
                <a:solidFill>
                  <a:srgbClr val="4E3A2F"/>
                </a:solidFill>
              </a:rPr>
              <a:t>u</a:t>
            </a:r>
            <a:r>
              <a:rPr sz="1700" spc="15" dirty="0">
                <a:solidFill>
                  <a:srgbClr val="4E3A2F"/>
                </a:solidFill>
              </a:rPr>
              <a:t>d</a:t>
            </a:r>
            <a:r>
              <a:rPr sz="1700" dirty="0">
                <a:solidFill>
                  <a:srgbClr val="4E3A2F"/>
                </a:solidFill>
              </a:rPr>
              <a:t>ú</a:t>
            </a:r>
            <a:r>
              <a:rPr sz="1700" spc="-50" dirty="0">
                <a:solidFill>
                  <a:srgbClr val="4E3A2F"/>
                </a:solidFill>
              </a:rPr>
              <a:t> </a:t>
            </a:r>
            <a:r>
              <a:rPr sz="1700" spc="25" dirty="0">
                <a:solidFill>
                  <a:srgbClr val="4E3A2F"/>
                </a:solidFill>
              </a:rPr>
              <a:t>p</a:t>
            </a:r>
            <a:r>
              <a:rPr sz="1700" spc="10" dirty="0">
                <a:solidFill>
                  <a:srgbClr val="4E3A2F"/>
                </a:solidFill>
              </a:rPr>
              <a:t>r</a:t>
            </a:r>
            <a:r>
              <a:rPr sz="1700" spc="5" dirty="0">
                <a:solidFill>
                  <a:srgbClr val="4E3A2F"/>
                </a:solidFill>
              </a:rPr>
              <a:t>i</a:t>
            </a:r>
            <a:r>
              <a:rPr sz="1700" dirty="0">
                <a:solidFill>
                  <a:srgbClr val="4E3A2F"/>
                </a:solidFill>
              </a:rPr>
              <a:t>o</a:t>
            </a:r>
            <a:r>
              <a:rPr sz="1700" spc="15" dirty="0">
                <a:solidFill>
                  <a:srgbClr val="4E3A2F"/>
                </a:solidFill>
              </a:rPr>
              <a:t>r</a:t>
            </a:r>
            <a:r>
              <a:rPr sz="1700" spc="-10" dirty="0">
                <a:solidFill>
                  <a:srgbClr val="4E3A2F"/>
                </a:solidFill>
              </a:rPr>
              <a:t>i</a:t>
            </a:r>
            <a:r>
              <a:rPr sz="1700" dirty="0">
                <a:solidFill>
                  <a:srgbClr val="4E3A2F"/>
                </a:solidFill>
              </a:rPr>
              <a:t>t</a:t>
            </a:r>
            <a:r>
              <a:rPr sz="1700" spc="-10" dirty="0">
                <a:solidFill>
                  <a:srgbClr val="4E3A2F"/>
                </a:solidFill>
              </a:rPr>
              <a:t>n</a:t>
            </a:r>
            <a:r>
              <a:rPr sz="1700" dirty="0">
                <a:solidFill>
                  <a:srgbClr val="4E3A2F"/>
                </a:solidFill>
              </a:rPr>
              <a:t>e</a:t>
            </a:r>
            <a:r>
              <a:rPr sz="1700" spc="-110" dirty="0">
                <a:solidFill>
                  <a:srgbClr val="4E3A2F"/>
                </a:solidFill>
              </a:rPr>
              <a:t> </a:t>
            </a:r>
            <a:r>
              <a:rPr sz="1700" spc="5" dirty="0">
                <a:solidFill>
                  <a:srgbClr val="4E3A2F"/>
                </a:solidFill>
              </a:rPr>
              <a:t>z</a:t>
            </a:r>
            <a:r>
              <a:rPr sz="1700" spc="35" dirty="0">
                <a:solidFill>
                  <a:srgbClr val="4E3A2F"/>
                </a:solidFill>
              </a:rPr>
              <a:t>a</a:t>
            </a:r>
            <a:r>
              <a:rPr sz="1700" spc="5" dirty="0">
                <a:solidFill>
                  <a:srgbClr val="4E3A2F"/>
                </a:solidFill>
              </a:rPr>
              <a:t>m</a:t>
            </a:r>
            <a:r>
              <a:rPr sz="1700" dirty="0">
                <a:solidFill>
                  <a:srgbClr val="4E3A2F"/>
                </a:solidFill>
              </a:rPr>
              <a:t>e</a:t>
            </a:r>
            <a:r>
              <a:rPr sz="1700" spc="-5" dirty="0">
                <a:solidFill>
                  <a:srgbClr val="4E3A2F"/>
                </a:solidFill>
              </a:rPr>
              <a:t>r</a:t>
            </a:r>
            <a:r>
              <a:rPr sz="1700" spc="10" dirty="0">
                <a:solidFill>
                  <a:srgbClr val="4E3A2F"/>
                </a:solidFill>
              </a:rPr>
              <a:t>an</a:t>
            </a:r>
            <a:r>
              <a:rPr sz="1700" dirty="0">
                <a:solidFill>
                  <a:srgbClr val="4E3A2F"/>
                </a:solidFill>
              </a:rPr>
              <a:t>é</a:t>
            </a:r>
            <a:r>
              <a:rPr sz="1700" spc="-65" dirty="0">
                <a:solidFill>
                  <a:srgbClr val="4E3A2F"/>
                </a:solidFill>
              </a:rPr>
              <a:t> </a:t>
            </a:r>
            <a:r>
              <a:rPr sz="1700" spc="10" dirty="0">
                <a:solidFill>
                  <a:srgbClr val="4E3A2F"/>
                </a:solidFill>
              </a:rPr>
              <a:t>n</a:t>
            </a:r>
            <a:r>
              <a:rPr sz="1700" spc="35" dirty="0">
                <a:solidFill>
                  <a:srgbClr val="4E3A2F"/>
                </a:solidFill>
              </a:rPr>
              <a:t>a</a:t>
            </a:r>
            <a:r>
              <a:rPr sz="1700" dirty="0">
                <a:solidFill>
                  <a:srgbClr val="4E3A2F"/>
                </a:solidFill>
              </a:rPr>
              <a:t>:</a:t>
            </a:r>
            <a:endParaRPr sz="1700" dirty="0">
              <a:latin typeface="Times New Roman"/>
              <a:cs typeface="Times New Roman"/>
            </a:endParaRPr>
          </a:p>
          <a:p>
            <a:pPr marL="316865" indent="0">
              <a:lnSpc>
                <a:spcPct val="100000"/>
              </a:lnSpc>
              <a:spcBef>
                <a:spcPts val="175"/>
              </a:spcBef>
              <a:buNone/>
              <a:tabLst>
                <a:tab pos="877569" algn="l"/>
              </a:tabLst>
            </a:pPr>
            <a:r>
              <a:rPr sz="1050" b="0" dirty="0">
                <a:solidFill>
                  <a:srgbClr val="F0A12D"/>
                </a:solidFill>
                <a:latin typeface="Times New Roman"/>
                <a:cs typeface="Times New Roman"/>
              </a:rPr>
              <a:t>	</a:t>
            </a:r>
            <a:r>
              <a:rPr sz="1500" b="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po</a:t>
            </a:r>
            <a:r>
              <a:rPr sz="1500" b="0" dirty="0">
                <a:solidFill>
                  <a:srgbClr val="4E3A2F"/>
                </a:solidFill>
                <a:latin typeface="Franklin Gothic Book"/>
                <a:cs typeface="Franklin Gothic Book"/>
              </a:rPr>
              <a:t>d</a:t>
            </a:r>
            <a:r>
              <a:rPr sz="1500" b="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1500" b="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500" b="0" dirty="0">
                <a:solidFill>
                  <a:srgbClr val="4E3A2F"/>
                </a:solidFill>
                <a:latin typeface="Franklin Gothic Book"/>
                <a:cs typeface="Franklin Gothic Book"/>
              </a:rPr>
              <a:t>ru</a:t>
            </a:r>
            <a:r>
              <a:rPr sz="1500" b="0" spc="-9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500" b="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i</a:t>
            </a:r>
            <a:r>
              <a:rPr sz="1500" b="0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500" b="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500" b="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váci</a:t>
            </a:r>
            <a:r>
              <a:rPr sz="1500" b="0" dirty="0">
                <a:solidFill>
                  <a:srgbClr val="4E3A2F"/>
                </a:solidFill>
                <a:latin typeface="Franklin Gothic Book"/>
                <a:cs typeface="Franklin Gothic Book"/>
              </a:rPr>
              <a:t>í</a:t>
            </a:r>
            <a:r>
              <a:rPr sz="1500" b="0" spc="2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500" b="0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500" b="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500" b="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i</a:t>
            </a:r>
            <a:r>
              <a:rPr sz="1500" b="0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500" b="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500" b="0" spc="-35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500" b="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atív</a:t>
            </a:r>
            <a:r>
              <a:rPr sz="1500" b="0" spc="-30" dirty="0">
                <a:solidFill>
                  <a:srgbClr val="4E3A2F"/>
                </a:solidFill>
                <a:latin typeface="Franklin Gothic Book"/>
                <a:cs typeface="Franklin Gothic Book"/>
              </a:rPr>
              <a:t>ny</a:t>
            </a:r>
            <a:r>
              <a:rPr sz="1500" b="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c</a:t>
            </a:r>
            <a:r>
              <a:rPr sz="1500" b="0" dirty="0">
                <a:solidFill>
                  <a:srgbClr val="4E3A2F"/>
                </a:solidFill>
                <a:latin typeface="Franklin Gothic Book"/>
                <a:cs typeface="Franklin Gothic Book"/>
              </a:rPr>
              <a:t>h</a:t>
            </a:r>
            <a:r>
              <a:rPr sz="1500" b="0" spc="3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500" b="0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500" b="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i</a:t>
            </a:r>
            <a:r>
              <a:rPr sz="1500" b="0" dirty="0">
                <a:solidFill>
                  <a:srgbClr val="4E3A2F"/>
                </a:solidFill>
                <a:latin typeface="Franklin Gothic Book"/>
                <a:cs typeface="Franklin Gothic Book"/>
              </a:rPr>
              <a:t>ešení</a:t>
            </a:r>
            <a:endParaRPr sz="1500" dirty="0">
              <a:latin typeface="Franklin Gothic Book"/>
              <a:cs typeface="Franklin Gothic Book"/>
            </a:endParaRPr>
          </a:p>
          <a:p>
            <a:pPr marL="316865" indent="0">
              <a:lnSpc>
                <a:spcPct val="100000"/>
              </a:lnSpc>
              <a:spcBef>
                <a:spcPts val="190"/>
              </a:spcBef>
              <a:buNone/>
              <a:tabLst>
                <a:tab pos="877569" algn="l"/>
              </a:tabLst>
            </a:pPr>
            <a:r>
              <a:rPr sz="1050" b="0" dirty="0">
                <a:solidFill>
                  <a:srgbClr val="F0A12D"/>
                </a:solidFill>
                <a:latin typeface="Times New Roman"/>
                <a:cs typeface="Times New Roman"/>
              </a:rPr>
              <a:t>	</a:t>
            </a:r>
            <a:r>
              <a:rPr sz="1500" b="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500" b="0" dirty="0">
                <a:solidFill>
                  <a:srgbClr val="4E3A2F"/>
                </a:solidFill>
                <a:latin typeface="Franklin Gothic Book"/>
                <a:cs typeface="Franklin Gothic Book"/>
              </a:rPr>
              <a:t>ý</a:t>
            </a:r>
            <a:r>
              <a:rPr sz="1500" b="0" spc="-35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500" b="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500" b="0" dirty="0">
                <a:solidFill>
                  <a:srgbClr val="4E3A2F"/>
                </a:solidFill>
                <a:latin typeface="Franklin Gothic Book"/>
                <a:cs typeface="Franklin Gothic Book"/>
              </a:rPr>
              <a:t>j</a:t>
            </a:r>
            <a:r>
              <a:rPr sz="1500" b="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500" b="0" dirty="0">
                <a:solidFill>
                  <a:srgbClr val="4E3A2F"/>
                </a:solidFill>
                <a:latin typeface="Franklin Gothic Book"/>
                <a:cs typeface="Franklin Gothic Book"/>
              </a:rPr>
              <a:t>a </a:t>
            </a:r>
            <a:r>
              <a:rPr sz="1500" b="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z</a:t>
            </a:r>
            <a:r>
              <a:rPr sz="1500" b="0" spc="-30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500" b="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vá</a:t>
            </a:r>
            <a:r>
              <a:rPr sz="1500" b="0" dirty="0">
                <a:solidFill>
                  <a:srgbClr val="4E3A2F"/>
                </a:solidFill>
                <a:latin typeface="Franklin Gothic Book"/>
                <a:cs typeface="Franklin Gothic Book"/>
              </a:rPr>
              <a:t>d</a:t>
            </a:r>
            <a:r>
              <a:rPr sz="1500" b="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z</a:t>
            </a:r>
            <a:r>
              <a:rPr sz="1500" b="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500" b="0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500" b="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i</a:t>
            </a:r>
            <a:r>
              <a:rPr sz="1500" b="0" dirty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1500" b="0" spc="-6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500" b="0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500" b="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500" b="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500" b="0" dirty="0">
                <a:solidFill>
                  <a:srgbClr val="4E3A2F"/>
                </a:solidFill>
                <a:latin typeface="Franklin Gothic Book"/>
                <a:cs typeface="Franklin Gothic Book"/>
              </a:rPr>
              <a:t>ý</a:t>
            </a:r>
            <a:r>
              <a:rPr sz="1500" b="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c</a:t>
            </a:r>
            <a:r>
              <a:rPr sz="1500" b="0" dirty="0">
                <a:solidFill>
                  <a:srgbClr val="4E3A2F"/>
                </a:solidFill>
                <a:latin typeface="Franklin Gothic Book"/>
                <a:cs typeface="Franklin Gothic Book"/>
              </a:rPr>
              <a:t>h</a:t>
            </a:r>
            <a:r>
              <a:rPr sz="1500" b="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500" b="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500" b="0" dirty="0">
                <a:solidFill>
                  <a:srgbClr val="4E3A2F"/>
                </a:solidFill>
                <a:latin typeface="Franklin Gothic Book"/>
                <a:cs typeface="Franklin Gothic Book"/>
              </a:rPr>
              <a:t>ý</a:t>
            </a:r>
            <a:r>
              <a:rPr sz="1500" b="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500" b="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500" b="0" dirty="0">
                <a:solidFill>
                  <a:srgbClr val="4E3A2F"/>
                </a:solidFill>
                <a:latin typeface="Franklin Gothic Book"/>
                <a:cs typeface="Franklin Gothic Book"/>
              </a:rPr>
              <a:t>b</a:t>
            </a:r>
            <a:r>
              <a:rPr sz="1500" b="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500" b="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500" b="0" spc="-80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500" b="0" dirty="0">
                <a:solidFill>
                  <a:srgbClr val="4E3A2F"/>
                </a:solidFill>
                <a:latin typeface="Franklin Gothic Book"/>
                <a:cs typeface="Franklin Gothic Book"/>
              </a:rPr>
              <a:t>,</a:t>
            </a:r>
            <a:r>
              <a:rPr sz="1500" b="0" spc="-5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500" b="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po</a:t>
            </a:r>
            <a:r>
              <a:rPr sz="1500" b="0" dirty="0">
                <a:solidFill>
                  <a:srgbClr val="4E3A2F"/>
                </a:solidFill>
                <a:latin typeface="Franklin Gothic Book"/>
                <a:cs typeface="Franklin Gothic Book"/>
              </a:rPr>
              <a:t>s</a:t>
            </a:r>
            <a:r>
              <a:rPr sz="1500" b="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1500" b="0" dirty="0">
                <a:solidFill>
                  <a:srgbClr val="4E3A2F"/>
                </a:solidFill>
                <a:latin typeface="Franklin Gothic Book"/>
                <a:cs typeface="Franklin Gothic Book"/>
              </a:rPr>
              <a:t>u</a:t>
            </a:r>
            <a:r>
              <a:rPr sz="1500" b="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1500" b="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500" b="0" spc="-80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500" b="0" dirty="0">
                <a:solidFill>
                  <a:srgbClr val="4E3A2F"/>
                </a:solidFill>
                <a:latin typeface="Franklin Gothic Book"/>
                <a:cs typeface="Franklin Gothic Book"/>
              </a:rPr>
              <a:t>,</a:t>
            </a:r>
            <a:r>
              <a:rPr sz="1500" b="0" spc="-5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500" b="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1500" b="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500" b="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500" b="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c</a:t>
            </a:r>
            <a:r>
              <a:rPr sz="1500" b="0" dirty="0">
                <a:solidFill>
                  <a:srgbClr val="4E3A2F"/>
                </a:solidFill>
                <a:latin typeface="Franklin Gothic Book"/>
                <a:cs typeface="Franklin Gothic Book"/>
              </a:rPr>
              <a:t>es</a:t>
            </a:r>
            <a:r>
              <a:rPr sz="1500" b="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500" b="0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500" b="0" spc="-7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500" b="0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500" b="0" spc="-114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500" b="0" spc="-35" dirty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1500" b="0" dirty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1500" b="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c</a:t>
            </a:r>
            <a:r>
              <a:rPr sz="1500" b="0" dirty="0">
                <a:solidFill>
                  <a:srgbClr val="4E3A2F"/>
                </a:solidFill>
                <a:latin typeface="Franklin Gothic Book"/>
                <a:cs typeface="Franklin Gothic Book"/>
              </a:rPr>
              <a:t>hn</a:t>
            </a:r>
            <a:r>
              <a:rPr sz="1500" b="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500" b="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l</a:t>
            </a:r>
            <a:r>
              <a:rPr sz="1500" b="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ó</a:t>
            </a:r>
            <a:r>
              <a:rPr sz="1500" b="0" dirty="0">
                <a:solidFill>
                  <a:srgbClr val="4E3A2F"/>
                </a:solidFill>
                <a:latin typeface="Franklin Gothic Book"/>
                <a:cs typeface="Franklin Gothic Book"/>
              </a:rPr>
              <a:t>gií</a:t>
            </a:r>
            <a:endParaRPr sz="1500" dirty="0">
              <a:latin typeface="Franklin Gothic Book"/>
              <a:cs typeface="Franklin Gothic Book"/>
            </a:endParaRPr>
          </a:p>
          <a:p>
            <a:pPr marL="316865" indent="0">
              <a:lnSpc>
                <a:spcPts val="1720"/>
              </a:lnSpc>
              <a:spcBef>
                <a:spcPts val="165"/>
              </a:spcBef>
              <a:buNone/>
              <a:tabLst>
                <a:tab pos="877569" algn="l"/>
              </a:tabLst>
            </a:pPr>
            <a:r>
              <a:rPr sz="1050" b="0" dirty="0">
                <a:solidFill>
                  <a:srgbClr val="F0A12D"/>
                </a:solidFill>
                <a:latin typeface="Times New Roman"/>
                <a:cs typeface="Times New Roman"/>
              </a:rPr>
              <a:t>	</a:t>
            </a:r>
            <a:r>
              <a:rPr sz="1500" b="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500" b="0" dirty="0">
                <a:solidFill>
                  <a:srgbClr val="4E3A2F"/>
                </a:solidFill>
                <a:latin typeface="Franklin Gothic Book"/>
                <a:cs typeface="Franklin Gothic Book"/>
              </a:rPr>
              <a:t>ý</a:t>
            </a:r>
            <a:r>
              <a:rPr sz="1500" b="0" spc="-35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500" b="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500" b="0" dirty="0">
                <a:solidFill>
                  <a:srgbClr val="4E3A2F"/>
                </a:solidFill>
                <a:latin typeface="Franklin Gothic Book"/>
                <a:cs typeface="Franklin Gothic Book"/>
              </a:rPr>
              <a:t>j</a:t>
            </a:r>
            <a:r>
              <a:rPr sz="1500" b="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500" b="0" dirty="0">
                <a:solidFill>
                  <a:srgbClr val="4E3A2F"/>
                </a:solidFill>
                <a:latin typeface="Franklin Gothic Book"/>
                <a:cs typeface="Franklin Gothic Book"/>
              </a:rPr>
              <a:t>a </a:t>
            </a:r>
            <a:r>
              <a:rPr sz="1500" b="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z</a:t>
            </a:r>
            <a:r>
              <a:rPr sz="1500" b="0" spc="-30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500" b="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vá</a:t>
            </a:r>
            <a:r>
              <a:rPr sz="1500" b="0" dirty="0">
                <a:solidFill>
                  <a:srgbClr val="4E3A2F"/>
                </a:solidFill>
                <a:latin typeface="Franklin Gothic Book"/>
                <a:cs typeface="Franklin Gothic Book"/>
              </a:rPr>
              <a:t>d</a:t>
            </a:r>
            <a:r>
              <a:rPr sz="1500" b="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z</a:t>
            </a:r>
            <a:r>
              <a:rPr sz="1500" b="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500" b="0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500" b="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i</a:t>
            </a:r>
            <a:r>
              <a:rPr sz="1500" b="0" dirty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1500" b="0" spc="-6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500" b="0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500" b="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500" b="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500" b="0" dirty="0">
                <a:solidFill>
                  <a:srgbClr val="4E3A2F"/>
                </a:solidFill>
                <a:latin typeface="Franklin Gothic Book"/>
                <a:cs typeface="Franklin Gothic Book"/>
              </a:rPr>
              <a:t>ý</a:t>
            </a:r>
            <a:r>
              <a:rPr sz="1500" b="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c</a:t>
            </a:r>
            <a:r>
              <a:rPr sz="1500" b="0" dirty="0">
                <a:solidFill>
                  <a:srgbClr val="4E3A2F"/>
                </a:solidFill>
                <a:latin typeface="Franklin Gothic Book"/>
                <a:cs typeface="Franklin Gothic Book"/>
              </a:rPr>
              <a:t>h</a:t>
            </a:r>
            <a:r>
              <a:rPr sz="1500" b="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500" b="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po</a:t>
            </a:r>
            <a:r>
              <a:rPr sz="1500" b="0" dirty="0">
                <a:solidFill>
                  <a:srgbClr val="4E3A2F"/>
                </a:solidFill>
                <a:latin typeface="Franklin Gothic Book"/>
                <a:cs typeface="Franklin Gothic Book"/>
              </a:rPr>
              <a:t>s</a:t>
            </a:r>
            <a:r>
              <a:rPr sz="1500" b="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1500" b="0" dirty="0">
                <a:solidFill>
                  <a:srgbClr val="4E3A2F"/>
                </a:solidFill>
                <a:latin typeface="Franklin Gothic Book"/>
                <a:cs typeface="Franklin Gothic Book"/>
              </a:rPr>
              <a:t>u</a:t>
            </a:r>
            <a:r>
              <a:rPr sz="1500" b="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1500" b="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500" b="0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500" b="0" spc="-7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500" b="0" dirty="0">
                <a:solidFill>
                  <a:srgbClr val="4E3A2F"/>
                </a:solidFill>
                <a:latin typeface="Franklin Gothic Book"/>
                <a:cs typeface="Franklin Gothic Book"/>
              </a:rPr>
              <a:t>a </a:t>
            </a:r>
            <a:r>
              <a:rPr sz="1500" b="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1500" b="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500" b="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500" b="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c</a:t>
            </a:r>
            <a:r>
              <a:rPr sz="1500" b="0" dirty="0">
                <a:solidFill>
                  <a:srgbClr val="4E3A2F"/>
                </a:solidFill>
                <a:latin typeface="Franklin Gothic Book"/>
                <a:cs typeface="Franklin Gothic Book"/>
              </a:rPr>
              <a:t>es</a:t>
            </a:r>
            <a:r>
              <a:rPr sz="1500" b="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500" b="0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500" b="0" spc="-7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500" b="0" spc="5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pr</a:t>
            </a:r>
            <a:r>
              <a:rPr sz="1500" b="0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i</a:t>
            </a:r>
            <a:r>
              <a:rPr sz="1500" b="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500" b="0" spc="5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500" b="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d</a:t>
            </a:r>
            <a:r>
              <a:rPr sz="1500" b="0" spc="-15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b</a:t>
            </a:r>
            <a:r>
              <a:rPr sz="1500" b="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y</a:t>
            </a:r>
            <a:r>
              <a:rPr sz="1500" b="0" spc="-35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1500" b="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lang="sk-SK" sz="1500" b="0" dirty="0" smtClean="0">
                <a:solidFill>
                  <a:srgbClr val="4E3A2F"/>
                </a:solidFill>
                <a:latin typeface="Franklin Gothic Book"/>
                <a:cs typeface="Franklin Gothic Book"/>
              </a:rPr>
              <a:t> poľnohospodárskych</a:t>
            </a:r>
            <a:r>
              <a:rPr sz="1500" b="0" spc="-35" dirty="0" smtClean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500" b="0" spc="5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1500" b="0" spc="-2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500" b="0" spc="5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500" b="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du</a:t>
            </a:r>
            <a:r>
              <a:rPr sz="1500" b="0" spc="1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500" b="0" spc="-35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1500" b="0" spc="-4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lang="sk-SK" sz="1500" dirty="0" smtClean="0">
                <a:solidFill>
                  <a:srgbClr val="4E3A2F"/>
                </a:solidFill>
                <a:latin typeface="Franklin Gothic Book"/>
                <a:cs typeface="Franklin Gothic Book"/>
              </a:rPr>
              <a:t>v </a:t>
            </a:r>
            <a:r>
              <a:rPr sz="1500" b="0" dirty="0" smtClean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500" b="0" spc="-25" dirty="0" smtClean="0">
                <a:solidFill>
                  <a:srgbClr val="4E3A2F"/>
                </a:solidFill>
                <a:latin typeface="Times New Roman"/>
                <a:cs typeface="Times New Roman"/>
              </a:rPr>
              <a:t> </a:t>
            </a:r>
            <a:r>
              <a:rPr lang="sk-SK" sz="1500" b="0" spc="-25" dirty="0" smtClean="0">
                <a:solidFill>
                  <a:srgbClr val="4E3A2F"/>
                </a:solidFill>
                <a:latin typeface="Times New Roman"/>
                <a:cs typeface="Times New Roman"/>
              </a:rPr>
              <a:t>     </a:t>
            </a:r>
            <a:r>
              <a:rPr sz="1500" b="0" spc="-1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500" b="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ý</a:t>
            </a:r>
            <a:r>
              <a:rPr sz="1500" b="0" spc="-2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500" b="0" spc="5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500" b="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b</a:t>
            </a:r>
            <a:r>
              <a:rPr sz="1500" b="0" spc="-15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500" b="0" spc="-2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500" b="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endParaRPr sz="1500" dirty="0" smtClean="0">
              <a:latin typeface="Franklin Gothic Book"/>
              <a:cs typeface="Franklin Gothic Book"/>
            </a:endParaRPr>
          </a:p>
          <a:p>
            <a:pPr marL="590549" marR="596900" indent="0">
              <a:lnSpc>
                <a:spcPts val="1630"/>
              </a:lnSpc>
              <a:spcBef>
                <a:spcPts val="365"/>
              </a:spcBef>
              <a:buNone/>
              <a:tabLst>
                <a:tab pos="877569" algn="l"/>
              </a:tabLst>
            </a:pPr>
            <a:r>
              <a:rPr sz="1050" b="0" dirty="0" smtClean="0">
                <a:solidFill>
                  <a:srgbClr val="F0A12D"/>
                </a:solidFill>
                <a:latin typeface="Times New Roman"/>
                <a:cs typeface="Times New Roman"/>
              </a:rPr>
              <a:t>	</a:t>
            </a:r>
            <a:r>
              <a:rPr sz="1500" b="0" spc="-1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500" b="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ý</a:t>
            </a:r>
            <a:r>
              <a:rPr sz="1500" b="0" spc="-35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500" b="0" spc="5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500" b="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j</a:t>
            </a:r>
            <a:r>
              <a:rPr sz="1500" b="0" spc="-20" dirty="0" smtClean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500" b="0" dirty="0" smtClean="0">
                <a:solidFill>
                  <a:srgbClr val="4E3A2F"/>
                </a:solidFill>
                <a:latin typeface="Franklin Gothic Book"/>
                <a:cs typeface="Franklin Gothic Book"/>
              </a:rPr>
              <a:t>a </a:t>
            </a:r>
            <a:r>
              <a:rPr sz="1500" b="0" spc="5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z</a:t>
            </a:r>
            <a:r>
              <a:rPr sz="1500" b="0" spc="-3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500" b="0" spc="-1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vá</a:t>
            </a:r>
            <a:r>
              <a:rPr sz="1500" b="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d</a:t>
            </a:r>
            <a:r>
              <a:rPr sz="1500" b="0" spc="1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z</a:t>
            </a:r>
            <a:r>
              <a:rPr sz="1500" b="0" spc="-1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500" b="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500" b="0" spc="-1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i</a:t>
            </a:r>
            <a:r>
              <a:rPr sz="1500" b="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1500" b="0" spc="-60" dirty="0" smtClean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500" b="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500" b="0" spc="-2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500" b="0" spc="-1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500" b="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ý</a:t>
            </a:r>
            <a:r>
              <a:rPr sz="1500" b="0" spc="-1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c</a:t>
            </a:r>
            <a:r>
              <a:rPr sz="1500" b="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h</a:t>
            </a:r>
            <a:r>
              <a:rPr sz="1500" b="0" spc="-15" dirty="0" smtClean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500" b="0" spc="-1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i</a:t>
            </a:r>
            <a:r>
              <a:rPr sz="1500" b="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500" b="0" spc="-2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500" b="0" spc="-35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500" b="0" spc="-1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atív</a:t>
            </a:r>
            <a:r>
              <a:rPr sz="1500" b="0" spc="-3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ny</a:t>
            </a:r>
            <a:r>
              <a:rPr sz="1500" b="0" spc="-1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c</a:t>
            </a:r>
            <a:r>
              <a:rPr sz="1500" b="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h</a:t>
            </a:r>
            <a:r>
              <a:rPr sz="1500" b="0" spc="35" dirty="0" smtClean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500" b="0" spc="5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po</a:t>
            </a:r>
            <a:r>
              <a:rPr sz="1500" b="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s</a:t>
            </a:r>
            <a:r>
              <a:rPr sz="1500" b="0" spc="-15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1500" b="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u</a:t>
            </a:r>
            <a:r>
              <a:rPr sz="1500" b="0" spc="5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1500" b="0" spc="-2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500" b="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500" b="0" spc="-70" dirty="0" smtClean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500" b="0" dirty="0" smtClean="0">
                <a:solidFill>
                  <a:srgbClr val="4E3A2F"/>
                </a:solidFill>
                <a:latin typeface="Franklin Gothic Book"/>
                <a:cs typeface="Franklin Gothic Book"/>
              </a:rPr>
              <a:t>v </a:t>
            </a:r>
            <a:r>
              <a:rPr sz="1500" b="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sú</a:t>
            </a:r>
            <a:r>
              <a:rPr sz="1500" b="0" spc="-15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500" b="0" spc="-1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i</a:t>
            </a:r>
            <a:r>
              <a:rPr sz="1500" b="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s</a:t>
            </a:r>
            <a:r>
              <a:rPr sz="1500" b="0" spc="-15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l</a:t>
            </a:r>
            <a:r>
              <a:rPr sz="1500" b="0" spc="5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500" b="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s</a:t>
            </a:r>
            <a:r>
              <a:rPr sz="1500" b="0" spc="-15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1500" b="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i</a:t>
            </a:r>
            <a:r>
              <a:rPr sz="1500" b="0" spc="25" dirty="0" smtClean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500" b="0" dirty="0" smtClean="0">
                <a:solidFill>
                  <a:srgbClr val="4E3A2F"/>
                </a:solidFill>
                <a:latin typeface="Franklin Gothic Book"/>
                <a:cs typeface="Franklin Gothic Book"/>
              </a:rPr>
              <a:t>s</a:t>
            </a:r>
            <a:r>
              <a:rPr sz="1500" b="0" spc="5" dirty="0" smtClean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500" b="0" spc="-35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500" b="0" spc="-1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500" b="0" spc="5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500" b="0" spc="-1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ia</a:t>
            </a:r>
            <a:r>
              <a:rPr sz="1500" b="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b</a:t>
            </a:r>
            <a:r>
              <a:rPr sz="1500" b="0" spc="-1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il</a:t>
            </a:r>
            <a:r>
              <a:rPr sz="1500" b="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ným</a:t>
            </a:r>
            <a:r>
              <a:rPr sz="1500" b="0" spc="25" dirty="0" smtClean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500" b="0" spc="5" dirty="0" smtClean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500" b="0" dirty="0" smtClean="0">
                <a:solidFill>
                  <a:srgbClr val="4E3A2F"/>
                </a:solidFill>
                <a:latin typeface="Franklin Gothic Book"/>
                <a:cs typeface="Franklin Gothic Book"/>
              </a:rPr>
              <a:t>es</a:t>
            </a:r>
            <a:r>
              <a:rPr sz="1500" b="0" spc="5" dirty="0" smtClean="0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1500" b="0" dirty="0" smtClean="0">
                <a:solidFill>
                  <a:srgbClr val="4E3A2F"/>
                </a:solidFill>
                <a:latin typeface="Franklin Gothic Book"/>
                <a:cs typeface="Franklin Gothic Book"/>
              </a:rPr>
              <a:t>.</a:t>
            </a:r>
            <a:r>
              <a:rPr sz="1500" b="0" spc="-55" dirty="0" smtClean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500" b="0" spc="5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pr</a:t>
            </a:r>
            <a:r>
              <a:rPr sz="1500" b="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esn</a:t>
            </a:r>
            <a:r>
              <a:rPr sz="1500" b="0" spc="-1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ý</a:t>
            </a:r>
            <a:r>
              <a:rPr sz="1500" b="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m</a:t>
            </a:r>
            <a:r>
              <a:rPr sz="1500" b="0" dirty="0" smtClean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500" b="0" spc="5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500" b="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bh</a:t>
            </a:r>
            <a:r>
              <a:rPr sz="1500" b="0" spc="5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500" b="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s</a:t>
            </a:r>
            <a:r>
              <a:rPr sz="1500" b="0" spc="5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po</a:t>
            </a:r>
            <a:r>
              <a:rPr sz="1500" b="0" spc="-25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d</a:t>
            </a:r>
            <a:r>
              <a:rPr sz="1500" b="0" spc="-1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á</a:t>
            </a:r>
            <a:r>
              <a:rPr sz="1500" b="0" spc="-2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500" b="0" spc="-4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500" b="0" spc="-35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500" b="0" spc="-1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500" b="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500" b="0" spc="-1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í</a:t>
            </a:r>
            <a:r>
              <a:rPr sz="1500" b="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m</a:t>
            </a:r>
            <a:r>
              <a:rPr sz="1500" b="0" spc="-45" dirty="0" smtClean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500" b="0" spc="5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pô</a:t>
            </a:r>
            <a:r>
              <a:rPr sz="1500" b="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dy</a:t>
            </a:r>
            <a:r>
              <a:rPr sz="1500" b="0" spc="-35" dirty="0" smtClean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500" b="0" dirty="0" smtClean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500" b="0" spc="-20" dirty="0" smtClean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500" b="0" dirty="0" smtClean="0">
                <a:solidFill>
                  <a:srgbClr val="4E3A2F"/>
                </a:solidFill>
                <a:latin typeface="Franklin Gothic Book"/>
                <a:cs typeface="Franklin Gothic Book"/>
              </a:rPr>
              <a:t>s</a:t>
            </a:r>
            <a:r>
              <a:rPr sz="1500" b="0" spc="5" dirty="0" smtClean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500" b="0" spc="-35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1500" b="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1500" b="0" spc="-1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c</a:t>
            </a:r>
            <a:r>
              <a:rPr sz="1500" b="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hn</a:t>
            </a:r>
            <a:r>
              <a:rPr sz="1500" b="0" spc="-1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i</a:t>
            </a:r>
            <a:r>
              <a:rPr sz="1500" b="0" spc="-15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500" b="0" spc="5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500" b="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u</a:t>
            </a:r>
            <a:r>
              <a:rPr sz="1500" b="0" spc="-40" dirty="0" smtClean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500" b="0" dirty="0" smtClean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500" b="0" spc="-20" dirty="0" smtClean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500" b="0" spc="-35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1500" b="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1500" b="0" spc="-1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c</a:t>
            </a:r>
            <a:r>
              <a:rPr sz="1500" b="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hn</a:t>
            </a:r>
            <a:r>
              <a:rPr sz="1500" b="0" spc="5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500" b="0" spc="-1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l</a:t>
            </a:r>
            <a:r>
              <a:rPr sz="1500" b="0" spc="5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ó</a:t>
            </a:r>
            <a:r>
              <a:rPr sz="1500" b="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giou</a:t>
            </a:r>
            <a:r>
              <a:rPr sz="1500" b="0" spc="-35" dirty="0" smtClean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500" b="0" dirty="0" smtClean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500" b="0" spc="-20" dirty="0" smtClean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500" b="0" spc="5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ž</a:t>
            </a:r>
            <a:r>
              <a:rPr sz="1500" b="0" spc="-1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i</a:t>
            </a:r>
            <a:r>
              <a:rPr sz="1500" b="0" spc="-35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500" b="0" spc="5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500" b="0" spc="-1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čí</a:t>
            </a:r>
            <a:r>
              <a:rPr sz="1500" b="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šnej</a:t>
            </a:r>
            <a:r>
              <a:rPr sz="1500" b="0" dirty="0" smtClean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500" b="0" spc="-1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500" b="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ý</a:t>
            </a:r>
            <a:r>
              <a:rPr sz="1500" b="0" spc="-2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500" b="0" spc="5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500" b="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be</a:t>
            </a:r>
            <a:endParaRPr sz="1500" dirty="0" smtClean="0">
              <a:latin typeface="Franklin Gothic Book"/>
              <a:cs typeface="Franklin Gothic Book"/>
            </a:endParaRPr>
          </a:p>
          <a:p>
            <a:pPr marL="316865" indent="0">
              <a:lnSpc>
                <a:spcPts val="1714"/>
              </a:lnSpc>
              <a:spcBef>
                <a:spcPts val="145"/>
              </a:spcBef>
              <a:buNone/>
              <a:tabLst>
                <a:tab pos="877569" algn="l"/>
              </a:tabLst>
            </a:pPr>
            <a:r>
              <a:rPr sz="1050" b="0" dirty="0">
                <a:solidFill>
                  <a:srgbClr val="F0A12D"/>
                </a:solidFill>
                <a:latin typeface="Times New Roman"/>
                <a:cs typeface="Times New Roman"/>
              </a:rPr>
              <a:t>	</a:t>
            </a:r>
            <a:r>
              <a:rPr sz="1500" b="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1500" b="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i</a:t>
            </a:r>
            <a:r>
              <a:rPr sz="1500" b="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l</a:t>
            </a:r>
            <a:r>
              <a:rPr sz="1500" b="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500" b="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1500" b="0" dirty="0">
                <a:solidFill>
                  <a:srgbClr val="4E3A2F"/>
                </a:solidFill>
                <a:latin typeface="Franklin Gothic Book"/>
                <a:cs typeface="Franklin Gothic Book"/>
              </a:rPr>
              <a:t>né</a:t>
            </a:r>
            <a:r>
              <a:rPr sz="1500" b="0" spc="-3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500" b="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1500" b="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500" b="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500" b="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j</a:t>
            </a:r>
            <a:r>
              <a:rPr sz="1500" b="0" dirty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1500" b="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500" b="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1500" b="0" dirty="0">
                <a:solidFill>
                  <a:srgbClr val="4E3A2F"/>
                </a:solidFill>
                <a:latin typeface="Franklin Gothic Book"/>
                <a:cs typeface="Franklin Gothic Book"/>
              </a:rPr>
              <a:t>y</a:t>
            </a:r>
            <a:r>
              <a:rPr sz="1500" b="0" spc="-6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500" b="0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500" b="0" spc="-3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500" b="0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500" b="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ámc</a:t>
            </a:r>
            <a:r>
              <a:rPr sz="1500" b="0" dirty="0">
                <a:solidFill>
                  <a:srgbClr val="4E3A2F"/>
                </a:solidFill>
                <a:latin typeface="Franklin Gothic Book"/>
                <a:cs typeface="Franklin Gothic Book"/>
              </a:rPr>
              <a:t>i sp</a:t>
            </a:r>
            <a:r>
              <a:rPr sz="1500" b="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500" b="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l</a:t>
            </a:r>
            <a:r>
              <a:rPr sz="1500" b="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500" b="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č</a:t>
            </a:r>
            <a:r>
              <a:rPr sz="1500" b="0" dirty="0">
                <a:solidFill>
                  <a:srgbClr val="4E3A2F"/>
                </a:solidFill>
                <a:latin typeface="Franklin Gothic Book"/>
                <a:cs typeface="Franklin Gothic Book"/>
              </a:rPr>
              <a:t>ný</a:t>
            </a:r>
            <a:r>
              <a:rPr sz="1500" b="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c</a:t>
            </a:r>
            <a:r>
              <a:rPr sz="1500" b="0" dirty="0">
                <a:solidFill>
                  <a:srgbClr val="4E3A2F"/>
                </a:solidFill>
                <a:latin typeface="Franklin Gothic Book"/>
                <a:cs typeface="Franklin Gothic Book"/>
              </a:rPr>
              <a:t>h</a:t>
            </a:r>
            <a:r>
              <a:rPr sz="1500" b="0" spc="-4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500" b="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či</a:t>
            </a:r>
            <a:r>
              <a:rPr sz="1500" b="0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500" b="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500" b="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500" b="0" dirty="0">
                <a:solidFill>
                  <a:srgbClr val="4E3A2F"/>
                </a:solidFill>
                <a:latin typeface="Franklin Gothic Book"/>
                <a:cs typeface="Franklin Gothic Book"/>
              </a:rPr>
              <a:t>s</a:t>
            </a:r>
            <a:r>
              <a:rPr sz="1500" b="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1500" b="0" dirty="0">
                <a:solidFill>
                  <a:srgbClr val="4E3A2F"/>
                </a:solidFill>
                <a:latin typeface="Franklin Gothic Book"/>
                <a:cs typeface="Franklin Gothic Book"/>
              </a:rPr>
              <a:t>í</a:t>
            </a:r>
            <a:r>
              <a:rPr sz="1500" b="0" spc="2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500" b="0" dirty="0">
                <a:solidFill>
                  <a:srgbClr val="4E3A2F"/>
                </a:solidFill>
                <a:latin typeface="Franklin Gothic Book"/>
                <a:cs typeface="Franklin Gothic Book"/>
              </a:rPr>
              <a:t>re</a:t>
            </a:r>
            <a:r>
              <a:rPr sz="1500" b="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500" b="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l</a:t>
            </a:r>
            <a:r>
              <a:rPr sz="1500" b="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i</a:t>
            </a:r>
            <a:r>
              <a:rPr sz="1500" b="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z</a:t>
            </a:r>
            <a:r>
              <a:rPr sz="1500" b="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500" b="0" spc="-35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500" b="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500" b="0" dirty="0">
                <a:solidFill>
                  <a:srgbClr val="4E3A2F"/>
                </a:solidFill>
                <a:latin typeface="Franklin Gothic Book"/>
                <a:cs typeface="Franklin Gothic Book"/>
              </a:rPr>
              <a:t>ný</a:t>
            </a:r>
            <a:r>
              <a:rPr sz="1500" b="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c</a:t>
            </a:r>
            <a:r>
              <a:rPr sz="1500" b="0" dirty="0">
                <a:solidFill>
                  <a:srgbClr val="4E3A2F"/>
                </a:solidFill>
                <a:latin typeface="Franklin Gothic Book"/>
                <a:cs typeface="Franklin Gothic Book"/>
              </a:rPr>
              <a:t>h</a:t>
            </a:r>
            <a:r>
              <a:rPr sz="1500" b="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500" b="0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500" b="0" spc="-9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500" b="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z</a:t>
            </a:r>
            <a:r>
              <a:rPr sz="1500" b="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á</a:t>
            </a:r>
            <a:r>
              <a:rPr sz="1500" b="0" dirty="0">
                <a:solidFill>
                  <a:srgbClr val="4E3A2F"/>
                </a:solidFill>
                <a:latin typeface="Franklin Gothic Book"/>
                <a:cs typeface="Franklin Gothic Book"/>
              </a:rPr>
              <a:t>u</a:t>
            </a:r>
            <a:r>
              <a:rPr sz="1500" b="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j</a:t>
            </a:r>
            <a:r>
              <a:rPr sz="1500" b="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m</a:t>
            </a:r>
            <a:r>
              <a:rPr sz="1500" b="0" dirty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1500" b="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500" b="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z</a:t>
            </a:r>
            <a:r>
              <a:rPr sz="1500" b="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mi</a:t>
            </a:r>
            <a:r>
              <a:rPr sz="1500" b="0" dirty="0">
                <a:solidFill>
                  <a:srgbClr val="4E3A2F"/>
                </a:solidFill>
                <a:latin typeface="Franklin Gothic Book"/>
                <a:cs typeface="Franklin Gothic Book"/>
              </a:rPr>
              <a:t>ernen</a:t>
            </a:r>
            <a:r>
              <a:rPr sz="1500" b="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i</a:t>
            </a:r>
            <a:r>
              <a:rPr sz="1500" b="0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500" b="0" spc="-4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500" b="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500" b="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l</a:t>
            </a:r>
            <a:r>
              <a:rPr sz="1500" b="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í</a:t>
            </a:r>
            <a:r>
              <a:rPr sz="1500" b="0" spc="-35" dirty="0">
                <a:solidFill>
                  <a:srgbClr val="4E3A2F"/>
                </a:solidFill>
                <a:latin typeface="Franklin Gothic Book"/>
                <a:cs typeface="Franklin Gothic Book"/>
              </a:rPr>
              <a:t>m</a:t>
            </a:r>
            <a:r>
              <a:rPr sz="1500" b="0" spc="-75" dirty="0">
                <a:solidFill>
                  <a:srgbClr val="4E3A2F"/>
                </a:solidFill>
                <a:latin typeface="Franklin Gothic Book"/>
                <a:cs typeface="Franklin Gothic Book"/>
              </a:rPr>
              <a:t>y</a:t>
            </a:r>
            <a:r>
              <a:rPr sz="1500" b="0" dirty="0">
                <a:solidFill>
                  <a:srgbClr val="4E3A2F"/>
                </a:solidFill>
                <a:latin typeface="Franklin Gothic Book"/>
                <a:cs typeface="Franklin Gothic Book"/>
              </a:rPr>
              <a:t>,</a:t>
            </a:r>
            <a:r>
              <a:rPr sz="1500" b="0" spc="1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500" b="0" dirty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1500" b="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500" b="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500" b="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l</a:t>
            </a:r>
            <a:r>
              <a:rPr sz="1500" b="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ó</a:t>
            </a:r>
            <a:r>
              <a:rPr sz="1500" b="0" dirty="0">
                <a:solidFill>
                  <a:srgbClr val="4E3A2F"/>
                </a:solidFill>
                <a:latin typeface="Franklin Gothic Book"/>
                <a:cs typeface="Franklin Gothic Book"/>
              </a:rPr>
              <a:t>g</a:t>
            </a:r>
            <a:r>
              <a:rPr sz="1500" b="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i</a:t>
            </a:r>
            <a:r>
              <a:rPr sz="1500" b="0" dirty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1500" b="0" spc="-8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500" b="0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endParaRPr sz="1500" dirty="0">
              <a:latin typeface="Franklin Gothic Book"/>
              <a:cs typeface="Franklin Gothic Book"/>
            </a:endParaRPr>
          </a:p>
          <a:p>
            <a:pPr marL="603249" indent="0">
              <a:lnSpc>
                <a:spcPts val="1714"/>
              </a:lnSpc>
              <a:buNone/>
            </a:pPr>
            <a:r>
              <a:rPr sz="1500" b="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z</a:t>
            </a:r>
            <a:r>
              <a:rPr sz="1500" b="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l</a:t>
            </a:r>
            <a:r>
              <a:rPr sz="1500" b="0" dirty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1500" b="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1500" b="0" dirty="0">
                <a:solidFill>
                  <a:srgbClr val="4E3A2F"/>
                </a:solidFill>
                <a:latin typeface="Franklin Gothic Book"/>
                <a:cs typeface="Franklin Gothic Book"/>
              </a:rPr>
              <a:t>šen</a:t>
            </a:r>
            <a:r>
              <a:rPr sz="1500" b="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i</a:t>
            </a:r>
            <a:r>
              <a:rPr sz="1500" b="0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500" b="0" spc="-4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500" b="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ž</a:t>
            </a:r>
            <a:r>
              <a:rPr sz="1500" b="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i</a:t>
            </a:r>
            <a:r>
              <a:rPr sz="1500" b="0" spc="-35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500" b="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500" b="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1500" b="0" dirty="0">
                <a:solidFill>
                  <a:srgbClr val="4E3A2F"/>
                </a:solidFill>
                <a:latin typeface="Franklin Gothic Book"/>
                <a:cs typeface="Franklin Gothic Book"/>
              </a:rPr>
              <a:t>ného</a:t>
            </a:r>
            <a:r>
              <a:rPr sz="1500" b="0" spc="-3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500" b="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1500" b="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500" b="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500" b="0" dirty="0">
                <a:solidFill>
                  <a:srgbClr val="4E3A2F"/>
                </a:solidFill>
                <a:latin typeface="Franklin Gothic Book"/>
                <a:cs typeface="Franklin Gothic Book"/>
              </a:rPr>
              <a:t>s</a:t>
            </a:r>
            <a:r>
              <a:rPr sz="1500" b="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1500" b="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500" b="0" dirty="0">
                <a:solidFill>
                  <a:srgbClr val="4E3A2F"/>
                </a:solidFill>
                <a:latin typeface="Franklin Gothic Book"/>
                <a:cs typeface="Franklin Gothic Book"/>
              </a:rPr>
              <a:t>edia</a:t>
            </a:r>
            <a:endParaRPr sz="1500" dirty="0">
              <a:latin typeface="Franklin Gothic Book"/>
              <a:cs typeface="Franklin Gothic Book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452627" y="513427"/>
            <a:ext cx="8229600" cy="727487"/>
          </a:xfrm>
          <a:prstGeom prst="rect">
            <a:avLst/>
          </a:prstGeom>
        </p:spPr>
        <p:txBody>
          <a:bodyPr vert="horz" wrap="square" lIns="0" tIns="171811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600" b="0" spc="15" dirty="0">
                <a:solidFill>
                  <a:schemeClr val="accent5">
                    <a:lumMod val="50000"/>
                  </a:schemeClr>
                </a:solidFill>
                <a:latin typeface="Franklin Gothic Medium"/>
                <a:cs typeface="Franklin Gothic Medium"/>
              </a:rPr>
              <a:t>M</a:t>
            </a:r>
            <a:r>
              <a:rPr sz="3600" b="0" spc="-25" dirty="0">
                <a:solidFill>
                  <a:schemeClr val="accent5">
                    <a:lumMod val="50000"/>
                  </a:schemeClr>
                </a:solidFill>
                <a:latin typeface="Franklin Gothic Medium"/>
                <a:cs typeface="Franklin Gothic Medium"/>
              </a:rPr>
              <a:t>1</a:t>
            </a:r>
            <a:r>
              <a:rPr sz="3600" b="0" dirty="0">
                <a:solidFill>
                  <a:schemeClr val="accent5">
                    <a:lumMod val="50000"/>
                  </a:schemeClr>
                </a:solidFill>
                <a:latin typeface="Franklin Gothic Medium"/>
                <a:cs typeface="Franklin Gothic Medium"/>
              </a:rPr>
              <a:t>6</a:t>
            </a:r>
            <a:r>
              <a:rPr sz="3600" b="0" spc="-35" dirty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3600" spc="-25" dirty="0">
                <a:solidFill>
                  <a:schemeClr val="accent5">
                    <a:lumMod val="50000"/>
                  </a:schemeClr>
                </a:solidFill>
              </a:rPr>
              <a:t>–</a:t>
            </a:r>
            <a:r>
              <a:rPr sz="3600" spc="-15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sz="3600" dirty="0">
                <a:solidFill>
                  <a:schemeClr val="accent5">
                    <a:lumMod val="50000"/>
                  </a:schemeClr>
                </a:solidFill>
              </a:rPr>
              <a:t>SP</a:t>
            </a:r>
            <a:r>
              <a:rPr sz="3600" spc="30" dirty="0">
                <a:solidFill>
                  <a:schemeClr val="accent5">
                    <a:lumMod val="50000"/>
                  </a:schemeClr>
                </a:solidFill>
              </a:rPr>
              <a:t>O</a:t>
            </a:r>
            <a:r>
              <a:rPr sz="3600" spc="-45" dirty="0">
                <a:solidFill>
                  <a:schemeClr val="accent5">
                    <a:lumMod val="50000"/>
                  </a:schemeClr>
                </a:solidFill>
              </a:rPr>
              <a:t>L</a:t>
            </a:r>
            <a:r>
              <a:rPr sz="3600" dirty="0">
                <a:solidFill>
                  <a:schemeClr val="accent5">
                    <a:lumMod val="50000"/>
                  </a:schemeClr>
                </a:solidFill>
              </a:rPr>
              <a:t>U</a:t>
            </a:r>
            <a:r>
              <a:rPr sz="3600" spc="-25" dirty="0">
                <a:solidFill>
                  <a:schemeClr val="accent5">
                    <a:lumMod val="50000"/>
                  </a:schemeClr>
                </a:solidFill>
              </a:rPr>
              <a:t>P</a:t>
            </a:r>
            <a:r>
              <a:rPr sz="3600" dirty="0">
                <a:solidFill>
                  <a:schemeClr val="accent5">
                    <a:lumMod val="50000"/>
                  </a:schemeClr>
                </a:solidFill>
              </a:rPr>
              <a:t>R</a:t>
            </a:r>
            <a:r>
              <a:rPr sz="3600" spc="-25" dirty="0">
                <a:solidFill>
                  <a:schemeClr val="accent5">
                    <a:lumMod val="50000"/>
                  </a:schemeClr>
                </a:solidFill>
              </a:rPr>
              <a:t>Á</a:t>
            </a:r>
            <a:r>
              <a:rPr sz="3600" spc="-40" dirty="0">
                <a:solidFill>
                  <a:schemeClr val="accent5">
                    <a:lumMod val="50000"/>
                  </a:schemeClr>
                </a:solidFill>
              </a:rPr>
              <a:t>C</a:t>
            </a:r>
            <a:r>
              <a:rPr sz="3600" spc="-25" dirty="0">
                <a:solidFill>
                  <a:schemeClr val="accent5">
                    <a:lumMod val="50000"/>
                  </a:schemeClr>
                </a:solidFill>
              </a:rPr>
              <a:t>A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/>
          <p:nvPr/>
        </p:nvSpPr>
        <p:spPr>
          <a:xfrm>
            <a:off x="4221479" y="1033272"/>
            <a:ext cx="691896" cy="42062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457200" y="631726"/>
            <a:ext cx="8229600" cy="665931"/>
          </a:xfrm>
          <a:prstGeom prst="rect">
            <a:avLst/>
          </a:prstGeom>
        </p:spPr>
        <p:txBody>
          <a:bodyPr vert="horz" wrap="square" lIns="0" tIns="171811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200" b="1" spc="15" dirty="0">
                <a:solidFill>
                  <a:schemeClr val="accent5">
                    <a:lumMod val="50000"/>
                  </a:schemeClr>
                </a:solidFill>
                <a:latin typeface="Franklin Gothic Medium"/>
                <a:cs typeface="Franklin Gothic Medium"/>
              </a:rPr>
              <a:t>M</a:t>
            </a:r>
            <a:r>
              <a:rPr sz="3200" b="1" spc="-25" dirty="0">
                <a:solidFill>
                  <a:schemeClr val="accent5">
                    <a:lumMod val="50000"/>
                  </a:schemeClr>
                </a:solidFill>
                <a:latin typeface="Franklin Gothic Medium"/>
                <a:cs typeface="Franklin Gothic Medium"/>
              </a:rPr>
              <a:t>1</a:t>
            </a:r>
            <a:r>
              <a:rPr sz="3200" b="1" dirty="0">
                <a:solidFill>
                  <a:schemeClr val="accent5">
                    <a:lumMod val="50000"/>
                  </a:schemeClr>
                </a:solidFill>
                <a:latin typeface="Franklin Gothic Medium"/>
                <a:cs typeface="Franklin Gothic Medium"/>
              </a:rPr>
              <a:t>6</a:t>
            </a:r>
            <a:r>
              <a:rPr sz="3200" b="1" spc="-35" dirty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3200" b="1" spc="-25" dirty="0">
                <a:solidFill>
                  <a:schemeClr val="accent5">
                    <a:lumMod val="50000"/>
                  </a:schemeClr>
                </a:solidFill>
              </a:rPr>
              <a:t>–</a:t>
            </a:r>
            <a:r>
              <a:rPr sz="3200" b="1" spc="-15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sz="3200" b="1" dirty="0">
                <a:solidFill>
                  <a:schemeClr val="accent5">
                    <a:lumMod val="50000"/>
                  </a:schemeClr>
                </a:solidFill>
              </a:rPr>
              <a:t>SP</a:t>
            </a:r>
            <a:r>
              <a:rPr sz="3200" b="1" spc="30" dirty="0">
                <a:solidFill>
                  <a:schemeClr val="accent5">
                    <a:lumMod val="50000"/>
                  </a:schemeClr>
                </a:solidFill>
              </a:rPr>
              <a:t>O</a:t>
            </a:r>
            <a:r>
              <a:rPr sz="3200" b="1" spc="-45" dirty="0">
                <a:solidFill>
                  <a:schemeClr val="accent5">
                    <a:lumMod val="50000"/>
                  </a:schemeClr>
                </a:solidFill>
              </a:rPr>
              <a:t>L</a:t>
            </a:r>
            <a:r>
              <a:rPr sz="3200" b="1" dirty="0">
                <a:solidFill>
                  <a:schemeClr val="accent5">
                    <a:lumMod val="50000"/>
                  </a:schemeClr>
                </a:solidFill>
              </a:rPr>
              <a:t>U</a:t>
            </a:r>
            <a:r>
              <a:rPr sz="3200" b="1" spc="-25" dirty="0">
                <a:solidFill>
                  <a:schemeClr val="accent5">
                    <a:lumMod val="50000"/>
                  </a:schemeClr>
                </a:solidFill>
              </a:rPr>
              <a:t>P</a:t>
            </a:r>
            <a:r>
              <a:rPr sz="3200" b="1" dirty="0">
                <a:solidFill>
                  <a:schemeClr val="accent5">
                    <a:lumMod val="50000"/>
                  </a:schemeClr>
                </a:solidFill>
              </a:rPr>
              <a:t>R</a:t>
            </a:r>
            <a:r>
              <a:rPr sz="3200" b="1" spc="-25" dirty="0">
                <a:solidFill>
                  <a:schemeClr val="accent5">
                    <a:lumMod val="50000"/>
                  </a:schemeClr>
                </a:solidFill>
              </a:rPr>
              <a:t>Á</a:t>
            </a:r>
            <a:r>
              <a:rPr sz="3200" b="1" spc="-40" dirty="0">
                <a:solidFill>
                  <a:schemeClr val="accent5">
                    <a:lumMod val="50000"/>
                  </a:schemeClr>
                </a:solidFill>
              </a:rPr>
              <a:t>C</a:t>
            </a:r>
            <a:r>
              <a:rPr sz="3200" b="1" spc="-25" dirty="0">
                <a:solidFill>
                  <a:schemeClr val="accent5">
                    <a:lumMod val="50000"/>
                  </a:schemeClr>
                </a:solidFill>
              </a:rPr>
              <a:t>A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383540" y="2438400"/>
            <a:ext cx="8420100" cy="410163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280"/>
              </a:lnSpc>
              <a:tabLst>
                <a:tab pos="356870" algn="l"/>
              </a:tabLst>
            </a:pPr>
            <a:r>
              <a:rPr sz="1400" spc="-15" dirty="0">
                <a:solidFill>
                  <a:srgbClr val="F0A12D"/>
                </a:solidFill>
                <a:latin typeface="Times New Roman"/>
                <a:cs typeface="Times New Roman"/>
              </a:rPr>
              <a:t>	</a:t>
            </a:r>
            <a:r>
              <a:rPr sz="2000" b="1" dirty="0">
                <a:solidFill>
                  <a:srgbClr val="0070C0"/>
                </a:solidFill>
                <a:latin typeface="Franklin Gothic Book"/>
                <a:cs typeface="Franklin Gothic Book"/>
              </a:rPr>
              <a:t>p</a:t>
            </a:r>
            <a:r>
              <a:rPr sz="2000" b="1" spc="0" dirty="0">
                <a:solidFill>
                  <a:srgbClr val="0070C0"/>
                </a:solidFill>
                <a:latin typeface="Franklin Gothic Book"/>
                <a:cs typeface="Franklin Gothic Book"/>
              </a:rPr>
              <a:t>o</a:t>
            </a:r>
            <a:r>
              <a:rPr sz="2000" b="1" spc="15" dirty="0">
                <a:solidFill>
                  <a:srgbClr val="0070C0"/>
                </a:solidFill>
                <a:latin typeface="Franklin Gothic Book"/>
                <a:cs typeface="Franklin Gothic Book"/>
              </a:rPr>
              <a:t>d</a:t>
            </a:r>
            <a:r>
              <a:rPr sz="2000" b="1" spc="0" dirty="0">
                <a:solidFill>
                  <a:srgbClr val="0070C0"/>
                </a:solidFill>
                <a:latin typeface="Franklin Gothic Book"/>
                <a:cs typeface="Franklin Gothic Book"/>
              </a:rPr>
              <a:t>o</a:t>
            </a:r>
            <a:r>
              <a:rPr sz="2000" b="1" dirty="0">
                <a:solidFill>
                  <a:srgbClr val="0070C0"/>
                </a:solidFill>
                <a:latin typeface="Franklin Gothic Book"/>
                <a:cs typeface="Franklin Gothic Book"/>
              </a:rPr>
              <a:t>p</a:t>
            </a:r>
            <a:r>
              <a:rPr sz="2000" b="1" spc="-15" dirty="0">
                <a:solidFill>
                  <a:srgbClr val="0070C0"/>
                </a:solidFill>
                <a:latin typeface="Franklin Gothic Book"/>
                <a:cs typeface="Franklin Gothic Book"/>
              </a:rPr>
              <a:t>a</a:t>
            </a:r>
            <a:r>
              <a:rPr sz="2000" b="1" dirty="0">
                <a:solidFill>
                  <a:srgbClr val="0070C0"/>
                </a:solidFill>
                <a:latin typeface="Franklin Gothic Book"/>
                <a:cs typeface="Franklin Gothic Book"/>
              </a:rPr>
              <a:t>t</a:t>
            </a:r>
            <a:r>
              <a:rPr sz="2000" b="1" spc="-20" dirty="0">
                <a:solidFill>
                  <a:srgbClr val="0070C0"/>
                </a:solidFill>
                <a:latin typeface="Franklin Gothic Book"/>
                <a:cs typeface="Franklin Gothic Book"/>
              </a:rPr>
              <a:t>r</a:t>
            </a:r>
            <a:r>
              <a:rPr sz="2000" b="1" spc="-15" dirty="0">
                <a:solidFill>
                  <a:srgbClr val="0070C0"/>
                </a:solidFill>
                <a:latin typeface="Franklin Gothic Book"/>
                <a:cs typeface="Franklin Gothic Book"/>
              </a:rPr>
              <a:t>e</a:t>
            </a:r>
            <a:r>
              <a:rPr sz="2000" b="1" dirty="0">
                <a:solidFill>
                  <a:srgbClr val="0070C0"/>
                </a:solidFill>
                <a:latin typeface="Franklin Gothic Book"/>
                <a:cs typeface="Franklin Gothic Book"/>
              </a:rPr>
              <a:t>n</a:t>
            </a:r>
            <a:r>
              <a:rPr sz="2000" b="1" spc="-10" dirty="0">
                <a:solidFill>
                  <a:srgbClr val="0070C0"/>
                </a:solidFill>
                <a:latin typeface="Franklin Gothic Book"/>
                <a:cs typeface="Franklin Gothic Book"/>
              </a:rPr>
              <a:t>i</a:t>
            </a:r>
            <a:r>
              <a:rPr sz="2000" b="1" spc="-15" dirty="0">
                <a:solidFill>
                  <a:srgbClr val="0070C0"/>
                </a:solidFill>
                <a:latin typeface="Franklin Gothic Book"/>
                <a:cs typeface="Franklin Gothic Book"/>
              </a:rPr>
              <a:t>e</a:t>
            </a:r>
            <a:r>
              <a:rPr sz="2000" b="1" spc="-70" dirty="0">
                <a:solidFill>
                  <a:srgbClr val="0070C0"/>
                </a:solidFill>
                <a:latin typeface="Times New Roman"/>
                <a:cs typeface="Times New Roman"/>
              </a:rPr>
              <a:t> </a:t>
            </a:r>
            <a:r>
              <a:rPr sz="2000" b="1" spc="-55" dirty="0">
                <a:solidFill>
                  <a:srgbClr val="0070C0"/>
                </a:solidFill>
                <a:latin typeface="Franklin Gothic Book"/>
                <a:cs typeface="Franklin Gothic Book"/>
              </a:rPr>
              <a:t>1</a:t>
            </a:r>
            <a:r>
              <a:rPr sz="2000" b="1" spc="20" dirty="0">
                <a:solidFill>
                  <a:srgbClr val="0070C0"/>
                </a:solidFill>
                <a:latin typeface="Franklin Gothic Book"/>
                <a:cs typeface="Franklin Gothic Book"/>
              </a:rPr>
              <a:t>6.</a:t>
            </a:r>
            <a:r>
              <a:rPr sz="2000" b="1" spc="-10" dirty="0">
                <a:solidFill>
                  <a:srgbClr val="0070C0"/>
                </a:solidFill>
                <a:latin typeface="Franklin Gothic Book"/>
                <a:cs typeface="Franklin Gothic Book"/>
              </a:rPr>
              <a:t>2</a:t>
            </a:r>
            <a:r>
              <a:rPr sz="2000" b="1" spc="-5" dirty="0">
                <a:solidFill>
                  <a:srgbClr val="0070C0"/>
                </a:solidFill>
                <a:latin typeface="Franklin Gothic Book"/>
                <a:cs typeface="Franklin Gothic Book"/>
              </a:rPr>
              <a:t>.</a:t>
            </a:r>
            <a:r>
              <a:rPr sz="2000" b="1" spc="-85" dirty="0">
                <a:solidFill>
                  <a:srgbClr val="0070C0"/>
                </a:solidFill>
                <a:latin typeface="Times New Roman"/>
                <a:cs typeface="Times New Roman"/>
              </a:rPr>
              <a:t> </a:t>
            </a:r>
            <a:r>
              <a:rPr sz="2000" b="1" spc="-15" dirty="0">
                <a:solidFill>
                  <a:srgbClr val="0070C0"/>
                </a:solidFill>
                <a:latin typeface="Franklin Gothic Book"/>
                <a:cs typeface="Franklin Gothic Book"/>
              </a:rPr>
              <a:t>– </a:t>
            </a:r>
            <a:r>
              <a:rPr sz="2000" b="1" spc="-25" dirty="0">
                <a:solidFill>
                  <a:srgbClr val="0070C0"/>
                </a:solidFill>
                <a:latin typeface="Franklin Gothic Book"/>
                <a:cs typeface="Franklin Gothic Book"/>
              </a:rPr>
              <a:t>P</a:t>
            </a:r>
            <a:r>
              <a:rPr sz="2000" b="1" spc="0" dirty="0">
                <a:solidFill>
                  <a:srgbClr val="0070C0"/>
                </a:solidFill>
                <a:latin typeface="Franklin Gothic Book"/>
                <a:cs typeface="Franklin Gothic Book"/>
              </a:rPr>
              <a:t>o</a:t>
            </a:r>
            <a:r>
              <a:rPr sz="2000" b="1" spc="15" dirty="0">
                <a:solidFill>
                  <a:srgbClr val="0070C0"/>
                </a:solidFill>
                <a:latin typeface="Franklin Gothic Book"/>
                <a:cs typeface="Franklin Gothic Book"/>
              </a:rPr>
              <a:t>d</a:t>
            </a:r>
            <a:r>
              <a:rPr sz="2000" b="1" dirty="0">
                <a:solidFill>
                  <a:srgbClr val="0070C0"/>
                </a:solidFill>
                <a:latin typeface="Franklin Gothic Book"/>
                <a:cs typeface="Franklin Gothic Book"/>
              </a:rPr>
              <a:t>p</a:t>
            </a:r>
            <a:r>
              <a:rPr sz="2000" b="1" spc="0" dirty="0">
                <a:solidFill>
                  <a:srgbClr val="0070C0"/>
                </a:solidFill>
                <a:latin typeface="Franklin Gothic Book"/>
                <a:cs typeface="Franklin Gothic Book"/>
              </a:rPr>
              <a:t>o</a:t>
            </a:r>
            <a:r>
              <a:rPr sz="2000" b="1" dirty="0">
                <a:solidFill>
                  <a:srgbClr val="0070C0"/>
                </a:solidFill>
                <a:latin typeface="Franklin Gothic Book"/>
                <a:cs typeface="Franklin Gothic Book"/>
              </a:rPr>
              <a:t>r</a:t>
            </a:r>
            <a:r>
              <a:rPr sz="2000" b="1" spc="-15" dirty="0">
                <a:solidFill>
                  <a:srgbClr val="0070C0"/>
                </a:solidFill>
                <a:latin typeface="Franklin Gothic Book"/>
                <a:cs typeface="Franklin Gothic Book"/>
              </a:rPr>
              <a:t>a</a:t>
            </a:r>
            <a:r>
              <a:rPr sz="2000" b="1" spc="-65" dirty="0">
                <a:solidFill>
                  <a:srgbClr val="0070C0"/>
                </a:solidFill>
                <a:latin typeface="Franklin Gothic Book"/>
                <a:cs typeface="Franklin Gothic Book"/>
              </a:rPr>
              <a:t> </a:t>
            </a:r>
            <a:r>
              <a:rPr sz="2000" b="1" spc="0" dirty="0">
                <a:solidFill>
                  <a:srgbClr val="0070C0"/>
                </a:solidFill>
                <a:latin typeface="Franklin Gothic Book"/>
                <a:cs typeface="Franklin Gothic Book"/>
              </a:rPr>
              <a:t>n</a:t>
            </a:r>
            <a:r>
              <a:rPr sz="2000" b="1" spc="-15" dirty="0">
                <a:solidFill>
                  <a:srgbClr val="0070C0"/>
                </a:solidFill>
                <a:latin typeface="Franklin Gothic Book"/>
                <a:cs typeface="Franklin Gothic Book"/>
              </a:rPr>
              <a:t>a</a:t>
            </a:r>
            <a:r>
              <a:rPr sz="2000" b="1" spc="-20" dirty="0">
                <a:solidFill>
                  <a:srgbClr val="0070C0"/>
                </a:solidFill>
                <a:latin typeface="Franklin Gothic Book"/>
                <a:cs typeface="Franklin Gothic Book"/>
              </a:rPr>
              <a:t> </a:t>
            </a:r>
            <a:r>
              <a:rPr sz="2000" b="1" dirty="0">
                <a:solidFill>
                  <a:srgbClr val="0070C0"/>
                </a:solidFill>
                <a:latin typeface="Franklin Gothic Book"/>
                <a:cs typeface="Franklin Gothic Book"/>
              </a:rPr>
              <a:t>p</a:t>
            </a:r>
            <a:r>
              <a:rPr sz="2000" b="1" spc="10" dirty="0">
                <a:solidFill>
                  <a:srgbClr val="0070C0"/>
                </a:solidFill>
                <a:latin typeface="Franklin Gothic Book"/>
                <a:cs typeface="Franklin Gothic Book"/>
              </a:rPr>
              <a:t>il</a:t>
            </a:r>
            <a:r>
              <a:rPr sz="2000" b="1" spc="-15" dirty="0">
                <a:solidFill>
                  <a:srgbClr val="0070C0"/>
                </a:solidFill>
                <a:latin typeface="Franklin Gothic Book"/>
                <a:cs typeface="Franklin Gothic Book"/>
              </a:rPr>
              <a:t>o</a:t>
            </a:r>
            <a:r>
              <a:rPr sz="2000" b="1" spc="20" dirty="0">
                <a:solidFill>
                  <a:srgbClr val="0070C0"/>
                </a:solidFill>
                <a:latin typeface="Franklin Gothic Book"/>
                <a:cs typeface="Franklin Gothic Book"/>
              </a:rPr>
              <a:t>t</a:t>
            </a:r>
            <a:r>
              <a:rPr sz="2000" b="1" spc="-15" dirty="0">
                <a:solidFill>
                  <a:srgbClr val="0070C0"/>
                </a:solidFill>
                <a:latin typeface="Franklin Gothic Book"/>
                <a:cs typeface="Franklin Gothic Book"/>
              </a:rPr>
              <a:t>né</a:t>
            </a:r>
            <a:r>
              <a:rPr sz="2000" b="1" spc="-70" dirty="0">
                <a:solidFill>
                  <a:srgbClr val="0070C0"/>
                </a:solidFill>
                <a:latin typeface="Franklin Gothic Book"/>
                <a:cs typeface="Franklin Gothic Book"/>
              </a:rPr>
              <a:t> </a:t>
            </a:r>
            <a:r>
              <a:rPr sz="2000" b="1" dirty="0">
                <a:solidFill>
                  <a:srgbClr val="0070C0"/>
                </a:solidFill>
                <a:latin typeface="Franklin Gothic Book"/>
                <a:cs typeface="Franklin Gothic Book"/>
              </a:rPr>
              <a:t>p</a:t>
            </a:r>
            <a:r>
              <a:rPr sz="2000" b="1" spc="-45" dirty="0">
                <a:solidFill>
                  <a:srgbClr val="0070C0"/>
                </a:solidFill>
                <a:latin typeface="Franklin Gothic Book"/>
                <a:cs typeface="Franklin Gothic Book"/>
              </a:rPr>
              <a:t>r</a:t>
            </a:r>
            <a:r>
              <a:rPr sz="2000" b="1" spc="5" dirty="0">
                <a:solidFill>
                  <a:srgbClr val="0070C0"/>
                </a:solidFill>
                <a:latin typeface="Franklin Gothic Book"/>
                <a:cs typeface="Franklin Gothic Book"/>
              </a:rPr>
              <a:t>oj</a:t>
            </a:r>
            <a:r>
              <a:rPr sz="2000" b="1" dirty="0">
                <a:solidFill>
                  <a:srgbClr val="0070C0"/>
                </a:solidFill>
                <a:latin typeface="Franklin Gothic Book"/>
                <a:cs typeface="Franklin Gothic Book"/>
              </a:rPr>
              <a:t>ekt</a:t>
            </a:r>
            <a:r>
              <a:rPr sz="2000" b="1" spc="-10" dirty="0">
                <a:solidFill>
                  <a:srgbClr val="0070C0"/>
                </a:solidFill>
                <a:latin typeface="Franklin Gothic Book"/>
                <a:cs typeface="Franklin Gothic Book"/>
              </a:rPr>
              <a:t>y</a:t>
            </a:r>
            <a:r>
              <a:rPr sz="2000" b="1" spc="-80" dirty="0">
                <a:solidFill>
                  <a:srgbClr val="0070C0"/>
                </a:solidFill>
                <a:latin typeface="Franklin Gothic Book"/>
                <a:cs typeface="Franklin Gothic Book"/>
              </a:rPr>
              <a:t> </a:t>
            </a:r>
            <a:r>
              <a:rPr sz="2000" b="1" spc="-15" dirty="0">
                <a:solidFill>
                  <a:srgbClr val="0070C0"/>
                </a:solidFill>
                <a:latin typeface="Franklin Gothic Book"/>
                <a:cs typeface="Franklin Gothic Book"/>
              </a:rPr>
              <a:t>a</a:t>
            </a:r>
            <a:r>
              <a:rPr sz="2000" b="1" spc="5" dirty="0">
                <a:solidFill>
                  <a:srgbClr val="0070C0"/>
                </a:solidFill>
                <a:latin typeface="Franklin Gothic Book"/>
                <a:cs typeface="Franklin Gothic Book"/>
              </a:rPr>
              <a:t> </a:t>
            </a:r>
            <a:r>
              <a:rPr sz="2000" b="1" spc="0" dirty="0">
                <a:solidFill>
                  <a:srgbClr val="0070C0"/>
                </a:solidFill>
                <a:latin typeface="Franklin Gothic Book"/>
                <a:cs typeface="Franklin Gothic Book"/>
              </a:rPr>
              <a:t>n</a:t>
            </a:r>
            <a:r>
              <a:rPr sz="2000" b="1" spc="-15" dirty="0">
                <a:solidFill>
                  <a:srgbClr val="0070C0"/>
                </a:solidFill>
                <a:latin typeface="Franklin Gothic Book"/>
                <a:cs typeface="Franklin Gothic Book"/>
              </a:rPr>
              <a:t>a</a:t>
            </a:r>
            <a:r>
              <a:rPr sz="2000" b="1" spc="5" dirty="0">
                <a:solidFill>
                  <a:srgbClr val="0070C0"/>
                </a:solidFill>
                <a:latin typeface="Franklin Gothic Book"/>
                <a:cs typeface="Franklin Gothic Book"/>
              </a:rPr>
              <a:t> </a:t>
            </a:r>
            <a:r>
              <a:rPr sz="2000" b="1" dirty="0">
                <a:solidFill>
                  <a:srgbClr val="0070C0"/>
                </a:solidFill>
                <a:latin typeface="Franklin Gothic Book"/>
                <a:cs typeface="Franklin Gothic Book"/>
              </a:rPr>
              <a:t>vý</a:t>
            </a:r>
            <a:r>
              <a:rPr sz="2000" b="1" spc="-20" dirty="0">
                <a:solidFill>
                  <a:srgbClr val="0070C0"/>
                </a:solidFill>
                <a:latin typeface="Franklin Gothic Book"/>
                <a:cs typeface="Franklin Gothic Book"/>
              </a:rPr>
              <a:t>v</a:t>
            </a:r>
            <a:r>
              <a:rPr sz="2000" b="1" spc="0" dirty="0">
                <a:solidFill>
                  <a:srgbClr val="0070C0"/>
                </a:solidFill>
                <a:latin typeface="Franklin Gothic Book"/>
                <a:cs typeface="Franklin Gothic Book"/>
              </a:rPr>
              <a:t>o</a:t>
            </a:r>
            <a:r>
              <a:rPr sz="2000" b="1" spc="-5" dirty="0">
                <a:solidFill>
                  <a:srgbClr val="0070C0"/>
                </a:solidFill>
                <a:latin typeface="Franklin Gothic Book"/>
                <a:cs typeface="Franklin Gothic Book"/>
              </a:rPr>
              <a:t>j</a:t>
            </a:r>
            <a:r>
              <a:rPr sz="2000" b="1" spc="-65" dirty="0">
                <a:solidFill>
                  <a:srgbClr val="0070C0"/>
                </a:solidFill>
                <a:latin typeface="Franklin Gothic Book"/>
                <a:cs typeface="Franklin Gothic Book"/>
              </a:rPr>
              <a:t> </a:t>
            </a:r>
            <a:r>
              <a:rPr sz="2000" b="1" spc="0" dirty="0">
                <a:solidFill>
                  <a:srgbClr val="0070C0"/>
                </a:solidFill>
                <a:latin typeface="Franklin Gothic Book"/>
                <a:cs typeface="Franklin Gothic Book"/>
              </a:rPr>
              <a:t>n</a:t>
            </a:r>
            <a:r>
              <a:rPr sz="2000" b="1" spc="-15" dirty="0">
                <a:solidFill>
                  <a:srgbClr val="0070C0"/>
                </a:solidFill>
                <a:latin typeface="Franklin Gothic Book"/>
                <a:cs typeface="Franklin Gothic Book"/>
              </a:rPr>
              <a:t>o</a:t>
            </a:r>
            <a:r>
              <a:rPr sz="2000" b="1" dirty="0">
                <a:solidFill>
                  <a:srgbClr val="0070C0"/>
                </a:solidFill>
                <a:latin typeface="Franklin Gothic Book"/>
                <a:cs typeface="Franklin Gothic Book"/>
              </a:rPr>
              <a:t>vý</a:t>
            </a:r>
            <a:r>
              <a:rPr sz="2000" b="1" spc="-5" dirty="0">
                <a:solidFill>
                  <a:srgbClr val="0070C0"/>
                </a:solidFill>
                <a:latin typeface="Franklin Gothic Book"/>
                <a:cs typeface="Franklin Gothic Book"/>
              </a:rPr>
              <a:t>c</a:t>
            </a:r>
            <a:r>
              <a:rPr sz="2000" b="1" spc="-15" dirty="0">
                <a:solidFill>
                  <a:srgbClr val="0070C0"/>
                </a:solidFill>
                <a:latin typeface="Franklin Gothic Book"/>
                <a:cs typeface="Franklin Gothic Book"/>
              </a:rPr>
              <a:t>h</a:t>
            </a:r>
            <a:endParaRPr sz="2000" b="1" dirty="0">
              <a:solidFill>
                <a:srgbClr val="0070C0"/>
              </a:solidFill>
              <a:latin typeface="Franklin Gothic Book"/>
              <a:cs typeface="Franklin Gothic Book"/>
            </a:endParaRPr>
          </a:p>
          <a:p>
            <a:pPr marL="356870">
              <a:lnSpc>
                <a:spcPts val="2280"/>
              </a:lnSpc>
            </a:pPr>
            <a:r>
              <a:rPr sz="2000" b="1" spc="0" dirty="0">
                <a:solidFill>
                  <a:srgbClr val="0070C0"/>
                </a:solidFill>
                <a:latin typeface="Franklin Gothic Book"/>
                <a:cs typeface="Franklin Gothic Book"/>
              </a:rPr>
              <a:t>v</a:t>
            </a:r>
            <a:r>
              <a:rPr sz="2000" b="1" dirty="0">
                <a:solidFill>
                  <a:srgbClr val="0070C0"/>
                </a:solidFill>
                <a:latin typeface="Franklin Gothic Book"/>
                <a:cs typeface="Franklin Gothic Book"/>
              </a:rPr>
              <a:t>ý</a:t>
            </a:r>
            <a:r>
              <a:rPr sz="2000" b="1" spc="-45" dirty="0">
                <a:solidFill>
                  <a:srgbClr val="0070C0"/>
                </a:solidFill>
                <a:latin typeface="Franklin Gothic Book"/>
                <a:cs typeface="Franklin Gothic Book"/>
              </a:rPr>
              <a:t>r</a:t>
            </a:r>
            <a:r>
              <a:rPr sz="2000" b="1" dirty="0">
                <a:solidFill>
                  <a:srgbClr val="0070C0"/>
                </a:solidFill>
                <a:latin typeface="Franklin Gothic Book"/>
                <a:cs typeface="Franklin Gothic Book"/>
              </a:rPr>
              <a:t>o</a:t>
            </a:r>
            <a:r>
              <a:rPr sz="2000" b="1" spc="15" dirty="0">
                <a:solidFill>
                  <a:srgbClr val="0070C0"/>
                </a:solidFill>
                <a:latin typeface="Franklin Gothic Book"/>
                <a:cs typeface="Franklin Gothic Book"/>
              </a:rPr>
              <a:t>b</a:t>
            </a:r>
            <a:r>
              <a:rPr sz="2000" b="1" spc="-50" dirty="0">
                <a:solidFill>
                  <a:srgbClr val="0070C0"/>
                </a:solidFill>
                <a:latin typeface="Franklin Gothic Book"/>
                <a:cs typeface="Franklin Gothic Book"/>
              </a:rPr>
              <a:t>k</a:t>
            </a:r>
            <a:r>
              <a:rPr sz="2000" b="1" spc="-45" dirty="0">
                <a:solidFill>
                  <a:srgbClr val="0070C0"/>
                </a:solidFill>
                <a:latin typeface="Franklin Gothic Book"/>
                <a:cs typeface="Franklin Gothic Book"/>
              </a:rPr>
              <a:t>o</a:t>
            </a:r>
            <a:r>
              <a:rPr sz="2000" b="1" spc="-114" dirty="0">
                <a:solidFill>
                  <a:srgbClr val="0070C0"/>
                </a:solidFill>
                <a:latin typeface="Franklin Gothic Book"/>
                <a:cs typeface="Franklin Gothic Book"/>
              </a:rPr>
              <a:t>v</a:t>
            </a:r>
            <a:r>
              <a:rPr sz="2000" b="1" spc="-5" dirty="0">
                <a:solidFill>
                  <a:srgbClr val="0070C0"/>
                </a:solidFill>
                <a:latin typeface="Franklin Gothic Book"/>
                <a:cs typeface="Franklin Gothic Book"/>
              </a:rPr>
              <a:t>,</a:t>
            </a:r>
            <a:r>
              <a:rPr sz="2000" b="1" spc="-60" dirty="0">
                <a:solidFill>
                  <a:srgbClr val="0070C0"/>
                </a:solidFill>
                <a:latin typeface="Franklin Gothic Book"/>
                <a:cs typeface="Franklin Gothic Book"/>
              </a:rPr>
              <a:t> </a:t>
            </a:r>
            <a:r>
              <a:rPr sz="2000" b="1" dirty="0">
                <a:solidFill>
                  <a:srgbClr val="0070C0"/>
                </a:solidFill>
                <a:latin typeface="Franklin Gothic Book"/>
                <a:cs typeface="Franklin Gothic Book"/>
              </a:rPr>
              <a:t>po</a:t>
            </a:r>
            <a:r>
              <a:rPr sz="2000" b="1" spc="25" dirty="0">
                <a:solidFill>
                  <a:srgbClr val="0070C0"/>
                </a:solidFill>
                <a:latin typeface="Franklin Gothic Book"/>
                <a:cs typeface="Franklin Gothic Book"/>
              </a:rPr>
              <a:t>s</a:t>
            </a:r>
            <a:r>
              <a:rPr sz="2000" b="1" dirty="0">
                <a:solidFill>
                  <a:srgbClr val="0070C0"/>
                </a:solidFill>
                <a:latin typeface="Franklin Gothic Book"/>
                <a:cs typeface="Franklin Gothic Book"/>
              </a:rPr>
              <a:t>t</a:t>
            </a:r>
            <a:r>
              <a:rPr sz="2000" b="1" spc="0" dirty="0">
                <a:solidFill>
                  <a:srgbClr val="0070C0"/>
                </a:solidFill>
                <a:latin typeface="Franklin Gothic Book"/>
                <a:cs typeface="Franklin Gothic Book"/>
              </a:rPr>
              <a:t>u</a:t>
            </a:r>
            <a:r>
              <a:rPr sz="2000" b="1" spc="-15" dirty="0">
                <a:solidFill>
                  <a:srgbClr val="0070C0"/>
                </a:solidFill>
                <a:latin typeface="Franklin Gothic Book"/>
                <a:cs typeface="Franklin Gothic Book"/>
              </a:rPr>
              <a:t>p</a:t>
            </a:r>
            <a:r>
              <a:rPr sz="2000" b="1" spc="-45" dirty="0">
                <a:solidFill>
                  <a:srgbClr val="0070C0"/>
                </a:solidFill>
                <a:latin typeface="Franklin Gothic Book"/>
                <a:cs typeface="Franklin Gothic Book"/>
              </a:rPr>
              <a:t>o</a:t>
            </a:r>
            <a:r>
              <a:rPr sz="2000" b="1" spc="-90" dirty="0">
                <a:solidFill>
                  <a:srgbClr val="0070C0"/>
                </a:solidFill>
                <a:latin typeface="Franklin Gothic Book"/>
                <a:cs typeface="Franklin Gothic Book"/>
              </a:rPr>
              <a:t>v</a:t>
            </a:r>
            <a:r>
              <a:rPr sz="2000" b="1" spc="-5" dirty="0">
                <a:solidFill>
                  <a:srgbClr val="0070C0"/>
                </a:solidFill>
                <a:latin typeface="Franklin Gothic Book"/>
                <a:cs typeface="Franklin Gothic Book"/>
              </a:rPr>
              <a:t>,</a:t>
            </a:r>
            <a:r>
              <a:rPr sz="2000" b="1" spc="-60" dirty="0">
                <a:solidFill>
                  <a:srgbClr val="0070C0"/>
                </a:solidFill>
                <a:latin typeface="Franklin Gothic Book"/>
                <a:cs typeface="Franklin Gothic Book"/>
              </a:rPr>
              <a:t> </a:t>
            </a:r>
            <a:r>
              <a:rPr sz="2000" b="1" dirty="0">
                <a:solidFill>
                  <a:srgbClr val="0070C0"/>
                </a:solidFill>
                <a:latin typeface="Franklin Gothic Book"/>
                <a:cs typeface="Franklin Gothic Book"/>
              </a:rPr>
              <a:t>p</a:t>
            </a:r>
            <a:r>
              <a:rPr sz="2000" b="1" spc="-45" dirty="0">
                <a:solidFill>
                  <a:srgbClr val="0070C0"/>
                </a:solidFill>
                <a:latin typeface="Franklin Gothic Book"/>
                <a:cs typeface="Franklin Gothic Book"/>
              </a:rPr>
              <a:t>r</a:t>
            </a:r>
            <a:r>
              <a:rPr sz="2000" b="1" dirty="0">
                <a:solidFill>
                  <a:srgbClr val="0070C0"/>
                </a:solidFill>
                <a:latin typeface="Franklin Gothic Book"/>
                <a:cs typeface="Franklin Gothic Book"/>
              </a:rPr>
              <a:t>o</a:t>
            </a:r>
            <a:r>
              <a:rPr sz="2000" b="1" spc="20" dirty="0">
                <a:solidFill>
                  <a:srgbClr val="0070C0"/>
                </a:solidFill>
                <a:latin typeface="Franklin Gothic Book"/>
                <a:cs typeface="Franklin Gothic Book"/>
              </a:rPr>
              <a:t>c</a:t>
            </a:r>
            <a:r>
              <a:rPr sz="2000" b="1" dirty="0">
                <a:solidFill>
                  <a:srgbClr val="0070C0"/>
                </a:solidFill>
                <a:latin typeface="Franklin Gothic Book"/>
                <a:cs typeface="Franklin Gothic Book"/>
              </a:rPr>
              <a:t>es</a:t>
            </a:r>
            <a:r>
              <a:rPr sz="2000" b="1" spc="-45" dirty="0">
                <a:solidFill>
                  <a:srgbClr val="0070C0"/>
                </a:solidFill>
                <a:latin typeface="Franklin Gothic Book"/>
                <a:cs typeface="Franklin Gothic Book"/>
              </a:rPr>
              <a:t>o</a:t>
            </a:r>
            <a:r>
              <a:rPr sz="2000" b="1" spc="-10" dirty="0">
                <a:solidFill>
                  <a:srgbClr val="0070C0"/>
                </a:solidFill>
                <a:latin typeface="Franklin Gothic Book"/>
                <a:cs typeface="Franklin Gothic Book"/>
              </a:rPr>
              <a:t>v</a:t>
            </a:r>
            <a:r>
              <a:rPr sz="2000" b="1" spc="-75" dirty="0">
                <a:solidFill>
                  <a:srgbClr val="0070C0"/>
                </a:solidFill>
                <a:latin typeface="Franklin Gothic Book"/>
                <a:cs typeface="Franklin Gothic Book"/>
              </a:rPr>
              <a:t> </a:t>
            </a:r>
            <a:r>
              <a:rPr sz="2000" b="1" spc="-15" dirty="0">
                <a:solidFill>
                  <a:srgbClr val="0070C0"/>
                </a:solidFill>
                <a:latin typeface="Franklin Gothic Book"/>
                <a:cs typeface="Franklin Gothic Book"/>
              </a:rPr>
              <a:t>a</a:t>
            </a:r>
            <a:r>
              <a:rPr sz="2000" b="1" spc="5" dirty="0">
                <a:solidFill>
                  <a:srgbClr val="0070C0"/>
                </a:solidFill>
                <a:latin typeface="Franklin Gothic Book"/>
                <a:cs typeface="Franklin Gothic Book"/>
              </a:rPr>
              <a:t> </a:t>
            </a:r>
            <a:r>
              <a:rPr sz="2000" b="1" dirty="0">
                <a:solidFill>
                  <a:srgbClr val="0070C0"/>
                </a:solidFill>
                <a:latin typeface="Franklin Gothic Book"/>
                <a:cs typeface="Franklin Gothic Book"/>
              </a:rPr>
              <a:t>te</a:t>
            </a:r>
            <a:r>
              <a:rPr sz="2000" b="1" spc="-5" dirty="0">
                <a:solidFill>
                  <a:srgbClr val="0070C0"/>
                </a:solidFill>
                <a:latin typeface="Franklin Gothic Book"/>
                <a:cs typeface="Franklin Gothic Book"/>
              </a:rPr>
              <a:t>c</a:t>
            </a:r>
            <a:r>
              <a:rPr sz="2000" b="1" spc="-15" dirty="0">
                <a:solidFill>
                  <a:srgbClr val="0070C0"/>
                </a:solidFill>
                <a:latin typeface="Franklin Gothic Book"/>
                <a:cs typeface="Franklin Gothic Book"/>
              </a:rPr>
              <a:t>h</a:t>
            </a:r>
            <a:r>
              <a:rPr sz="2000" b="1" spc="0" dirty="0">
                <a:solidFill>
                  <a:srgbClr val="0070C0"/>
                </a:solidFill>
                <a:latin typeface="Franklin Gothic Book"/>
                <a:cs typeface="Franklin Gothic Book"/>
              </a:rPr>
              <a:t>n</a:t>
            </a:r>
            <a:r>
              <a:rPr sz="2000" b="1" spc="-10" dirty="0">
                <a:solidFill>
                  <a:srgbClr val="0070C0"/>
                </a:solidFill>
                <a:latin typeface="Franklin Gothic Book"/>
                <a:cs typeface="Franklin Gothic Book"/>
              </a:rPr>
              <a:t>ológ</a:t>
            </a:r>
            <a:r>
              <a:rPr sz="2000" b="1" spc="25" dirty="0">
                <a:solidFill>
                  <a:srgbClr val="0070C0"/>
                </a:solidFill>
                <a:latin typeface="Franklin Gothic Book"/>
                <a:cs typeface="Franklin Gothic Book"/>
              </a:rPr>
              <a:t>i</a:t>
            </a:r>
            <a:r>
              <a:rPr sz="2000" b="1" spc="-5" dirty="0">
                <a:solidFill>
                  <a:srgbClr val="0070C0"/>
                </a:solidFill>
                <a:latin typeface="Franklin Gothic Book"/>
                <a:cs typeface="Franklin Gothic Book"/>
              </a:rPr>
              <a:t>í</a:t>
            </a:r>
            <a:endParaRPr sz="2000" b="1" dirty="0">
              <a:solidFill>
                <a:srgbClr val="0070C0"/>
              </a:solidFill>
              <a:latin typeface="Franklin Gothic Book"/>
              <a:cs typeface="Franklin Gothic Book"/>
            </a:endParaRPr>
          </a:p>
          <a:p>
            <a:pPr marL="12700">
              <a:lnSpc>
                <a:spcPct val="100000"/>
              </a:lnSpc>
              <a:spcBef>
                <a:spcPts val="225"/>
              </a:spcBef>
              <a:tabLst>
                <a:tab pos="356870" algn="l"/>
              </a:tabLst>
            </a:pPr>
            <a:r>
              <a:rPr sz="1250" spc="10" dirty="0">
                <a:solidFill>
                  <a:srgbClr val="F0A12D"/>
                </a:solidFill>
                <a:latin typeface="Times New Roman"/>
                <a:cs typeface="Times New Roman"/>
              </a:rPr>
              <a:t>	</a:t>
            </a:r>
            <a:r>
              <a:rPr sz="1800" b="1" u="heavy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1800" b="1" u="heavy" spc="30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b="1" u="heavy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i</a:t>
            </a:r>
            <a:r>
              <a:rPr sz="1800" b="1" u="heavy" dirty="0">
                <a:solidFill>
                  <a:srgbClr val="4E3A2F"/>
                </a:solidFill>
                <a:latin typeface="Franklin Gothic Book"/>
                <a:cs typeface="Franklin Gothic Book"/>
              </a:rPr>
              <a:t>j</a:t>
            </a:r>
            <a:r>
              <a:rPr sz="1800" b="1" u="heavy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í</a:t>
            </a:r>
            <a:r>
              <a:rPr sz="1800" b="1" u="heavy" dirty="0">
                <a:solidFill>
                  <a:srgbClr val="4E3A2F"/>
                </a:solidFill>
                <a:latin typeface="Franklin Gothic Book"/>
                <a:cs typeface="Franklin Gothic Book"/>
              </a:rPr>
              <a:t>m</a:t>
            </a:r>
            <a:r>
              <a:rPr sz="1800" b="1" u="heavy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b="1" u="heavy" spc="-30" dirty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1800" b="1" u="heavy" dirty="0">
                <a:solidFill>
                  <a:srgbClr val="4E3A2F"/>
                </a:solidFill>
                <a:latin typeface="Franklin Gothic Book"/>
                <a:cs typeface="Franklin Gothic Book"/>
              </a:rPr>
              <a:t>el</a:t>
            </a:r>
            <a:r>
              <a:rPr sz="1800" b="1" u="heavy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i</a:t>
            </a:r>
            <a:r>
              <a:rPr sz="1800" b="1" u="heavy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b="1" u="heavy" spc="-60" dirty="0">
                <a:solidFill>
                  <a:srgbClr val="4E3A2F"/>
                </a:solidFill>
                <a:latin typeface="Times New Roman"/>
                <a:cs typeface="Times New Roman"/>
              </a:rPr>
              <a:t> </a:t>
            </a:r>
            <a:r>
              <a:rPr sz="1800" b="1" u="heavy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1800" b="1" u="heavy" spc="20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b="1" u="heavy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d</a:t>
            </a:r>
            <a:r>
              <a:rPr sz="1800" b="1" u="heavy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1800" b="1" u="heavy" spc="20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b="1" u="heavy" spc="50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b="1" u="heavy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y</a:t>
            </a:r>
            <a:r>
              <a:rPr sz="1800" b="1" u="heavy" dirty="0">
                <a:solidFill>
                  <a:srgbClr val="4E3A2F"/>
                </a:solidFill>
                <a:latin typeface="Franklin Gothic Book"/>
                <a:cs typeface="Franklin Gothic Book"/>
              </a:rPr>
              <a:t>:</a:t>
            </a:r>
            <a:endParaRPr sz="1800" dirty="0">
              <a:latin typeface="Franklin Gothic Book"/>
              <a:cs typeface="Franklin Gothic Book"/>
            </a:endParaRPr>
          </a:p>
          <a:p>
            <a:pPr marL="356870" marR="5080" indent="-344805">
              <a:lnSpc>
                <a:spcPct val="90000"/>
              </a:lnSpc>
              <a:spcBef>
                <a:spcPts val="430"/>
              </a:spcBef>
              <a:tabLst>
                <a:tab pos="356870" algn="l"/>
              </a:tabLst>
            </a:pPr>
            <a:r>
              <a:rPr sz="1250" spc="10" dirty="0">
                <a:solidFill>
                  <a:srgbClr val="F0A12D"/>
                </a:solidFill>
                <a:latin typeface="Times New Roman"/>
                <a:cs typeface="Times New Roman"/>
              </a:rPr>
              <a:t>	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na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jme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ej</a:t>
            </a:r>
            <a:r>
              <a:rPr sz="18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i</a:t>
            </a:r>
            <a:r>
              <a:rPr sz="18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su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b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j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18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1800" spc="-75" dirty="0">
                <a:solidFill>
                  <a:srgbClr val="4E3A2F"/>
                </a:solidFill>
                <a:latin typeface="Franklin Gothic Book"/>
                <a:cs typeface="Franklin Gothic Book"/>
              </a:rPr>
              <a:t>y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,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800" spc="-25" dirty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ých 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s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pol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u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rá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ca</a:t>
            </a:r>
            <a:r>
              <a:rPr sz="1800" spc="-3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je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me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d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z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i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 r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ô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z</a:t>
            </a:r>
            <a:r>
              <a:rPr sz="1800" spc="-40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ymi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 a</a:t>
            </a:r>
            <a:r>
              <a:rPr sz="18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té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mi</a:t>
            </a:r>
            <a:r>
              <a:rPr sz="1800" spc="-4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v </a:t>
            </a:r>
            <a:r>
              <a:rPr sz="180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1800" spc="2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lang="sk-SK" spc="2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ľn</a:t>
            </a:r>
            <a:r>
              <a:rPr sz="180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spc="1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h</a:t>
            </a:r>
            <a:r>
              <a:rPr sz="180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spc="5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s</a:t>
            </a:r>
            <a:r>
              <a:rPr sz="180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po</a:t>
            </a:r>
            <a:r>
              <a:rPr sz="1800" spc="-1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d</a:t>
            </a:r>
            <a:r>
              <a:rPr sz="1800" spc="5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ár</a:t>
            </a:r>
            <a:r>
              <a:rPr sz="180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st</a:t>
            </a:r>
            <a:r>
              <a:rPr sz="1800" spc="-2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,</a:t>
            </a:r>
            <a:r>
              <a:rPr sz="1800" spc="8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1800" spc="-25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1800" spc="5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spc="-40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spc="5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i</a:t>
            </a:r>
            <a:r>
              <a:rPr sz="1800" spc="5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spc="-25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spc="-20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om</a:t>
            </a:r>
            <a:r>
              <a:rPr sz="18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5" dirty="0" smtClean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spc="-150" dirty="0" smtClean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lang="sk-SK" sz="1800" spc="-150" dirty="0" smtClean="0">
                <a:solidFill>
                  <a:srgbClr val="4E3A2F"/>
                </a:solidFill>
                <a:latin typeface="Franklin Gothic Book"/>
                <a:cs typeface="Franklin Gothic Book"/>
              </a:rPr>
              <a:t>ťa</a:t>
            </a:r>
            <a:r>
              <a:rPr sz="1800" spc="5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z</a:t>
            </a:r>
            <a:r>
              <a:rPr sz="180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ci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,</a:t>
            </a:r>
            <a:r>
              <a:rPr sz="1800" spc="-3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les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om</a:t>
            </a:r>
            <a:r>
              <a:rPr sz="18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h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s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po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d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ár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st</a:t>
            </a:r>
            <a:r>
              <a:rPr sz="18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e,</a:t>
            </a:r>
            <a:r>
              <a:rPr sz="18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le</a:t>
            </a:r>
            <a:r>
              <a:rPr sz="18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b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spc="-8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se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800" spc="-25" dirty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1800" dirty="0">
                <a:solidFill>
                  <a:srgbClr val="4E3A2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ce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s</a:t>
            </a:r>
            <a:r>
              <a:rPr sz="1800" spc="-25" dirty="0">
                <a:solidFill>
                  <a:srgbClr val="4E3A2F"/>
                </a:solidFill>
                <a:latin typeface="Franklin Gothic Book"/>
                <a:cs typeface="Franklin Gothic Book"/>
              </a:rPr>
              <a:t>to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vn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é</a:t>
            </a:r>
            <a:r>
              <a:rPr sz="18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h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spc="-4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ru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c</a:t>
            </a:r>
            <a:r>
              <a:rPr sz="1800" spc="15" dirty="0">
                <a:solidFill>
                  <a:srgbClr val="4E3A2F"/>
                </a:solidFill>
                <a:latin typeface="Franklin Gothic Book"/>
                <a:cs typeface="Franklin Gothic Book"/>
              </a:rPr>
              <a:t>h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u</a:t>
            </a:r>
            <a:r>
              <a:rPr sz="1800" spc="-3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z</a:t>
            </a:r>
            <a:r>
              <a:rPr sz="18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oji</a:t>
            </a:r>
            <a:r>
              <a:rPr sz="18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i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d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ie</a:t>
            </a:r>
            <a:r>
              <a:rPr sz="18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spc="1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úz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emí</a:t>
            </a:r>
            <a:r>
              <a:rPr sz="18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EÚ</a:t>
            </a:r>
            <a:r>
              <a:rPr sz="18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spc="1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me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d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z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i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i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ými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 a</a:t>
            </a:r>
            <a:r>
              <a:rPr sz="18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té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mi,</a:t>
            </a:r>
            <a:r>
              <a:rPr sz="1800" spc="-3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800" spc="-25" dirty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í p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ispi</a:t>
            </a:r>
            <a:r>
              <a:rPr sz="1800" spc="-25" dirty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18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jú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5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s</a:t>
            </a:r>
            <a:r>
              <a:rPr sz="1800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pl</a:t>
            </a:r>
            <a:r>
              <a:rPr sz="1800" spc="5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1800" spc="5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iu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ci</a:t>
            </a:r>
            <a:r>
              <a:rPr sz="1800" spc="25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lang="sk-SK" sz="1800" spc="25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ľo</a:t>
            </a:r>
            <a:r>
              <a:rPr sz="1800" dirty="0" smtClean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spc="105" dirty="0" smtClean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spc="1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io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ít</a:t>
            </a:r>
            <a:r>
              <a:rPr sz="18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politi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y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z</a:t>
            </a:r>
            <a:r>
              <a:rPr sz="18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oja</a:t>
            </a:r>
            <a:r>
              <a:rPr sz="1800" spc="-3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i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d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ie</a:t>
            </a:r>
            <a:r>
              <a:rPr sz="18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spc="1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vrá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an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e me</a:t>
            </a:r>
            <a:r>
              <a:rPr sz="18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d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z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io</a:t>
            </a:r>
            <a:r>
              <a:rPr sz="18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d</a:t>
            </a:r>
            <a:r>
              <a:rPr sz="18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et</a:t>
            </a:r>
            <a:r>
              <a:rPr sz="18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spc="-25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ých</a:t>
            </a:r>
            <a:r>
              <a:rPr sz="1800" spc="1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g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an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iz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á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cií,</a:t>
            </a:r>
            <a:r>
              <a:rPr sz="1800" spc="-4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mim</a:t>
            </a:r>
            <a:r>
              <a:rPr sz="1800" spc="-30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lád</a:t>
            </a:r>
            <a:r>
              <a:rPr sz="1800" spc="-45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spc="-30" dirty="0">
                <a:solidFill>
                  <a:srgbClr val="4E3A2F"/>
                </a:solidFill>
                <a:latin typeface="Franklin Gothic Book"/>
                <a:cs typeface="Franklin Gothic Book"/>
              </a:rPr>
              <a:t>y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ch</a:t>
            </a:r>
            <a:r>
              <a:rPr sz="18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z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is</a:t>
            </a:r>
            <a:r>
              <a:rPr sz="1800" spc="-35" dirty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800" spc="-25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ých</a:t>
            </a:r>
            <a:r>
              <a:rPr sz="18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g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an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iz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á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cií</a:t>
            </a:r>
            <a:r>
              <a:rPr sz="1800" spc="-4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spc="-8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ýs</a:t>
            </a:r>
            <a:r>
              <a:rPr sz="1800" spc="-35" dirty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u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m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ých o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rgan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i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zá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cií</a:t>
            </a:r>
            <a:endParaRPr sz="1800" dirty="0">
              <a:latin typeface="Franklin Gothic Book"/>
              <a:cs typeface="Franklin Gothic Book"/>
            </a:endParaRPr>
          </a:p>
          <a:p>
            <a:pPr marL="356870" marR="30480" indent="-344805">
              <a:lnSpc>
                <a:spcPts val="1939"/>
              </a:lnSpc>
              <a:spcBef>
                <a:spcPts val="464"/>
              </a:spcBef>
              <a:tabLst>
                <a:tab pos="356870" algn="l"/>
              </a:tabLst>
            </a:pPr>
            <a:r>
              <a:rPr sz="1250" spc="10" dirty="0">
                <a:solidFill>
                  <a:srgbClr val="F0A12D"/>
                </a:solidFill>
                <a:latin typeface="Times New Roman"/>
                <a:cs typeface="Times New Roman"/>
              </a:rPr>
              <a:t>	</a:t>
            </a:r>
            <a:r>
              <a:rPr sz="18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spc="10" dirty="0">
                <a:solidFill>
                  <a:srgbClr val="4E3A2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íp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d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ej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é</a:t>
            </a:r>
            <a:r>
              <a:rPr sz="18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h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spc="-4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su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b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j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18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tu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je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mo</a:t>
            </a:r>
            <a:r>
              <a:rPr sz="18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ž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á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podpo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j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je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d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é</a:t>
            </a:r>
            <a:r>
              <a:rPr sz="18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h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 su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b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j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18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u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,</a:t>
            </a:r>
            <a:r>
              <a:rPr sz="1800" spc="-3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po</a:t>
            </a:r>
            <a:r>
              <a:rPr sz="1800" spc="1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80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i</a:t>
            </a:r>
            <a:r>
              <a:rPr sz="1800" spc="3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lang="sk-SK" sz="1800" spc="30" dirty="0" smtClean="0">
                <a:solidFill>
                  <a:srgbClr val="4E3A2F"/>
                </a:solidFill>
                <a:latin typeface="Franklin Gothic Book"/>
                <a:cs typeface="Franklin Gothic Book"/>
              </a:rPr>
              <a:t>ľ </a:t>
            </a:r>
            <a:r>
              <a:rPr sz="180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po</a:t>
            </a:r>
            <a:r>
              <a:rPr sz="1800" spc="5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s</a:t>
            </a:r>
            <a:r>
              <a:rPr sz="1800" spc="1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80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yt</a:t>
            </a:r>
            <a:r>
              <a:rPr sz="1800" spc="5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nu</a:t>
            </a:r>
            <a:r>
              <a:rPr sz="180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tá</a:t>
            </a:r>
            <a:r>
              <a:rPr sz="1800" spc="-35" dirty="0" smtClean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podpo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spc="1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b</a:t>
            </a:r>
            <a:r>
              <a:rPr sz="1800" spc="5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u</a:t>
            </a:r>
            <a:r>
              <a:rPr sz="1800" spc="-10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d</a:t>
            </a:r>
            <a:r>
              <a:rPr sz="1800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 smtClean="0">
                <a:solidFill>
                  <a:srgbClr val="4E3A2F"/>
                </a:solidFill>
                <a:latin typeface="Franklin Gothic Book"/>
                <a:cs typeface="Franklin Gothic Book"/>
              </a:rPr>
              <a:t>m</a:t>
            </a:r>
            <a:r>
              <a:rPr sz="1800" spc="5" dirty="0" smtClean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lang="sk-SK" sz="1800" spc="5" dirty="0" smtClean="0">
                <a:solidFill>
                  <a:srgbClr val="4E3A2F"/>
                </a:solidFill>
                <a:latin typeface="Franklin Gothic Book"/>
                <a:cs typeface="Franklin Gothic Book"/>
              </a:rPr>
              <a:t>ť</a:t>
            </a:r>
            <a:r>
              <a:rPr sz="1800" spc="-10" dirty="0" smtClean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po</a:t>
            </a:r>
            <a:r>
              <a:rPr sz="18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z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itív</a:t>
            </a:r>
            <a:r>
              <a:rPr sz="1800" spc="-35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y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 v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plyv</a:t>
            </a:r>
            <a:r>
              <a:rPr sz="18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-40" dirty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nk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ét</a:t>
            </a:r>
            <a:r>
              <a:rPr sz="1800" spc="-40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spc="-30" dirty="0">
                <a:solidFill>
                  <a:srgbClr val="4E3A2F"/>
                </a:solidFill>
                <a:latin typeface="Franklin Gothic Book"/>
                <a:cs typeface="Franklin Gothic Book"/>
              </a:rPr>
              <a:t>y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ch</a:t>
            </a:r>
            <a:r>
              <a:rPr sz="1800" spc="-2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-40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800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spc="10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eč</a:t>
            </a:r>
            <a:r>
              <a:rPr sz="1800" spc="10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ých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5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už</a:t>
            </a:r>
            <a:r>
              <a:rPr sz="180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í</a:t>
            </a:r>
            <a:r>
              <a:rPr sz="1800" spc="-2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spc="5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spc="-25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1800" spc="2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lang="sk-SK" sz="1800" spc="2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ľo</a:t>
            </a:r>
            <a:r>
              <a:rPr sz="1800" spc="-65" dirty="0" smtClean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, b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u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d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ej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18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íst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u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18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á</a:t>
            </a:r>
            <a:r>
              <a:rPr sz="1800" spc="-3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5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le</a:t>
            </a:r>
            <a:r>
              <a:rPr sz="1800" spc="-10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b</a:t>
            </a:r>
            <a:r>
              <a:rPr sz="1800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-2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spc="25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lang="sk-SK" sz="1800" spc="25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ľn</a:t>
            </a:r>
            <a:r>
              <a:rPr sz="1800" dirty="0" smtClean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1800" spc="125" dirty="0" smtClean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5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š</a:t>
            </a:r>
            <a:r>
              <a:rPr sz="180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í</a:t>
            </a:r>
            <a:r>
              <a:rPr sz="1800" spc="5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i</a:t>
            </a:r>
            <a:r>
              <a:rPr sz="1800" spc="-3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1800" spc="2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lang="sk-SK" sz="1800" spc="2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ľn</a:t>
            </a:r>
            <a:r>
              <a:rPr sz="1800" dirty="0" smtClean="0">
                <a:solidFill>
                  <a:srgbClr val="4E3A2F"/>
                </a:solidFill>
                <a:latin typeface="Franklin Gothic Book"/>
                <a:cs typeface="Franklin Gothic Book"/>
              </a:rPr>
              <a:t>á</a:t>
            </a:r>
            <a:endParaRPr sz="1800" dirty="0">
              <a:latin typeface="Franklin Gothic Book"/>
              <a:cs typeface="Franklin Gothic Book"/>
            </a:endParaRPr>
          </a:p>
          <a:p>
            <a:pPr marL="12700">
              <a:lnSpc>
                <a:spcPct val="100000"/>
              </a:lnSpc>
              <a:spcBef>
                <a:spcPts val="190"/>
              </a:spcBef>
              <a:tabLst>
                <a:tab pos="356870" algn="l"/>
              </a:tabLst>
            </a:pPr>
            <a:r>
              <a:rPr sz="1250" spc="10" dirty="0">
                <a:solidFill>
                  <a:srgbClr val="F0A12D"/>
                </a:solidFill>
                <a:latin typeface="Times New Roman"/>
                <a:cs typeface="Times New Roman"/>
              </a:rPr>
              <a:t>	</a:t>
            </a:r>
            <a:r>
              <a:rPr sz="1800" b="1" spc="20" dirty="0">
                <a:solidFill>
                  <a:srgbClr val="4E3A2F"/>
                </a:solidFill>
                <a:latin typeface="Franklin Gothic Book"/>
                <a:cs typeface="Franklin Gothic Book"/>
              </a:rPr>
              <a:t>m</a:t>
            </a:r>
            <a:r>
              <a:rPr sz="1800" b="1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i</a:t>
            </a:r>
            <a:r>
              <a:rPr sz="1800" b="1" spc="20" dirty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1800" b="1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b="1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b="1" spc="-6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b="1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1800" b="1" spc="20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b="1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d</a:t>
            </a:r>
            <a:r>
              <a:rPr sz="1800" b="1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1800" b="1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b="1" spc="75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b="1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y</a:t>
            </a:r>
            <a:r>
              <a:rPr sz="1800" b="1" spc="-7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b="1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z </a:t>
            </a:r>
            <a:r>
              <a:rPr sz="1800" b="1" spc="25" dirty="0">
                <a:solidFill>
                  <a:srgbClr val="4E3A2F"/>
                </a:solidFill>
                <a:latin typeface="Franklin Gothic Book"/>
                <a:cs typeface="Franklin Gothic Book"/>
              </a:rPr>
              <a:t>c</a:t>
            </a:r>
            <a:r>
              <a:rPr sz="1800" b="1" spc="20" dirty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1800" b="1" spc="15" dirty="0">
                <a:solidFill>
                  <a:srgbClr val="4E3A2F"/>
                </a:solidFill>
                <a:latin typeface="Franklin Gothic Book"/>
                <a:cs typeface="Franklin Gothic Book"/>
              </a:rPr>
              <a:t>l</a:t>
            </a:r>
            <a:r>
              <a:rPr sz="1800" b="1" spc="-40" dirty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800" b="1" spc="-25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b="1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b="1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ý</a:t>
            </a:r>
            <a:r>
              <a:rPr sz="1800" b="1" dirty="0">
                <a:solidFill>
                  <a:srgbClr val="4E3A2F"/>
                </a:solidFill>
                <a:latin typeface="Franklin Gothic Book"/>
                <a:cs typeface="Franklin Gothic Book"/>
              </a:rPr>
              <a:t>c</a:t>
            </a:r>
            <a:r>
              <a:rPr sz="1800" b="1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h</a:t>
            </a:r>
            <a:r>
              <a:rPr sz="1800" b="1" spc="-8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b="1" spc="20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b="1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1800" b="1" spc="30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b="1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á</a:t>
            </a:r>
            <a:r>
              <a:rPr sz="1800" b="1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b="1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b="1" dirty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1800" b="1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b="1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ý</a:t>
            </a:r>
            <a:r>
              <a:rPr sz="1800" b="1" dirty="0">
                <a:solidFill>
                  <a:srgbClr val="4E3A2F"/>
                </a:solidFill>
                <a:latin typeface="Franklin Gothic Book"/>
                <a:cs typeface="Franklin Gothic Book"/>
              </a:rPr>
              <a:t>c</a:t>
            </a:r>
            <a:r>
              <a:rPr sz="1800" b="1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h</a:t>
            </a:r>
            <a:r>
              <a:rPr sz="1800" b="1" spc="-7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b="1" spc="15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b="1" spc="0" dirty="0">
                <a:solidFill>
                  <a:srgbClr val="4E3A2F"/>
                </a:solidFill>
                <a:latin typeface="Franklin Gothic Book"/>
                <a:cs typeface="Franklin Gothic Book"/>
              </a:rPr>
              <a:t>ý</a:t>
            </a:r>
            <a:r>
              <a:rPr sz="1800" b="1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d</a:t>
            </a:r>
            <a:r>
              <a:rPr sz="1800" b="1" spc="-40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b="1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b="1" spc="-40" dirty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800" b="1" spc="-25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b="1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b="1" dirty="0">
                <a:solidFill>
                  <a:srgbClr val="4E3A2F"/>
                </a:solidFill>
                <a:latin typeface="Franklin Gothic Book"/>
                <a:cs typeface="Franklin Gothic Book"/>
              </a:rPr>
              <a:t>:</a:t>
            </a:r>
            <a:r>
              <a:rPr sz="1800" b="1" spc="-13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-50" dirty="0">
                <a:solidFill>
                  <a:srgbClr val="4E3A2F"/>
                </a:solidFill>
                <a:latin typeface="Franklin Gothic Book"/>
                <a:cs typeface="Franklin Gothic Book"/>
              </a:rPr>
              <a:t>1</a:t>
            </a:r>
            <a:r>
              <a:rPr sz="18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0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0</a:t>
            </a:r>
            <a:r>
              <a:rPr sz="1800" spc="-15" dirty="0">
                <a:solidFill>
                  <a:srgbClr val="4E3A2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%</a:t>
            </a:r>
            <a:endParaRPr sz="1800" dirty="0">
              <a:latin typeface="Franklin Gothic Book"/>
              <a:cs typeface="Franklin Gothic Book"/>
            </a:endParaRPr>
          </a:p>
          <a:p>
            <a:pPr marL="12700">
              <a:lnSpc>
                <a:spcPts val="2055"/>
              </a:lnSpc>
              <a:spcBef>
                <a:spcPts val="215"/>
              </a:spcBef>
              <a:tabLst>
                <a:tab pos="356870" algn="l"/>
              </a:tabLst>
            </a:pPr>
            <a:r>
              <a:rPr sz="1250" spc="10" dirty="0">
                <a:solidFill>
                  <a:srgbClr val="F0A12D"/>
                </a:solidFill>
                <a:latin typeface="Times New Roman"/>
                <a:cs typeface="Times New Roman"/>
              </a:rPr>
              <a:t>	</a:t>
            </a:r>
            <a:r>
              <a:rPr sz="18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s </a:t>
            </a:r>
            <a:r>
              <a:rPr sz="180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mo</a:t>
            </a:r>
            <a:r>
              <a:rPr sz="1800" spc="1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ž</a:t>
            </a:r>
            <a:r>
              <a:rPr sz="1800" spc="5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spc="5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s</a:t>
            </a:r>
            <a:r>
              <a:rPr lang="sk-SK" sz="1800" spc="5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ťo</a:t>
            </a:r>
            <a:r>
              <a:rPr sz="1800" dirty="0" smtClean="0">
                <a:solidFill>
                  <a:srgbClr val="4E3A2F"/>
                </a:solidFill>
                <a:latin typeface="Franklin Gothic Book"/>
                <a:cs typeface="Franklin Gothic Book"/>
              </a:rPr>
              <a:t>u</a:t>
            </a:r>
            <a:r>
              <a:rPr sz="1800" spc="-30" dirty="0" smtClean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po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s</a:t>
            </a:r>
            <a:r>
              <a:rPr sz="18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yt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nu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tia</a:t>
            </a:r>
            <a:r>
              <a:rPr sz="1800" spc="-3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zá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lo</a:t>
            </a:r>
            <a:r>
              <a:rPr sz="18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h</a:t>
            </a:r>
            <a:r>
              <a:rPr sz="1800" spc="-25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ej</a:t>
            </a:r>
            <a:r>
              <a:rPr sz="18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pl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1800" spc="-30" dirty="0">
                <a:solidFill>
                  <a:srgbClr val="4E3A2F"/>
                </a:solidFill>
                <a:latin typeface="Franklin Gothic Book"/>
                <a:cs typeface="Franklin Gothic Book"/>
              </a:rPr>
              <a:t>b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y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d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 v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ý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š</a:t>
            </a:r>
            <a:r>
              <a:rPr sz="18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y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50</a:t>
            </a:r>
            <a:r>
              <a:rPr sz="18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%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op</a:t>
            </a:r>
            <a:r>
              <a:rPr sz="18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ávn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ých</a:t>
            </a:r>
            <a:r>
              <a:rPr sz="1800" spc="-2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ná</a:t>
            </a:r>
            <a:r>
              <a:rPr sz="18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l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d</a:t>
            </a:r>
            <a:r>
              <a:rPr sz="1800" spc="-25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spc="-3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endParaRPr sz="1800" dirty="0">
              <a:latin typeface="Franklin Gothic Book"/>
              <a:cs typeface="Franklin Gothic Book"/>
            </a:endParaRPr>
          </a:p>
          <a:p>
            <a:pPr marL="356870">
              <a:lnSpc>
                <a:spcPts val="2055"/>
              </a:lnSpc>
            </a:pP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íp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d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i</a:t>
            </a:r>
            <a:r>
              <a:rPr sz="1800" spc="-45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estícií</a:t>
            </a:r>
            <a:endParaRPr sz="1800" dirty="0">
              <a:latin typeface="Franklin Gothic Book"/>
              <a:cs typeface="Franklin Gothic Book"/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/>
          <p:nvPr/>
        </p:nvSpPr>
        <p:spPr>
          <a:xfrm>
            <a:off x="4221479" y="1033272"/>
            <a:ext cx="691896" cy="42062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>
            <a:spLocks noGrp="1"/>
          </p:cNvSpPr>
          <p:nvPr>
            <p:ph idx="1"/>
          </p:nvPr>
        </p:nvSpPr>
        <p:spPr>
          <a:xfrm>
            <a:off x="338327" y="1981200"/>
            <a:ext cx="8458200" cy="45407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33350" marR="5080" indent="0">
              <a:lnSpc>
                <a:spcPct val="100000"/>
              </a:lnSpc>
              <a:buNone/>
              <a:tabLst>
                <a:tab pos="478155" algn="l"/>
              </a:tabLst>
            </a:pPr>
            <a:r>
              <a:rPr sz="1300" b="0" spc="10" dirty="0">
                <a:solidFill>
                  <a:srgbClr val="F0A12D"/>
                </a:solidFill>
                <a:latin typeface="Times New Roman"/>
                <a:cs typeface="Times New Roman"/>
              </a:rPr>
              <a:t>	</a:t>
            </a:r>
            <a:r>
              <a:rPr sz="1800" b="0" dirty="0">
                <a:latin typeface="Franklin Gothic Book"/>
                <a:cs typeface="Franklin Gothic Book"/>
              </a:rPr>
              <a:t>p</a:t>
            </a:r>
            <a:r>
              <a:rPr sz="1800" b="0" spc="5" dirty="0">
                <a:latin typeface="Franklin Gothic Book"/>
                <a:cs typeface="Franklin Gothic Book"/>
              </a:rPr>
              <a:t>o</a:t>
            </a:r>
            <a:r>
              <a:rPr sz="1800" b="0" spc="20" dirty="0">
                <a:latin typeface="Franklin Gothic Book"/>
                <a:cs typeface="Franklin Gothic Book"/>
              </a:rPr>
              <a:t>d</a:t>
            </a:r>
            <a:r>
              <a:rPr sz="1800" b="0" spc="-10" dirty="0">
                <a:latin typeface="Franklin Gothic Book"/>
                <a:cs typeface="Franklin Gothic Book"/>
              </a:rPr>
              <a:t>opa</a:t>
            </a:r>
            <a:r>
              <a:rPr sz="1800" b="0" spc="0" dirty="0">
                <a:latin typeface="Franklin Gothic Book"/>
                <a:cs typeface="Franklin Gothic Book"/>
              </a:rPr>
              <a:t>t</a:t>
            </a:r>
            <a:r>
              <a:rPr sz="1800" b="0" spc="-10" dirty="0">
                <a:latin typeface="Franklin Gothic Book"/>
                <a:cs typeface="Franklin Gothic Book"/>
              </a:rPr>
              <a:t>re</a:t>
            </a:r>
            <a:r>
              <a:rPr sz="1800" b="0" spc="-40" dirty="0">
                <a:latin typeface="Franklin Gothic Book"/>
                <a:cs typeface="Franklin Gothic Book"/>
              </a:rPr>
              <a:t>n</a:t>
            </a:r>
            <a:r>
              <a:rPr sz="1800" b="0" spc="20" dirty="0">
                <a:latin typeface="Franklin Gothic Book"/>
                <a:cs typeface="Franklin Gothic Book"/>
              </a:rPr>
              <a:t>i</a:t>
            </a:r>
            <a:r>
              <a:rPr sz="1800" b="0" spc="-10" dirty="0">
                <a:latin typeface="Franklin Gothic Book"/>
                <a:cs typeface="Franklin Gothic Book"/>
              </a:rPr>
              <a:t>e</a:t>
            </a:r>
            <a:r>
              <a:rPr sz="1800" b="0" spc="-70" dirty="0">
                <a:latin typeface="Times New Roman"/>
                <a:cs typeface="Times New Roman"/>
              </a:rPr>
              <a:t> </a:t>
            </a:r>
            <a:r>
              <a:rPr sz="1800" b="0" spc="-70" dirty="0">
                <a:latin typeface="Franklin Gothic Book"/>
                <a:cs typeface="Franklin Gothic Book"/>
              </a:rPr>
              <a:t>1</a:t>
            </a:r>
            <a:r>
              <a:rPr sz="1800" b="0" spc="-5" dirty="0">
                <a:latin typeface="Franklin Gothic Book"/>
                <a:cs typeface="Franklin Gothic Book"/>
              </a:rPr>
              <a:t>6</a:t>
            </a:r>
            <a:r>
              <a:rPr sz="1800" b="0" spc="25" dirty="0">
                <a:latin typeface="Franklin Gothic Book"/>
                <a:cs typeface="Franklin Gothic Book"/>
              </a:rPr>
              <a:t>.</a:t>
            </a:r>
            <a:r>
              <a:rPr sz="1800" b="0" spc="-5" dirty="0">
                <a:latin typeface="Franklin Gothic Book"/>
                <a:cs typeface="Franklin Gothic Book"/>
              </a:rPr>
              <a:t>3.</a:t>
            </a:r>
            <a:r>
              <a:rPr sz="1800" b="0" spc="-110" dirty="0">
                <a:latin typeface="Times New Roman"/>
                <a:cs typeface="Times New Roman"/>
              </a:rPr>
              <a:t> </a:t>
            </a:r>
            <a:r>
              <a:rPr sz="1800" spc="-15" dirty="0"/>
              <a:t>–</a:t>
            </a:r>
            <a:r>
              <a:rPr sz="1800" spc="-5" dirty="0"/>
              <a:t> </a:t>
            </a:r>
            <a:r>
              <a:rPr sz="1800" spc="5" dirty="0"/>
              <a:t>(</a:t>
            </a:r>
            <a:r>
              <a:rPr sz="1800" spc="25" dirty="0"/>
              <a:t>I</a:t>
            </a:r>
            <a:r>
              <a:rPr sz="1800" spc="10" dirty="0"/>
              <a:t>n</a:t>
            </a:r>
            <a:r>
              <a:rPr sz="1800" spc="-10" dirty="0"/>
              <a:t>á)</a:t>
            </a:r>
            <a:r>
              <a:rPr sz="1800" spc="-70" dirty="0"/>
              <a:t> </a:t>
            </a:r>
            <a:r>
              <a:rPr sz="1800" spc="20" dirty="0"/>
              <a:t>s</a:t>
            </a:r>
            <a:r>
              <a:rPr sz="1800" dirty="0"/>
              <a:t>p</a:t>
            </a:r>
            <a:r>
              <a:rPr sz="1800" spc="5" dirty="0"/>
              <a:t>ol</a:t>
            </a:r>
            <a:r>
              <a:rPr sz="1800" spc="-10" dirty="0"/>
              <a:t>upr</a:t>
            </a:r>
            <a:r>
              <a:rPr sz="1800" spc="-30" dirty="0"/>
              <a:t>á</a:t>
            </a:r>
            <a:r>
              <a:rPr sz="1800" spc="-10" dirty="0"/>
              <a:t>ca</a:t>
            </a:r>
            <a:r>
              <a:rPr sz="1800" spc="-65" dirty="0"/>
              <a:t> </a:t>
            </a:r>
            <a:r>
              <a:rPr sz="1800" dirty="0"/>
              <a:t>me</a:t>
            </a:r>
            <a:r>
              <a:rPr sz="1800" spc="15" dirty="0"/>
              <a:t>d</a:t>
            </a:r>
            <a:r>
              <a:rPr sz="1800" dirty="0"/>
              <a:t>z</a:t>
            </a:r>
            <a:r>
              <a:rPr sz="1800" spc="-5" dirty="0"/>
              <a:t>i</a:t>
            </a:r>
            <a:r>
              <a:rPr sz="1800" spc="-65" dirty="0"/>
              <a:t> </a:t>
            </a:r>
            <a:r>
              <a:rPr sz="1800" spc="-5" dirty="0"/>
              <a:t>m</a:t>
            </a:r>
            <a:r>
              <a:rPr sz="1800" spc="15" dirty="0"/>
              <a:t>a</a:t>
            </a:r>
            <a:r>
              <a:rPr sz="1800" spc="5" dirty="0"/>
              <a:t>l</a:t>
            </a:r>
            <a:r>
              <a:rPr sz="1800" spc="-10" dirty="0"/>
              <a:t>ý</a:t>
            </a:r>
            <a:r>
              <a:rPr sz="1800" spc="-5" dirty="0"/>
              <a:t>mi</a:t>
            </a:r>
            <a:r>
              <a:rPr sz="1800" spc="-65" dirty="0"/>
              <a:t> </a:t>
            </a:r>
            <a:r>
              <a:rPr sz="1800" spc="15" dirty="0"/>
              <a:t>h</a:t>
            </a:r>
            <a:r>
              <a:rPr sz="1800" spc="5" dirty="0"/>
              <a:t>o</a:t>
            </a:r>
            <a:r>
              <a:rPr sz="1800" spc="-5" dirty="0"/>
              <a:t>s</a:t>
            </a:r>
            <a:r>
              <a:rPr sz="1800" dirty="0"/>
              <a:t>p</a:t>
            </a:r>
            <a:r>
              <a:rPr sz="1800" spc="-10" dirty="0"/>
              <a:t>o</a:t>
            </a:r>
            <a:r>
              <a:rPr sz="1800" spc="-30" dirty="0"/>
              <a:t>d</a:t>
            </a:r>
            <a:r>
              <a:rPr sz="1800" spc="-10" dirty="0"/>
              <a:t>á</a:t>
            </a:r>
            <a:r>
              <a:rPr sz="1800" spc="5" dirty="0"/>
              <a:t>r</a:t>
            </a:r>
            <a:r>
              <a:rPr sz="1800" spc="-5" dirty="0"/>
              <a:t>s</a:t>
            </a:r>
            <a:r>
              <a:rPr sz="1800" spc="-25" dirty="0"/>
              <a:t>k</a:t>
            </a:r>
            <a:r>
              <a:rPr sz="1800" spc="-10" dirty="0"/>
              <a:t>y</a:t>
            </a:r>
            <a:r>
              <a:rPr sz="1800" spc="-5" dirty="0"/>
              <a:t>mi</a:t>
            </a:r>
            <a:r>
              <a:rPr sz="1800" spc="-65" dirty="0"/>
              <a:t> </a:t>
            </a:r>
            <a:r>
              <a:rPr sz="1800" spc="20" dirty="0"/>
              <a:t>s</a:t>
            </a:r>
            <a:r>
              <a:rPr sz="1800" spc="10" dirty="0"/>
              <a:t>u</a:t>
            </a:r>
            <a:r>
              <a:rPr sz="1800" spc="-5" dirty="0"/>
              <a:t>b</a:t>
            </a:r>
            <a:r>
              <a:rPr sz="1800" spc="-10" dirty="0"/>
              <a:t>je</a:t>
            </a:r>
            <a:r>
              <a:rPr sz="1800" spc="-5" dirty="0"/>
              <a:t>k</a:t>
            </a:r>
            <a:r>
              <a:rPr sz="1800" spc="-20" dirty="0"/>
              <a:t>t</a:t>
            </a:r>
            <a:r>
              <a:rPr sz="1800" spc="-5" dirty="0"/>
              <a:t>mi </a:t>
            </a:r>
            <a:r>
              <a:rPr sz="1800" spc="5" dirty="0"/>
              <a:t>pr</a:t>
            </a:r>
            <a:r>
              <a:rPr sz="1800" spc="-5" dirty="0"/>
              <a:t>i</a:t>
            </a:r>
            <a:r>
              <a:rPr sz="1800" spc="-45" dirty="0"/>
              <a:t> </a:t>
            </a:r>
            <a:r>
              <a:rPr sz="1800" spc="5" dirty="0"/>
              <a:t>or</a:t>
            </a:r>
            <a:r>
              <a:rPr sz="1800" spc="20" dirty="0"/>
              <a:t>g</a:t>
            </a:r>
            <a:r>
              <a:rPr sz="1800" spc="-10" dirty="0"/>
              <a:t>an</a:t>
            </a:r>
            <a:r>
              <a:rPr sz="1800" spc="-5" dirty="0"/>
              <a:t>i</a:t>
            </a:r>
            <a:r>
              <a:rPr sz="1800" spc="-20" dirty="0"/>
              <a:t>z</a:t>
            </a:r>
            <a:r>
              <a:rPr sz="1800" spc="-5" dirty="0"/>
              <a:t>ácii</a:t>
            </a:r>
            <a:r>
              <a:rPr sz="1800" spc="-70" dirty="0"/>
              <a:t> </a:t>
            </a:r>
            <a:r>
              <a:rPr sz="1800" spc="20" dirty="0"/>
              <a:t>s</a:t>
            </a:r>
            <a:r>
              <a:rPr sz="1800" spc="5" dirty="0"/>
              <a:t>pol</a:t>
            </a:r>
            <a:r>
              <a:rPr sz="1800" spc="-10" dirty="0"/>
              <a:t>o</a:t>
            </a:r>
            <a:r>
              <a:rPr sz="1800" spc="-5" dirty="0"/>
              <a:t>čnýc</a:t>
            </a:r>
            <a:r>
              <a:rPr sz="1800" spc="-15" dirty="0"/>
              <a:t>h</a:t>
            </a:r>
            <a:r>
              <a:rPr sz="1800" spc="-80" dirty="0"/>
              <a:t> </a:t>
            </a:r>
            <a:r>
              <a:rPr sz="1800" spc="5" dirty="0"/>
              <a:t>pr</a:t>
            </a:r>
            <a:r>
              <a:rPr sz="1800" spc="20" dirty="0"/>
              <a:t>a</a:t>
            </a:r>
            <a:r>
              <a:rPr sz="1800" spc="-5" dirty="0"/>
              <a:t>c</a:t>
            </a:r>
            <a:r>
              <a:rPr sz="1800" spc="-35" dirty="0"/>
              <a:t>o</a:t>
            </a:r>
            <a:r>
              <a:rPr sz="1800" dirty="0"/>
              <a:t>v</a:t>
            </a:r>
            <a:r>
              <a:rPr sz="1800" spc="-35" dirty="0"/>
              <a:t>n</a:t>
            </a:r>
            <a:r>
              <a:rPr sz="1800" spc="-5" dirty="0"/>
              <a:t>ýc</a:t>
            </a:r>
            <a:r>
              <a:rPr sz="1800" spc="-15" dirty="0"/>
              <a:t>h</a:t>
            </a:r>
            <a:r>
              <a:rPr sz="1800" spc="-60" dirty="0"/>
              <a:t> </a:t>
            </a:r>
            <a:r>
              <a:rPr sz="1800" spc="0" dirty="0"/>
              <a:t>p</a:t>
            </a:r>
            <a:r>
              <a:rPr sz="1800" spc="-10" dirty="0"/>
              <a:t>r</a:t>
            </a:r>
            <a:r>
              <a:rPr sz="1800" spc="5" dirty="0"/>
              <a:t>o</a:t>
            </a:r>
            <a:r>
              <a:rPr sz="1800" spc="-5" dirty="0"/>
              <a:t>c</a:t>
            </a:r>
            <a:r>
              <a:rPr sz="1800" spc="-10" dirty="0"/>
              <a:t>e</a:t>
            </a:r>
            <a:r>
              <a:rPr sz="1800" spc="-5" dirty="0"/>
              <a:t>s</a:t>
            </a:r>
            <a:r>
              <a:rPr sz="1800" spc="-60" dirty="0"/>
              <a:t>o</a:t>
            </a:r>
            <a:r>
              <a:rPr sz="1800" spc="-10" dirty="0"/>
              <a:t>v</a:t>
            </a:r>
            <a:r>
              <a:rPr sz="1800" spc="-55" dirty="0"/>
              <a:t> </a:t>
            </a:r>
            <a:r>
              <a:rPr sz="1800" spc="-10" dirty="0"/>
              <a:t>a</a:t>
            </a:r>
            <a:r>
              <a:rPr sz="1800" spc="10" dirty="0"/>
              <a:t> </a:t>
            </a:r>
            <a:r>
              <a:rPr sz="1800" spc="20" dirty="0"/>
              <a:t>s</a:t>
            </a:r>
            <a:r>
              <a:rPr sz="1800" spc="5" dirty="0"/>
              <a:t>po</a:t>
            </a:r>
            <a:r>
              <a:rPr sz="1800" spc="-10" dirty="0"/>
              <a:t>loč</a:t>
            </a:r>
            <a:r>
              <a:rPr sz="1800" spc="-5" dirty="0"/>
              <a:t>n</a:t>
            </a:r>
            <a:r>
              <a:rPr sz="1800" spc="-15" dirty="0"/>
              <a:t>om</a:t>
            </a:r>
            <a:r>
              <a:rPr sz="1800" spc="-50" dirty="0"/>
              <a:t> </a:t>
            </a:r>
            <a:r>
              <a:rPr sz="1800" spc="25" dirty="0"/>
              <a:t>v</a:t>
            </a:r>
            <a:r>
              <a:rPr sz="1800" spc="20" dirty="0"/>
              <a:t>y</a:t>
            </a:r>
            <a:r>
              <a:rPr sz="1800" spc="-10" dirty="0"/>
              <a:t>u</a:t>
            </a:r>
            <a:r>
              <a:rPr sz="1800" spc="-20" dirty="0"/>
              <a:t>ž</a:t>
            </a:r>
            <a:r>
              <a:rPr sz="1800" spc="10" dirty="0"/>
              <a:t>í</a:t>
            </a:r>
            <a:r>
              <a:rPr sz="1800" spc="-25" dirty="0"/>
              <a:t>v</a:t>
            </a:r>
            <a:r>
              <a:rPr sz="1800" spc="-30" dirty="0"/>
              <a:t>a</a:t>
            </a:r>
            <a:r>
              <a:rPr sz="1800" spc="-10" dirty="0"/>
              <a:t>n</a:t>
            </a:r>
            <a:r>
              <a:rPr sz="1800" spc="-5" dirty="0"/>
              <a:t>í</a:t>
            </a:r>
            <a:r>
              <a:rPr sz="1800" spc="-65" dirty="0"/>
              <a:t> </a:t>
            </a:r>
            <a:r>
              <a:rPr sz="1800" spc="0" dirty="0"/>
              <a:t>z</a:t>
            </a:r>
            <a:r>
              <a:rPr sz="1800" spc="20" dirty="0"/>
              <a:t>a</a:t>
            </a:r>
            <a:r>
              <a:rPr sz="1800" spc="5" dirty="0"/>
              <a:t>r</a:t>
            </a:r>
            <a:r>
              <a:rPr sz="1800" spc="-5" dirty="0"/>
              <a:t>iad</a:t>
            </a:r>
            <a:r>
              <a:rPr sz="1800" spc="-10" dirty="0"/>
              <a:t>ení a</a:t>
            </a:r>
            <a:r>
              <a:rPr sz="1800" spc="-15" dirty="0"/>
              <a:t> </a:t>
            </a:r>
            <a:r>
              <a:rPr sz="1800" dirty="0"/>
              <a:t>z</a:t>
            </a:r>
            <a:r>
              <a:rPr sz="1800" spc="15" dirty="0"/>
              <a:t>d</a:t>
            </a:r>
            <a:r>
              <a:rPr sz="1800" spc="-10" dirty="0"/>
              <a:t>roj</a:t>
            </a:r>
            <a:r>
              <a:rPr sz="1800" spc="-40" dirty="0"/>
              <a:t>o</a:t>
            </a:r>
            <a:r>
              <a:rPr sz="1800" spc="-10" dirty="0"/>
              <a:t>v</a:t>
            </a:r>
            <a:r>
              <a:rPr sz="1800" spc="-60" dirty="0"/>
              <a:t> </a:t>
            </a:r>
            <a:r>
              <a:rPr sz="1800" spc="-10" dirty="0"/>
              <a:t>a</a:t>
            </a:r>
            <a:r>
              <a:rPr sz="1800" spc="-15" dirty="0"/>
              <a:t> </a:t>
            </a:r>
            <a:r>
              <a:rPr sz="1800" dirty="0"/>
              <a:t>p</a:t>
            </a:r>
            <a:r>
              <a:rPr sz="1800" spc="5" dirty="0"/>
              <a:t>r</a:t>
            </a:r>
            <a:r>
              <a:rPr sz="1800" spc="-5" dirty="0"/>
              <a:t>i</a:t>
            </a:r>
            <a:r>
              <a:rPr sz="1800" spc="-20" dirty="0"/>
              <a:t> </a:t>
            </a:r>
            <a:r>
              <a:rPr sz="1800" spc="-10" dirty="0"/>
              <a:t>r</a:t>
            </a:r>
            <a:r>
              <a:rPr sz="1800" spc="5" dirty="0"/>
              <a:t>o</a:t>
            </a:r>
            <a:r>
              <a:rPr sz="1800" dirty="0"/>
              <a:t>z</a:t>
            </a:r>
            <a:r>
              <a:rPr sz="1800" spc="-25" dirty="0"/>
              <a:t>v</a:t>
            </a:r>
            <a:r>
              <a:rPr sz="1800" spc="-10" dirty="0"/>
              <a:t>oji</a:t>
            </a:r>
            <a:r>
              <a:rPr sz="1800" spc="-70" dirty="0"/>
              <a:t> </a:t>
            </a:r>
            <a:r>
              <a:rPr sz="1800" spc="20" dirty="0"/>
              <a:t>s</a:t>
            </a:r>
            <a:r>
              <a:rPr sz="1800" spc="5" dirty="0"/>
              <a:t>l</a:t>
            </a:r>
            <a:r>
              <a:rPr sz="1800" spc="10" dirty="0"/>
              <a:t>u</a:t>
            </a:r>
            <a:r>
              <a:rPr sz="1800" spc="-20" dirty="0"/>
              <a:t>ž</a:t>
            </a:r>
            <a:r>
              <a:rPr sz="1800" spc="-5" dirty="0"/>
              <a:t>i</a:t>
            </a:r>
            <a:r>
              <a:rPr sz="1800" spc="0" dirty="0"/>
              <a:t>e</a:t>
            </a:r>
            <a:r>
              <a:rPr sz="1800" spc="-15" dirty="0"/>
              <a:t>b</a:t>
            </a:r>
            <a:r>
              <a:rPr sz="1800" spc="-75" dirty="0"/>
              <a:t> </a:t>
            </a:r>
            <a:r>
              <a:rPr sz="1800" spc="-10" dirty="0"/>
              <a:t>v</a:t>
            </a:r>
            <a:r>
              <a:rPr sz="1800" spc="15" dirty="0"/>
              <a:t> </a:t>
            </a:r>
            <a:r>
              <a:rPr sz="1800" spc="5" dirty="0"/>
              <a:t>o</a:t>
            </a:r>
            <a:r>
              <a:rPr sz="1800" spc="-5" dirty="0"/>
              <a:t>b</a:t>
            </a:r>
            <a:r>
              <a:rPr sz="1800" spc="5" dirty="0"/>
              <a:t>l</a:t>
            </a:r>
            <a:r>
              <a:rPr sz="1800" spc="15" dirty="0"/>
              <a:t>a</a:t>
            </a:r>
            <a:r>
              <a:rPr sz="1800" spc="-5" dirty="0"/>
              <a:t>s</a:t>
            </a:r>
            <a:r>
              <a:rPr sz="1800" spc="-20" dirty="0"/>
              <a:t>t</a:t>
            </a:r>
            <a:r>
              <a:rPr sz="1800" spc="-5" dirty="0"/>
              <a:t>i</a:t>
            </a:r>
            <a:r>
              <a:rPr sz="1800" spc="-65" dirty="0"/>
              <a:t> </a:t>
            </a:r>
            <a:r>
              <a:rPr sz="1800" spc="15" dirty="0"/>
              <a:t>c</a:t>
            </a:r>
            <a:r>
              <a:rPr sz="1800" spc="0" dirty="0"/>
              <a:t>e</a:t>
            </a:r>
            <a:r>
              <a:rPr sz="1800" spc="20" dirty="0"/>
              <a:t>s</a:t>
            </a:r>
            <a:r>
              <a:rPr sz="1800" spc="-45" dirty="0"/>
              <a:t>t</a:t>
            </a:r>
            <a:r>
              <a:rPr sz="1800" spc="-35" dirty="0"/>
              <a:t>o</a:t>
            </a:r>
            <a:r>
              <a:rPr sz="1800" spc="-5" dirty="0"/>
              <a:t>v</a:t>
            </a:r>
            <a:r>
              <a:rPr sz="1800" spc="-10" dirty="0"/>
              <a:t>ného</a:t>
            </a:r>
            <a:r>
              <a:rPr sz="1800" spc="-65" dirty="0"/>
              <a:t> </a:t>
            </a:r>
            <a:r>
              <a:rPr sz="1800" spc="5" dirty="0"/>
              <a:t>r</a:t>
            </a:r>
            <a:r>
              <a:rPr sz="1800" spc="10" dirty="0"/>
              <a:t>u</a:t>
            </a:r>
            <a:r>
              <a:rPr sz="1800" spc="-10" dirty="0"/>
              <a:t>ch</a:t>
            </a:r>
            <a:r>
              <a:rPr sz="1800" spc="-15" dirty="0"/>
              <a:t>u</a:t>
            </a:r>
            <a:r>
              <a:rPr sz="1800" spc="-5" dirty="0"/>
              <a:t>/</a:t>
            </a:r>
            <a:r>
              <a:rPr sz="1800" spc="-10" dirty="0"/>
              <a:t>ich</a:t>
            </a:r>
            <a:r>
              <a:rPr sz="1800" spc="-75" dirty="0"/>
              <a:t> </a:t>
            </a:r>
            <a:r>
              <a:rPr sz="1800" spc="10" dirty="0"/>
              <a:t>u</a:t>
            </a:r>
            <a:r>
              <a:rPr sz="1800" spc="20" dirty="0"/>
              <a:t>v</a:t>
            </a:r>
            <a:r>
              <a:rPr sz="1800" spc="15" dirty="0"/>
              <a:t>á</a:t>
            </a:r>
            <a:r>
              <a:rPr sz="1800" spc="-10" dirty="0"/>
              <a:t>d</a:t>
            </a:r>
            <a:r>
              <a:rPr sz="1800" spc="-20" dirty="0"/>
              <a:t>z</a:t>
            </a:r>
            <a:r>
              <a:rPr sz="1800" spc="-10" dirty="0"/>
              <a:t>a</a:t>
            </a:r>
            <a:r>
              <a:rPr sz="1800" spc="-35" dirty="0"/>
              <a:t>n</a:t>
            </a:r>
            <a:r>
              <a:rPr sz="1800" spc="-10" dirty="0"/>
              <a:t>ia</a:t>
            </a:r>
            <a:r>
              <a:rPr sz="1800" spc="-65" dirty="0"/>
              <a:t> </a:t>
            </a:r>
            <a:r>
              <a:rPr sz="1800" spc="10" dirty="0"/>
              <a:t>n</a:t>
            </a:r>
            <a:r>
              <a:rPr sz="1800" spc="-10" dirty="0"/>
              <a:t>a</a:t>
            </a:r>
            <a:r>
              <a:rPr sz="1800" spc="-40" dirty="0"/>
              <a:t> </a:t>
            </a:r>
            <a:r>
              <a:rPr sz="1800" spc="0" dirty="0"/>
              <a:t>t</a:t>
            </a:r>
            <a:r>
              <a:rPr sz="1800" spc="5" dirty="0"/>
              <a:t>r</a:t>
            </a:r>
            <a:r>
              <a:rPr sz="1800" spc="-15" dirty="0"/>
              <a:t>h</a:t>
            </a:r>
            <a:endParaRPr sz="1800" dirty="0">
              <a:latin typeface="Times New Roman"/>
              <a:cs typeface="Times New Roman"/>
            </a:endParaRPr>
          </a:p>
          <a:p>
            <a:pPr marL="0" indent="0">
              <a:lnSpc>
                <a:spcPct val="100000"/>
              </a:lnSpc>
              <a:spcBef>
                <a:spcPts val="415"/>
              </a:spcBef>
              <a:buNone/>
              <a:tabLst>
                <a:tab pos="478155" algn="l"/>
              </a:tabLst>
            </a:pPr>
            <a:r>
              <a:rPr sz="1200" b="0" dirty="0">
                <a:solidFill>
                  <a:srgbClr val="F0A12D"/>
                </a:solidFill>
                <a:latin typeface="Times New Roman"/>
                <a:cs typeface="Times New Roman"/>
              </a:rPr>
              <a:t>	</a:t>
            </a:r>
            <a:r>
              <a:rPr sz="1700" u="heavy" spc="25" dirty="0">
                <a:solidFill>
                  <a:srgbClr val="4E3A2F"/>
                </a:solidFill>
              </a:rPr>
              <a:t>op</a:t>
            </a:r>
            <a:r>
              <a:rPr sz="1700" u="heavy" spc="10" dirty="0">
                <a:solidFill>
                  <a:srgbClr val="4E3A2F"/>
                </a:solidFill>
              </a:rPr>
              <a:t>rá</a:t>
            </a:r>
            <a:r>
              <a:rPr sz="1700" u="heavy" dirty="0">
                <a:solidFill>
                  <a:srgbClr val="4E3A2F"/>
                </a:solidFill>
              </a:rPr>
              <a:t>v</a:t>
            </a:r>
            <a:r>
              <a:rPr sz="1700" u="heavy" spc="-10" dirty="0">
                <a:solidFill>
                  <a:srgbClr val="4E3A2F"/>
                </a:solidFill>
              </a:rPr>
              <a:t>n</a:t>
            </a:r>
            <a:r>
              <a:rPr sz="1700" u="heavy" dirty="0">
                <a:solidFill>
                  <a:srgbClr val="4E3A2F"/>
                </a:solidFill>
              </a:rPr>
              <a:t>e</a:t>
            </a:r>
            <a:r>
              <a:rPr sz="1700" u="heavy" spc="15" dirty="0">
                <a:solidFill>
                  <a:srgbClr val="4E3A2F"/>
                </a:solidFill>
              </a:rPr>
              <a:t>n</a:t>
            </a:r>
            <a:r>
              <a:rPr sz="1700" u="heavy" dirty="0">
                <a:solidFill>
                  <a:srgbClr val="4E3A2F"/>
                </a:solidFill>
              </a:rPr>
              <a:t>é</a:t>
            </a:r>
            <a:r>
              <a:rPr sz="1700" u="heavy" spc="-90" dirty="0">
                <a:solidFill>
                  <a:srgbClr val="4E3A2F"/>
                </a:solidFill>
                <a:latin typeface="Times New Roman"/>
                <a:cs typeface="Times New Roman"/>
              </a:rPr>
              <a:t> </a:t>
            </a:r>
            <a:r>
              <a:rPr sz="1700" u="heavy" spc="20" dirty="0">
                <a:solidFill>
                  <a:srgbClr val="4E3A2F"/>
                </a:solidFill>
              </a:rPr>
              <a:t>č</a:t>
            </a:r>
            <a:r>
              <a:rPr sz="1700" u="heavy" spc="5" dirty="0">
                <a:solidFill>
                  <a:srgbClr val="4E3A2F"/>
                </a:solidFill>
              </a:rPr>
              <a:t>i</a:t>
            </a:r>
            <a:r>
              <a:rPr sz="1700" u="heavy" spc="10" dirty="0">
                <a:solidFill>
                  <a:srgbClr val="4E3A2F"/>
                </a:solidFill>
              </a:rPr>
              <a:t>nn</a:t>
            </a:r>
            <a:r>
              <a:rPr sz="1700" u="heavy" dirty="0">
                <a:solidFill>
                  <a:srgbClr val="4E3A2F"/>
                </a:solidFill>
              </a:rPr>
              <a:t>o</a:t>
            </a:r>
            <a:r>
              <a:rPr sz="1700" u="heavy" spc="5" dirty="0">
                <a:solidFill>
                  <a:srgbClr val="4E3A2F"/>
                </a:solidFill>
              </a:rPr>
              <a:t>s</a:t>
            </a:r>
            <a:r>
              <a:rPr sz="1700" u="heavy" dirty="0">
                <a:solidFill>
                  <a:srgbClr val="4E3A2F"/>
                </a:solidFill>
              </a:rPr>
              <a:t>t</a:t>
            </a:r>
            <a:r>
              <a:rPr sz="1700" u="heavy" spc="-10" dirty="0">
                <a:solidFill>
                  <a:srgbClr val="4E3A2F"/>
                </a:solidFill>
              </a:rPr>
              <a:t>i</a:t>
            </a:r>
            <a:r>
              <a:rPr sz="1700" u="heavy" dirty="0">
                <a:solidFill>
                  <a:srgbClr val="4E3A2F"/>
                </a:solidFill>
              </a:rPr>
              <a:t>:</a:t>
            </a:r>
            <a:endParaRPr sz="1700" dirty="0">
              <a:latin typeface="Times New Roman"/>
              <a:cs typeface="Times New Roman"/>
            </a:endParaRPr>
          </a:p>
          <a:p>
            <a:pPr marL="133350" marR="198120" indent="0">
              <a:lnSpc>
                <a:spcPct val="100000"/>
              </a:lnSpc>
              <a:spcBef>
                <a:spcPts val="409"/>
              </a:spcBef>
              <a:buNone/>
              <a:tabLst>
                <a:tab pos="478155" algn="l"/>
              </a:tabLst>
            </a:pPr>
            <a:r>
              <a:rPr sz="1200" b="0" dirty="0">
                <a:solidFill>
                  <a:srgbClr val="F0A12D"/>
                </a:solidFill>
                <a:latin typeface="Times New Roman"/>
                <a:cs typeface="Times New Roman"/>
              </a:rPr>
              <a:t>	</a:t>
            </a:r>
            <a:r>
              <a:rPr sz="1700" b="0" dirty="0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1700" b="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700" b="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d</a:t>
            </a:r>
            <a:r>
              <a:rPr sz="1700" b="0" dirty="0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1700" b="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700" b="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700" b="0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700" b="0" spc="1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700" b="0" dirty="0">
                <a:solidFill>
                  <a:srgbClr val="4E3A2F"/>
                </a:solidFill>
                <a:latin typeface="Franklin Gothic Book"/>
                <a:cs typeface="Franklin Gothic Book"/>
              </a:rPr>
              <a:t>spol</a:t>
            </a:r>
            <a:r>
              <a:rPr sz="1700" b="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u</a:t>
            </a:r>
            <a:r>
              <a:rPr sz="1700" b="0" dirty="0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1700" b="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700" b="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á</a:t>
            </a:r>
            <a:r>
              <a:rPr sz="1700" b="0" dirty="0">
                <a:solidFill>
                  <a:srgbClr val="4E3A2F"/>
                </a:solidFill>
                <a:latin typeface="Franklin Gothic Book"/>
                <a:cs typeface="Franklin Gothic Book"/>
              </a:rPr>
              <a:t>ce</a:t>
            </a:r>
            <a:r>
              <a:rPr sz="1700" b="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700" b="0" dirty="0">
                <a:solidFill>
                  <a:srgbClr val="4E3A2F"/>
                </a:solidFill>
                <a:latin typeface="Franklin Gothic Book"/>
                <a:cs typeface="Franklin Gothic Book"/>
              </a:rPr>
              <a:t>medzi</a:t>
            </a:r>
            <a:r>
              <a:rPr sz="1700" b="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700" b="0" dirty="0">
                <a:solidFill>
                  <a:srgbClr val="4E3A2F"/>
                </a:solidFill>
                <a:latin typeface="Franklin Gothic Book"/>
                <a:cs typeface="Franklin Gothic Book"/>
              </a:rPr>
              <a:t>m</a:t>
            </a:r>
            <a:r>
              <a:rPr sz="1700" b="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700" b="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l</a:t>
            </a:r>
            <a:r>
              <a:rPr sz="1700" b="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ý</a:t>
            </a:r>
            <a:r>
              <a:rPr sz="1700" b="0" dirty="0">
                <a:solidFill>
                  <a:srgbClr val="4E3A2F"/>
                </a:solidFill>
                <a:latin typeface="Franklin Gothic Book"/>
                <a:cs typeface="Franklin Gothic Book"/>
              </a:rPr>
              <a:t>mi</a:t>
            </a:r>
            <a:r>
              <a:rPr sz="1700" b="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700" b="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h</a:t>
            </a:r>
            <a:r>
              <a:rPr sz="1700" b="0" dirty="0">
                <a:solidFill>
                  <a:srgbClr val="4E3A2F"/>
                </a:solidFill>
                <a:latin typeface="Franklin Gothic Book"/>
                <a:cs typeface="Franklin Gothic Book"/>
              </a:rPr>
              <a:t>osp</a:t>
            </a:r>
            <a:r>
              <a:rPr sz="1700" b="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700" b="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d</a:t>
            </a:r>
            <a:r>
              <a:rPr sz="1700" b="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á</a:t>
            </a:r>
            <a:r>
              <a:rPr sz="1700" b="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700" b="0" dirty="0">
                <a:solidFill>
                  <a:srgbClr val="4E3A2F"/>
                </a:solidFill>
                <a:latin typeface="Franklin Gothic Book"/>
                <a:cs typeface="Franklin Gothic Book"/>
              </a:rPr>
              <a:t>s</a:t>
            </a:r>
            <a:r>
              <a:rPr sz="1700" b="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700" b="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y</a:t>
            </a:r>
            <a:r>
              <a:rPr sz="1700" b="0" dirty="0">
                <a:solidFill>
                  <a:srgbClr val="4E3A2F"/>
                </a:solidFill>
                <a:latin typeface="Franklin Gothic Book"/>
                <a:cs typeface="Franklin Gothic Book"/>
              </a:rPr>
              <a:t>mi</a:t>
            </a:r>
            <a:r>
              <a:rPr sz="1700" b="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700" b="0" dirty="0">
                <a:solidFill>
                  <a:srgbClr val="4E3A2F"/>
                </a:solidFill>
                <a:latin typeface="Franklin Gothic Book"/>
                <a:cs typeface="Franklin Gothic Book"/>
              </a:rPr>
              <a:t>s</a:t>
            </a:r>
            <a:r>
              <a:rPr sz="1700" b="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u</a:t>
            </a:r>
            <a:r>
              <a:rPr sz="1700" b="0" dirty="0">
                <a:solidFill>
                  <a:srgbClr val="4E3A2F"/>
                </a:solidFill>
                <a:latin typeface="Franklin Gothic Book"/>
                <a:cs typeface="Franklin Gothic Book"/>
              </a:rPr>
              <a:t>b</a:t>
            </a:r>
            <a:r>
              <a:rPr sz="1700" b="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j</a:t>
            </a:r>
            <a:r>
              <a:rPr sz="1700" b="0" dirty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1700" b="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700" b="0" dirty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1700" b="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m</a:t>
            </a:r>
            <a:r>
              <a:rPr sz="1700" b="0" dirty="0">
                <a:solidFill>
                  <a:srgbClr val="4E3A2F"/>
                </a:solidFill>
                <a:latin typeface="Franklin Gothic Book"/>
                <a:cs typeface="Franklin Gothic Book"/>
              </a:rPr>
              <a:t>i </a:t>
            </a:r>
            <a:r>
              <a:rPr sz="1700" b="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(</a:t>
            </a:r>
            <a:r>
              <a:rPr sz="1700" b="0" dirty="0">
                <a:solidFill>
                  <a:srgbClr val="4E3A2F"/>
                </a:solidFill>
                <a:latin typeface="Franklin Gothic Book"/>
                <a:cs typeface="Franklin Gothic Book"/>
              </a:rPr>
              <a:t>mi</a:t>
            </a:r>
            <a:r>
              <a:rPr sz="1700" b="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700" b="0" spc="-35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700" b="0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700" b="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1700" b="0" dirty="0">
                <a:solidFill>
                  <a:srgbClr val="4E3A2F"/>
                </a:solidFill>
                <a:latin typeface="Franklin Gothic Book"/>
                <a:cs typeface="Franklin Gothic Book"/>
              </a:rPr>
              <a:t>od</a:t>
            </a:r>
            <a:r>
              <a:rPr sz="1700" b="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700" b="0" dirty="0">
                <a:solidFill>
                  <a:srgbClr val="4E3A2F"/>
                </a:solidFill>
                <a:latin typeface="Franklin Gothic Book"/>
                <a:cs typeface="Franklin Gothic Book"/>
              </a:rPr>
              <a:t>i</a:t>
            </a:r>
            <a:r>
              <a:rPr sz="1700" b="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700" b="0" dirty="0">
                <a:solidFill>
                  <a:srgbClr val="4E3A2F"/>
                </a:solidFill>
                <a:latin typeface="Franklin Gothic Book"/>
                <a:cs typeface="Franklin Gothic Book"/>
              </a:rPr>
              <a:t>mi)</a:t>
            </a:r>
            <a:r>
              <a:rPr sz="1700" b="0" spc="-4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700" b="0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700" b="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700" b="0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od</a:t>
            </a:r>
            <a:r>
              <a:rPr sz="1700" b="0" spc="-25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700" b="0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1700" b="0" spc="5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1700" b="0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ví</a:t>
            </a:r>
            <a:r>
              <a:rPr sz="1700" b="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700" b="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1700" b="0" spc="3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lang="sk-SK" sz="1700" b="0" spc="3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ľn</a:t>
            </a:r>
            <a:r>
              <a:rPr sz="1700" b="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oho</a:t>
            </a:r>
            <a:r>
              <a:rPr sz="1700" b="0" spc="5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s</a:t>
            </a:r>
            <a:r>
              <a:rPr sz="1700" b="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1700" b="0" spc="5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700" b="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d</a:t>
            </a:r>
            <a:r>
              <a:rPr sz="1700" b="0" spc="5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á</a:t>
            </a:r>
            <a:r>
              <a:rPr sz="1700" b="0" spc="-1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700" b="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s</a:t>
            </a:r>
            <a:r>
              <a:rPr sz="1700" b="0" spc="5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1700" b="0" spc="-25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700" b="0" spc="1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700" b="0" dirty="0">
                <a:solidFill>
                  <a:srgbClr val="4E3A2F"/>
                </a:solidFill>
                <a:latin typeface="Franklin Gothic Book"/>
                <a:cs typeface="Franklin Gothic Book"/>
              </a:rPr>
              <a:t>,</a:t>
            </a:r>
            <a:r>
              <a:rPr sz="1700" b="0" spc="11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700" b="0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1700" b="0" spc="-20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700" b="0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1700" b="0" spc="-10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700" b="0" spc="-40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700" b="0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vi</a:t>
            </a:r>
            <a:r>
              <a:rPr sz="1700" b="0" spc="-15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700" b="0" spc="-25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ov</a:t>
            </a:r>
            <a:r>
              <a:rPr sz="1700" b="0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om</a:t>
            </a:r>
            <a:r>
              <a:rPr sz="1700" b="0" spc="1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700" b="0" spc="-10" dirty="0" smtClean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700" b="0" spc="-95" dirty="0" smtClean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lang="sk-SK" sz="1700" b="0" spc="-95" dirty="0" smtClean="0">
                <a:solidFill>
                  <a:srgbClr val="4E3A2F"/>
                </a:solidFill>
                <a:latin typeface="Franklin Gothic Book"/>
                <a:cs typeface="Franklin Gothic Book"/>
              </a:rPr>
              <a:t>ťa</a:t>
            </a:r>
            <a:r>
              <a:rPr sz="1700" b="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zci</a:t>
            </a:r>
            <a:r>
              <a:rPr sz="1700" b="0" dirty="0">
                <a:solidFill>
                  <a:srgbClr val="4E3A2F"/>
                </a:solidFill>
                <a:latin typeface="Franklin Gothic Book"/>
                <a:cs typeface="Franklin Gothic Book"/>
              </a:rPr>
              <a:t>,</a:t>
            </a:r>
            <a:r>
              <a:rPr sz="1700" b="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700" b="0" dirty="0">
                <a:solidFill>
                  <a:srgbClr val="4E3A2F"/>
                </a:solidFill>
                <a:latin typeface="Franklin Gothic Book"/>
                <a:cs typeface="Franklin Gothic Book"/>
              </a:rPr>
              <a:t>s</a:t>
            </a:r>
            <a:r>
              <a:rPr sz="1700" b="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1700" b="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700" b="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1700" b="0" dirty="0">
                <a:solidFill>
                  <a:srgbClr val="4E3A2F"/>
                </a:solidFill>
                <a:latin typeface="Franklin Gothic Book"/>
                <a:cs typeface="Franklin Gothic Book"/>
              </a:rPr>
              <a:t>ore</a:t>
            </a:r>
            <a:r>
              <a:rPr sz="1700" b="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700" b="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l</a:t>
            </a:r>
            <a:r>
              <a:rPr sz="1700" b="0" dirty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1700" b="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s</a:t>
            </a:r>
            <a:r>
              <a:rPr sz="1700" b="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700" b="0" dirty="0">
                <a:solidFill>
                  <a:srgbClr val="4E3A2F"/>
                </a:solidFill>
                <a:latin typeface="Franklin Gothic Book"/>
                <a:cs typeface="Franklin Gothic Book"/>
              </a:rPr>
              <a:t>ého</a:t>
            </a:r>
            <a:r>
              <a:rPr sz="1700" b="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700" b="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h</a:t>
            </a:r>
            <a:r>
              <a:rPr sz="1700" b="0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700" b="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s</a:t>
            </a:r>
            <a:r>
              <a:rPr sz="1700" b="0" dirty="0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1700" b="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700" b="0" dirty="0">
                <a:solidFill>
                  <a:srgbClr val="4E3A2F"/>
                </a:solidFill>
                <a:latin typeface="Franklin Gothic Book"/>
                <a:cs typeface="Franklin Gothic Book"/>
              </a:rPr>
              <a:t>d</a:t>
            </a:r>
            <a:r>
              <a:rPr sz="1700" b="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á</a:t>
            </a:r>
            <a:r>
              <a:rPr sz="1700" b="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700" b="0" dirty="0">
                <a:solidFill>
                  <a:srgbClr val="4E3A2F"/>
                </a:solidFill>
                <a:latin typeface="Franklin Gothic Book"/>
                <a:cs typeface="Franklin Gothic Book"/>
              </a:rPr>
              <a:t>s</a:t>
            </a:r>
            <a:r>
              <a:rPr sz="1700" b="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1700" b="0" spc="-25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700" b="0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700" b="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700" b="0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700" b="0" spc="-9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700" b="0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700" b="0" spc="-20" dirty="0">
                <a:solidFill>
                  <a:srgbClr val="4E3A2F"/>
                </a:solidFill>
                <a:latin typeface="Times New Roman"/>
                <a:cs typeface="Times New Roman"/>
              </a:rPr>
              <a:t> </a:t>
            </a:r>
            <a:r>
              <a:rPr sz="1700" b="0" dirty="0">
                <a:solidFill>
                  <a:srgbClr val="4E3A2F"/>
                </a:solidFill>
                <a:latin typeface="Franklin Gothic Book"/>
                <a:cs typeface="Franklin Gothic Book"/>
              </a:rPr>
              <a:t>s</a:t>
            </a:r>
            <a:r>
              <a:rPr sz="1700" b="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1700" b="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700" b="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1700" b="0" dirty="0">
                <a:solidFill>
                  <a:srgbClr val="4E3A2F"/>
                </a:solidFill>
                <a:latin typeface="Franklin Gothic Book"/>
                <a:cs typeface="Franklin Gothic Book"/>
              </a:rPr>
              <a:t>ore</a:t>
            </a:r>
            <a:r>
              <a:rPr sz="1700" b="0" dirty="0">
                <a:solidFill>
                  <a:srgbClr val="4E3A2F"/>
                </a:solidFill>
                <a:latin typeface="Times New Roman"/>
                <a:cs typeface="Times New Roman"/>
              </a:rPr>
              <a:t> </a:t>
            </a:r>
            <a:r>
              <a:rPr sz="1700" b="0" dirty="0">
                <a:solidFill>
                  <a:srgbClr val="4E3A2F"/>
                </a:solidFill>
                <a:latin typeface="Franklin Gothic Book"/>
                <a:cs typeface="Franklin Gothic Book"/>
              </a:rPr>
              <a:t>ce</a:t>
            </a:r>
            <a:r>
              <a:rPr sz="1700" b="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s</a:t>
            </a:r>
            <a:r>
              <a:rPr sz="1700" b="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1700" b="0" spc="-25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700" b="0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700" b="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700" b="0" dirty="0">
                <a:solidFill>
                  <a:srgbClr val="4E3A2F"/>
                </a:solidFill>
                <a:latin typeface="Franklin Gothic Book"/>
                <a:cs typeface="Franklin Gothic Book"/>
              </a:rPr>
              <a:t>ého</a:t>
            </a:r>
            <a:r>
              <a:rPr sz="1700" b="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700" b="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ru</a:t>
            </a:r>
            <a:r>
              <a:rPr sz="1700" b="0" dirty="0">
                <a:solidFill>
                  <a:srgbClr val="4E3A2F"/>
                </a:solidFill>
                <a:latin typeface="Franklin Gothic Book"/>
                <a:cs typeface="Franklin Gothic Book"/>
              </a:rPr>
              <a:t>c</a:t>
            </a:r>
            <a:r>
              <a:rPr sz="1700" b="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h</a:t>
            </a:r>
            <a:r>
              <a:rPr sz="1700" b="0" dirty="0">
                <a:solidFill>
                  <a:srgbClr val="4E3A2F"/>
                </a:solidFill>
                <a:latin typeface="Franklin Gothic Book"/>
                <a:cs typeface="Franklin Gothic Book"/>
              </a:rPr>
              <a:t>u</a:t>
            </a:r>
            <a:r>
              <a:rPr sz="1700" b="0" spc="2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700" b="0" dirty="0">
                <a:solidFill>
                  <a:srgbClr val="4E3A2F"/>
                </a:solidFill>
                <a:latin typeface="Franklin Gothic Book"/>
                <a:cs typeface="Franklin Gothic Book"/>
              </a:rPr>
              <a:t>pri</a:t>
            </a:r>
            <a:r>
              <a:rPr sz="1700" b="0" spc="2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700" b="0" dirty="0">
                <a:solidFill>
                  <a:srgbClr val="4E3A2F"/>
                </a:solidFill>
                <a:latin typeface="Franklin Gothic Book"/>
                <a:cs typeface="Franklin Gothic Book"/>
              </a:rPr>
              <a:t>org</a:t>
            </a:r>
            <a:r>
              <a:rPr sz="1700" b="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700" b="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700" b="0" dirty="0">
                <a:solidFill>
                  <a:srgbClr val="4E3A2F"/>
                </a:solidFill>
                <a:latin typeface="Franklin Gothic Book"/>
                <a:cs typeface="Franklin Gothic Book"/>
              </a:rPr>
              <a:t>iz</a:t>
            </a:r>
            <a:r>
              <a:rPr sz="1700" b="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á</a:t>
            </a:r>
            <a:r>
              <a:rPr sz="1700" b="0" dirty="0">
                <a:solidFill>
                  <a:srgbClr val="4E3A2F"/>
                </a:solidFill>
                <a:latin typeface="Franklin Gothic Book"/>
                <a:cs typeface="Franklin Gothic Book"/>
              </a:rPr>
              <a:t>cii s</a:t>
            </a:r>
            <a:r>
              <a:rPr sz="1700" b="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1700" b="0" dirty="0">
                <a:solidFill>
                  <a:srgbClr val="4E3A2F"/>
                </a:solidFill>
                <a:latin typeface="Franklin Gothic Book"/>
                <a:cs typeface="Franklin Gothic Book"/>
              </a:rPr>
              <a:t>oloč</a:t>
            </a:r>
            <a:r>
              <a:rPr sz="1700" b="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ný</a:t>
            </a:r>
            <a:r>
              <a:rPr sz="1700" b="0" dirty="0">
                <a:solidFill>
                  <a:srgbClr val="4E3A2F"/>
                </a:solidFill>
                <a:latin typeface="Franklin Gothic Book"/>
                <a:cs typeface="Franklin Gothic Book"/>
              </a:rPr>
              <a:t>ch pr</a:t>
            </a:r>
            <a:r>
              <a:rPr sz="1700" b="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700" b="0" dirty="0">
                <a:solidFill>
                  <a:srgbClr val="4E3A2F"/>
                </a:solidFill>
                <a:latin typeface="Franklin Gothic Book"/>
                <a:cs typeface="Franklin Gothic Book"/>
              </a:rPr>
              <a:t>c</a:t>
            </a:r>
            <a:r>
              <a:rPr sz="1700" b="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700" b="0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700" b="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ný</a:t>
            </a:r>
            <a:r>
              <a:rPr sz="1700" b="0" dirty="0">
                <a:solidFill>
                  <a:srgbClr val="4E3A2F"/>
                </a:solidFill>
                <a:latin typeface="Franklin Gothic Book"/>
                <a:cs typeface="Franklin Gothic Book"/>
              </a:rPr>
              <a:t>ch</a:t>
            </a:r>
            <a:r>
              <a:rPr sz="1700" b="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700" b="0" dirty="0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1700" b="0" spc="-30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700" b="0" dirty="0">
                <a:solidFill>
                  <a:srgbClr val="4E3A2F"/>
                </a:solidFill>
                <a:latin typeface="Franklin Gothic Book"/>
                <a:cs typeface="Franklin Gothic Book"/>
              </a:rPr>
              <a:t>oc</a:t>
            </a:r>
            <a:r>
              <a:rPr sz="1700" b="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1700" b="0" dirty="0">
                <a:solidFill>
                  <a:srgbClr val="4E3A2F"/>
                </a:solidFill>
                <a:latin typeface="Franklin Gothic Book"/>
                <a:cs typeface="Franklin Gothic Book"/>
              </a:rPr>
              <a:t>s</a:t>
            </a:r>
            <a:r>
              <a:rPr sz="1700" b="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700" b="0" spc="-70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700" b="0" dirty="0">
                <a:solidFill>
                  <a:srgbClr val="4E3A2F"/>
                </a:solidFill>
                <a:latin typeface="Franklin Gothic Book"/>
                <a:cs typeface="Franklin Gothic Book"/>
              </a:rPr>
              <a:t>,</a:t>
            </a:r>
            <a:r>
              <a:rPr sz="1700" b="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700" b="0" dirty="0">
                <a:solidFill>
                  <a:srgbClr val="4E3A2F"/>
                </a:solidFill>
                <a:latin typeface="Franklin Gothic Book"/>
                <a:cs typeface="Franklin Gothic Book"/>
              </a:rPr>
              <a:t>s</a:t>
            </a:r>
            <a:r>
              <a:rPr sz="1700" b="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1700" b="0" dirty="0">
                <a:solidFill>
                  <a:srgbClr val="4E3A2F"/>
                </a:solidFill>
                <a:latin typeface="Franklin Gothic Book"/>
                <a:cs typeface="Franklin Gothic Book"/>
              </a:rPr>
              <a:t>oloč</a:t>
            </a:r>
            <a:r>
              <a:rPr sz="1700" b="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700" b="0" dirty="0">
                <a:solidFill>
                  <a:srgbClr val="4E3A2F"/>
                </a:solidFill>
                <a:latin typeface="Franklin Gothic Book"/>
                <a:cs typeface="Franklin Gothic Book"/>
              </a:rPr>
              <a:t>om</a:t>
            </a:r>
            <a:r>
              <a:rPr sz="1700" b="0" spc="1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700" b="0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700" b="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y</a:t>
            </a:r>
            <a:r>
              <a:rPr sz="1700" b="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u</a:t>
            </a:r>
            <a:r>
              <a:rPr sz="1700" b="0" dirty="0">
                <a:solidFill>
                  <a:srgbClr val="4E3A2F"/>
                </a:solidFill>
                <a:latin typeface="Franklin Gothic Book"/>
                <a:cs typeface="Franklin Gothic Book"/>
              </a:rPr>
              <a:t>ží</a:t>
            </a:r>
            <a:r>
              <a:rPr sz="1700" b="0" spc="-25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700" b="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700" b="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700" b="0" dirty="0">
                <a:solidFill>
                  <a:srgbClr val="4E3A2F"/>
                </a:solidFill>
                <a:latin typeface="Franklin Gothic Book"/>
                <a:cs typeface="Franklin Gothic Book"/>
              </a:rPr>
              <a:t>í z</a:t>
            </a:r>
            <a:r>
              <a:rPr sz="1700" b="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700" b="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700" b="0" dirty="0">
                <a:solidFill>
                  <a:srgbClr val="4E3A2F"/>
                </a:solidFill>
                <a:latin typeface="Franklin Gothic Book"/>
                <a:cs typeface="Franklin Gothic Book"/>
              </a:rPr>
              <a:t>i</a:t>
            </a:r>
            <a:r>
              <a:rPr sz="1700" b="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700" b="0" dirty="0">
                <a:solidFill>
                  <a:srgbClr val="4E3A2F"/>
                </a:solidFill>
                <a:latin typeface="Franklin Gothic Book"/>
                <a:cs typeface="Franklin Gothic Book"/>
              </a:rPr>
              <a:t>de</a:t>
            </a:r>
            <a:r>
              <a:rPr sz="1700" b="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700" b="0" dirty="0">
                <a:solidFill>
                  <a:srgbClr val="4E3A2F"/>
                </a:solidFill>
                <a:latin typeface="Franklin Gothic Book"/>
                <a:cs typeface="Franklin Gothic Book"/>
              </a:rPr>
              <a:t>í a zd</a:t>
            </a:r>
            <a:r>
              <a:rPr sz="1700" b="0" spc="-35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700" b="0" dirty="0">
                <a:solidFill>
                  <a:srgbClr val="4E3A2F"/>
                </a:solidFill>
                <a:latin typeface="Franklin Gothic Book"/>
                <a:cs typeface="Franklin Gothic Book"/>
              </a:rPr>
              <a:t>oj</a:t>
            </a:r>
            <a:r>
              <a:rPr sz="1700" b="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700" b="0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700" b="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700" b="0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700" b="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700" b="0" dirty="0">
                <a:solidFill>
                  <a:srgbClr val="4E3A2F"/>
                </a:solidFill>
                <a:latin typeface="Franklin Gothic Book"/>
                <a:cs typeface="Franklin Gothic Book"/>
              </a:rPr>
              <a:t>pri</a:t>
            </a:r>
            <a:r>
              <a:rPr sz="1700" b="0" spc="2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700" b="0" spc="-35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700" b="0" dirty="0">
                <a:solidFill>
                  <a:srgbClr val="4E3A2F"/>
                </a:solidFill>
                <a:latin typeface="Franklin Gothic Book"/>
                <a:cs typeface="Franklin Gothic Book"/>
              </a:rPr>
              <a:t>oz</a:t>
            </a:r>
            <a:r>
              <a:rPr sz="1700" b="0" spc="-25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700" b="0" dirty="0">
                <a:solidFill>
                  <a:srgbClr val="4E3A2F"/>
                </a:solidFill>
                <a:latin typeface="Franklin Gothic Book"/>
                <a:cs typeface="Franklin Gothic Book"/>
              </a:rPr>
              <a:t>oji </a:t>
            </a:r>
            <a:r>
              <a:rPr sz="1700" b="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s</a:t>
            </a:r>
            <a:r>
              <a:rPr sz="1700" b="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lu</a:t>
            </a:r>
            <a:r>
              <a:rPr sz="1700" b="0" dirty="0">
                <a:solidFill>
                  <a:srgbClr val="4E3A2F"/>
                </a:solidFill>
                <a:latin typeface="Franklin Gothic Book"/>
                <a:cs typeface="Franklin Gothic Book"/>
              </a:rPr>
              <a:t>žieb</a:t>
            </a:r>
            <a:r>
              <a:rPr sz="1700" b="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700" b="0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700" b="0" spc="1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700" b="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m</a:t>
            </a:r>
            <a:r>
              <a:rPr sz="1700" b="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700" b="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700" b="0" spc="-40" dirty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700" b="0" dirty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1700" b="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1700" b="0" dirty="0">
                <a:solidFill>
                  <a:srgbClr val="4E3A2F"/>
                </a:solidFill>
                <a:latin typeface="Franklin Gothic Book"/>
                <a:cs typeface="Franklin Gothic Book"/>
              </a:rPr>
              <a:t>i</a:t>
            </a:r>
            <a:r>
              <a:rPr sz="1700" b="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700" b="0" dirty="0">
                <a:solidFill>
                  <a:srgbClr val="4E3A2F"/>
                </a:solidFill>
                <a:latin typeface="Franklin Gothic Book"/>
                <a:cs typeface="Franklin Gothic Book"/>
              </a:rPr>
              <a:t>gu</a:t>
            </a:r>
            <a:r>
              <a:rPr sz="1700" b="0" spc="-2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700" b="0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700" b="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700" b="0" dirty="0">
                <a:solidFill>
                  <a:srgbClr val="4E3A2F"/>
                </a:solidFill>
                <a:latin typeface="Franklin Gothic Book"/>
                <a:cs typeface="Franklin Gothic Book"/>
              </a:rPr>
              <a:t>obl</a:t>
            </a:r>
            <a:r>
              <a:rPr sz="1700" b="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700" b="0" dirty="0">
                <a:solidFill>
                  <a:srgbClr val="4E3A2F"/>
                </a:solidFill>
                <a:latin typeface="Franklin Gothic Book"/>
                <a:cs typeface="Franklin Gothic Book"/>
              </a:rPr>
              <a:t>s</a:t>
            </a:r>
            <a:r>
              <a:rPr sz="1700" b="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1700" b="0" dirty="0">
                <a:solidFill>
                  <a:srgbClr val="4E3A2F"/>
                </a:solidFill>
                <a:latin typeface="Franklin Gothic Book"/>
                <a:cs typeface="Franklin Gothic Book"/>
              </a:rPr>
              <a:t>i</a:t>
            </a:r>
            <a:r>
              <a:rPr sz="1700" b="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700" b="0" dirty="0">
                <a:solidFill>
                  <a:srgbClr val="4E3A2F"/>
                </a:solidFill>
                <a:latin typeface="Franklin Gothic Book"/>
                <a:cs typeface="Franklin Gothic Book"/>
              </a:rPr>
              <a:t>ce</a:t>
            </a:r>
            <a:r>
              <a:rPr sz="1700" b="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s</a:t>
            </a:r>
            <a:r>
              <a:rPr sz="1700" b="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1700" b="0" spc="-25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700" b="0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700" b="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700" b="0" dirty="0">
                <a:solidFill>
                  <a:srgbClr val="4E3A2F"/>
                </a:solidFill>
                <a:latin typeface="Franklin Gothic Book"/>
                <a:cs typeface="Franklin Gothic Book"/>
              </a:rPr>
              <a:t>ého</a:t>
            </a:r>
            <a:r>
              <a:rPr sz="1700" b="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700" b="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ru</a:t>
            </a:r>
            <a:r>
              <a:rPr sz="1700" b="0" dirty="0">
                <a:solidFill>
                  <a:srgbClr val="4E3A2F"/>
                </a:solidFill>
                <a:latin typeface="Franklin Gothic Book"/>
                <a:cs typeface="Franklin Gothic Book"/>
              </a:rPr>
              <a:t>c</a:t>
            </a:r>
            <a:r>
              <a:rPr sz="1700" b="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h</a:t>
            </a:r>
            <a:r>
              <a:rPr sz="1700" b="0" dirty="0">
                <a:solidFill>
                  <a:srgbClr val="4E3A2F"/>
                </a:solidFill>
                <a:latin typeface="Franklin Gothic Book"/>
                <a:cs typeface="Franklin Gothic Book"/>
              </a:rPr>
              <a:t>u</a:t>
            </a:r>
            <a:endParaRPr sz="1700" dirty="0">
              <a:latin typeface="Franklin Gothic Book"/>
              <a:cs typeface="Franklin Gothic Book"/>
            </a:endParaRPr>
          </a:p>
          <a:p>
            <a:pPr marL="0" indent="0">
              <a:lnSpc>
                <a:spcPct val="100000"/>
              </a:lnSpc>
              <a:spcBef>
                <a:spcPts val="405"/>
              </a:spcBef>
              <a:buNone/>
              <a:tabLst>
                <a:tab pos="478155" algn="l"/>
              </a:tabLst>
            </a:pPr>
            <a:r>
              <a:rPr sz="1200" b="0" dirty="0">
                <a:solidFill>
                  <a:srgbClr val="F0A12D"/>
                </a:solidFill>
                <a:latin typeface="Times New Roman"/>
                <a:cs typeface="Times New Roman"/>
              </a:rPr>
              <a:t>	</a:t>
            </a:r>
            <a:r>
              <a:rPr sz="1700" u="heavy" spc="25" dirty="0">
                <a:solidFill>
                  <a:srgbClr val="4E3A2F"/>
                </a:solidFill>
              </a:rPr>
              <a:t>p</a:t>
            </a:r>
            <a:r>
              <a:rPr sz="1700" u="heavy" spc="10" dirty="0">
                <a:solidFill>
                  <a:srgbClr val="4E3A2F"/>
                </a:solidFill>
              </a:rPr>
              <a:t>r</a:t>
            </a:r>
            <a:r>
              <a:rPr sz="1700" u="heavy" spc="5" dirty="0">
                <a:solidFill>
                  <a:srgbClr val="4E3A2F"/>
                </a:solidFill>
              </a:rPr>
              <a:t>i</a:t>
            </a:r>
            <a:r>
              <a:rPr sz="1700" u="heavy" spc="15" dirty="0">
                <a:solidFill>
                  <a:srgbClr val="4E3A2F"/>
                </a:solidFill>
              </a:rPr>
              <a:t>j</a:t>
            </a:r>
            <a:r>
              <a:rPr sz="1700" u="heavy" spc="-5" dirty="0">
                <a:solidFill>
                  <a:srgbClr val="4E3A2F"/>
                </a:solidFill>
              </a:rPr>
              <a:t>í</a:t>
            </a:r>
            <a:r>
              <a:rPr sz="1700" u="heavy" dirty="0">
                <a:solidFill>
                  <a:srgbClr val="4E3A2F"/>
                </a:solidFill>
              </a:rPr>
              <a:t>m</a:t>
            </a:r>
            <a:r>
              <a:rPr sz="1700" u="heavy" spc="-10" dirty="0">
                <a:solidFill>
                  <a:srgbClr val="4E3A2F"/>
                </a:solidFill>
              </a:rPr>
              <a:t>a</a:t>
            </a:r>
            <a:r>
              <a:rPr sz="1700" u="heavy" spc="-20" dirty="0">
                <a:solidFill>
                  <a:srgbClr val="4E3A2F"/>
                </a:solidFill>
              </a:rPr>
              <a:t>t</a:t>
            </a:r>
            <a:r>
              <a:rPr sz="1700" u="heavy" dirty="0">
                <a:solidFill>
                  <a:srgbClr val="4E3A2F"/>
                </a:solidFill>
              </a:rPr>
              <a:t>el</a:t>
            </a:r>
            <a:r>
              <a:rPr sz="1700" u="heavy" spc="-15" dirty="0">
                <a:solidFill>
                  <a:srgbClr val="4E3A2F"/>
                </a:solidFill>
              </a:rPr>
              <a:t>i</a:t>
            </a:r>
            <a:r>
              <a:rPr sz="1700" u="heavy" dirty="0">
                <a:solidFill>
                  <a:srgbClr val="4E3A2F"/>
                </a:solidFill>
              </a:rPr>
              <a:t>a</a:t>
            </a:r>
            <a:r>
              <a:rPr sz="1700" u="heavy" spc="-75" dirty="0">
                <a:solidFill>
                  <a:srgbClr val="4E3A2F"/>
                </a:solidFill>
                <a:latin typeface="Times New Roman"/>
                <a:cs typeface="Times New Roman"/>
              </a:rPr>
              <a:t> </a:t>
            </a:r>
            <a:r>
              <a:rPr sz="1700" u="heavy" spc="25" dirty="0">
                <a:solidFill>
                  <a:srgbClr val="4E3A2F"/>
                </a:solidFill>
              </a:rPr>
              <a:t>po</a:t>
            </a:r>
            <a:r>
              <a:rPr sz="1700" u="heavy" spc="15" dirty="0">
                <a:solidFill>
                  <a:srgbClr val="4E3A2F"/>
                </a:solidFill>
              </a:rPr>
              <a:t>d</a:t>
            </a:r>
            <a:r>
              <a:rPr sz="1700" u="heavy" dirty="0">
                <a:solidFill>
                  <a:srgbClr val="4E3A2F"/>
                </a:solidFill>
              </a:rPr>
              <a:t>p</a:t>
            </a:r>
            <a:r>
              <a:rPr sz="1700" u="heavy" spc="5" dirty="0">
                <a:solidFill>
                  <a:srgbClr val="4E3A2F"/>
                </a:solidFill>
              </a:rPr>
              <a:t>o</a:t>
            </a:r>
            <a:r>
              <a:rPr sz="1700" u="heavy" spc="60" dirty="0">
                <a:solidFill>
                  <a:srgbClr val="4E3A2F"/>
                </a:solidFill>
              </a:rPr>
              <a:t>r</a:t>
            </a:r>
            <a:r>
              <a:rPr sz="1700" u="heavy" spc="-20" dirty="0">
                <a:solidFill>
                  <a:srgbClr val="4E3A2F"/>
                </a:solidFill>
              </a:rPr>
              <a:t>y</a:t>
            </a:r>
            <a:r>
              <a:rPr sz="1700" u="heavy" dirty="0">
                <a:solidFill>
                  <a:srgbClr val="4E3A2F"/>
                </a:solidFill>
              </a:rPr>
              <a:t>:</a:t>
            </a:r>
            <a:endParaRPr sz="1700" dirty="0">
              <a:latin typeface="Times New Roman"/>
              <a:cs typeface="Times New Roman"/>
            </a:endParaRPr>
          </a:p>
          <a:p>
            <a:pPr marL="133350" marR="13335" indent="0">
              <a:lnSpc>
                <a:spcPct val="100000"/>
              </a:lnSpc>
              <a:spcBef>
                <a:spcPts val="409"/>
              </a:spcBef>
              <a:buNone/>
              <a:tabLst>
                <a:tab pos="478155" algn="l"/>
              </a:tabLst>
            </a:pPr>
            <a:r>
              <a:rPr sz="1200" b="0" dirty="0">
                <a:solidFill>
                  <a:srgbClr val="F0A12D"/>
                </a:solidFill>
                <a:latin typeface="Times New Roman"/>
                <a:cs typeface="Times New Roman"/>
              </a:rPr>
              <a:t>	</a:t>
            </a:r>
            <a:r>
              <a:rPr sz="1700" b="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700" b="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700" b="0" dirty="0">
                <a:solidFill>
                  <a:srgbClr val="4E3A2F"/>
                </a:solidFill>
                <a:latin typeface="Franklin Gothic Book"/>
                <a:cs typeface="Franklin Gothic Book"/>
              </a:rPr>
              <a:t>jme</a:t>
            </a:r>
            <a:r>
              <a:rPr sz="1700" b="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700" b="0" dirty="0">
                <a:solidFill>
                  <a:srgbClr val="4E3A2F"/>
                </a:solidFill>
                <a:latin typeface="Franklin Gothic Book"/>
                <a:cs typeface="Franklin Gothic Book"/>
              </a:rPr>
              <a:t>ej 5</a:t>
            </a:r>
            <a:r>
              <a:rPr sz="1700" b="0" spc="2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700" b="0" dirty="0">
                <a:solidFill>
                  <a:srgbClr val="4E3A2F"/>
                </a:solidFill>
                <a:latin typeface="Franklin Gothic Book"/>
                <a:cs typeface="Franklin Gothic Book"/>
              </a:rPr>
              <a:t>s</a:t>
            </a:r>
            <a:r>
              <a:rPr sz="1700" b="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u</a:t>
            </a:r>
            <a:r>
              <a:rPr sz="1700" b="0" dirty="0">
                <a:solidFill>
                  <a:srgbClr val="4E3A2F"/>
                </a:solidFill>
                <a:latin typeface="Franklin Gothic Book"/>
                <a:cs typeface="Franklin Gothic Book"/>
              </a:rPr>
              <a:t>b</a:t>
            </a:r>
            <a:r>
              <a:rPr sz="1700" b="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j</a:t>
            </a:r>
            <a:r>
              <a:rPr sz="1700" b="0" dirty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1700" b="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700" b="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1700" b="0" spc="-25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700" b="0" spc="-70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700" b="0" dirty="0">
                <a:solidFill>
                  <a:srgbClr val="4E3A2F"/>
                </a:solidFill>
                <a:latin typeface="Franklin Gothic Book"/>
                <a:cs typeface="Franklin Gothic Book"/>
              </a:rPr>
              <a:t>,</a:t>
            </a:r>
            <a:r>
              <a:rPr sz="1700" b="0" spc="-3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700" b="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700" b="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1700" b="0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700" b="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700" b="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ý</a:t>
            </a:r>
            <a:r>
              <a:rPr sz="1700" b="0" dirty="0">
                <a:solidFill>
                  <a:srgbClr val="4E3A2F"/>
                </a:solidFill>
                <a:latin typeface="Franklin Gothic Book"/>
                <a:cs typeface="Franklin Gothic Book"/>
              </a:rPr>
              <a:t>ch</a:t>
            </a:r>
            <a:r>
              <a:rPr sz="1700" b="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700" b="0" dirty="0">
                <a:solidFill>
                  <a:srgbClr val="4E3A2F"/>
                </a:solidFill>
                <a:latin typeface="Franklin Gothic Book"/>
                <a:cs typeface="Franklin Gothic Book"/>
              </a:rPr>
              <a:t>spol</a:t>
            </a:r>
            <a:r>
              <a:rPr sz="1700" b="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u</a:t>
            </a:r>
            <a:r>
              <a:rPr sz="1700" b="0" dirty="0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1700" b="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700" b="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á</a:t>
            </a:r>
            <a:r>
              <a:rPr sz="1700" b="0" dirty="0">
                <a:solidFill>
                  <a:srgbClr val="4E3A2F"/>
                </a:solidFill>
                <a:latin typeface="Franklin Gothic Book"/>
                <a:cs typeface="Franklin Gothic Book"/>
              </a:rPr>
              <a:t>ca</a:t>
            </a:r>
            <a:r>
              <a:rPr sz="1700" b="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700" b="0" dirty="0">
                <a:solidFill>
                  <a:srgbClr val="4E3A2F"/>
                </a:solidFill>
                <a:latin typeface="Franklin Gothic Book"/>
                <a:cs typeface="Franklin Gothic Book"/>
              </a:rPr>
              <a:t>je </a:t>
            </a:r>
            <a:r>
              <a:rPr sz="1700" b="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m</a:t>
            </a:r>
            <a:r>
              <a:rPr sz="1700" b="0" dirty="0">
                <a:solidFill>
                  <a:srgbClr val="4E3A2F"/>
                </a:solidFill>
                <a:latin typeface="Franklin Gothic Book"/>
                <a:cs typeface="Franklin Gothic Book"/>
              </a:rPr>
              <a:t>edzi</a:t>
            </a:r>
            <a:r>
              <a:rPr sz="1700" b="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700" b="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700" b="0" dirty="0">
                <a:solidFill>
                  <a:srgbClr val="4E3A2F"/>
                </a:solidFill>
                <a:latin typeface="Franklin Gothic Book"/>
                <a:cs typeface="Franklin Gothic Book"/>
              </a:rPr>
              <a:t>ôz</a:t>
            </a:r>
            <a:r>
              <a:rPr sz="1700" b="0" spc="-35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700" b="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y</a:t>
            </a:r>
            <a:r>
              <a:rPr sz="1700" b="0" dirty="0">
                <a:solidFill>
                  <a:srgbClr val="4E3A2F"/>
                </a:solidFill>
                <a:latin typeface="Franklin Gothic Book"/>
                <a:cs typeface="Franklin Gothic Book"/>
              </a:rPr>
              <a:t>mi</a:t>
            </a:r>
            <a:r>
              <a:rPr sz="1700" b="0" spc="2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700" b="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ak</a:t>
            </a:r>
            <a:r>
              <a:rPr sz="1700" b="0" dirty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1700" b="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é</a:t>
            </a:r>
            <a:r>
              <a:rPr sz="1700" b="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700" b="0" dirty="0">
                <a:solidFill>
                  <a:srgbClr val="4E3A2F"/>
                </a:solidFill>
                <a:latin typeface="Franklin Gothic Book"/>
                <a:cs typeface="Franklin Gothic Book"/>
              </a:rPr>
              <a:t>mi</a:t>
            </a:r>
            <a:r>
              <a:rPr sz="1700" b="0" spc="-4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700" b="0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700" b="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700" b="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1700" b="0" spc="25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lang="sk-SK" sz="1700" b="0" spc="25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ľn</a:t>
            </a:r>
            <a:r>
              <a:rPr sz="1700" b="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ohosp</a:t>
            </a:r>
            <a:r>
              <a:rPr sz="1700" b="0" spc="5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700" b="0" spc="-1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d</a:t>
            </a:r>
            <a:r>
              <a:rPr sz="1700" b="0" spc="1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á</a:t>
            </a:r>
            <a:r>
              <a:rPr sz="1700" b="0" spc="-1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700" b="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s</a:t>
            </a:r>
            <a:r>
              <a:rPr sz="1700" b="0" spc="5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1700" b="0" spc="-25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700" b="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1700" b="0" dirty="0">
                <a:solidFill>
                  <a:srgbClr val="4E3A2F"/>
                </a:solidFill>
                <a:latin typeface="Franklin Gothic Book"/>
                <a:cs typeface="Franklin Gothic Book"/>
              </a:rPr>
              <a:t>, </a:t>
            </a:r>
            <a:r>
              <a:rPr sz="1700" b="0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1700" b="0" spc="-20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700" b="0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1700" b="0" spc="-10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700" b="0" spc="-40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700" b="0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vi</a:t>
            </a:r>
            <a:r>
              <a:rPr sz="1700" b="0" spc="-15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700" b="0" spc="-25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ov</a:t>
            </a:r>
            <a:r>
              <a:rPr sz="1700" b="0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om</a:t>
            </a:r>
            <a:r>
              <a:rPr sz="1700" b="0" spc="1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700" b="0" spc="-10" dirty="0" smtClean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700" b="0" spc="-95" dirty="0" smtClean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lang="sk-SK" sz="1700" b="0" spc="-95" dirty="0" smtClean="0">
                <a:solidFill>
                  <a:srgbClr val="4E3A2F"/>
                </a:solidFill>
                <a:latin typeface="Franklin Gothic Book"/>
                <a:cs typeface="Franklin Gothic Book"/>
              </a:rPr>
              <a:t>ťa</a:t>
            </a:r>
            <a:r>
              <a:rPr sz="1700" b="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zci</a:t>
            </a:r>
            <a:r>
              <a:rPr sz="1700" b="0" dirty="0" smtClean="0">
                <a:solidFill>
                  <a:srgbClr val="4E3A2F"/>
                </a:solidFill>
                <a:latin typeface="Franklin Gothic Book"/>
                <a:cs typeface="Franklin Gothic Book"/>
              </a:rPr>
              <a:t>,</a:t>
            </a:r>
            <a:r>
              <a:rPr sz="1700" b="0" spc="10" dirty="0" smtClean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700" b="0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700" b="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700" b="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l</a:t>
            </a:r>
            <a:r>
              <a:rPr sz="1700" b="0" dirty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1700" b="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s</a:t>
            </a:r>
            <a:r>
              <a:rPr sz="1700" b="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700" b="0" dirty="0">
                <a:solidFill>
                  <a:srgbClr val="4E3A2F"/>
                </a:solidFill>
                <a:latin typeface="Franklin Gothic Book"/>
                <a:cs typeface="Franklin Gothic Book"/>
              </a:rPr>
              <a:t>om</a:t>
            </a:r>
            <a:r>
              <a:rPr sz="1700" b="0" spc="1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700" b="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h</a:t>
            </a:r>
            <a:r>
              <a:rPr sz="1700" b="0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700" b="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s</a:t>
            </a:r>
            <a:r>
              <a:rPr sz="1700" b="0" dirty="0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1700" b="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700" b="0" dirty="0">
                <a:solidFill>
                  <a:srgbClr val="4E3A2F"/>
                </a:solidFill>
                <a:latin typeface="Franklin Gothic Book"/>
                <a:cs typeface="Franklin Gothic Book"/>
              </a:rPr>
              <a:t>d</a:t>
            </a:r>
            <a:r>
              <a:rPr sz="1700" b="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á</a:t>
            </a:r>
            <a:r>
              <a:rPr sz="1700" b="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700" b="0" dirty="0">
                <a:solidFill>
                  <a:srgbClr val="4E3A2F"/>
                </a:solidFill>
                <a:latin typeface="Franklin Gothic Book"/>
                <a:cs typeface="Franklin Gothic Book"/>
              </a:rPr>
              <a:t>s</a:t>
            </a:r>
            <a:r>
              <a:rPr sz="1700" b="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1700" b="0" spc="-25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700" b="0" dirty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1700" b="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700" b="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700" b="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l</a:t>
            </a:r>
            <a:r>
              <a:rPr sz="1700" b="0" dirty="0">
                <a:solidFill>
                  <a:srgbClr val="4E3A2F"/>
                </a:solidFill>
                <a:latin typeface="Franklin Gothic Book"/>
                <a:cs typeface="Franklin Gothic Book"/>
              </a:rPr>
              <a:t>ebo</a:t>
            </a:r>
            <a:r>
              <a:rPr sz="1700" b="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700" b="0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700" b="0" spc="-9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700" b="0" dirty="0">
                <a:solidFill>
                  <a:srgbClr val="4E3A2F"/>
                </a:solidFill>
                <a:latin typeface="Franklin Gothic Book"/>
                <a:cs typeface="Franklin Gothic Book"/>
              </a:rPr>
              <a:t>s</a:t>
            </a:r>
            <a:r>
              <a:rPr sz="1700" b="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1700" b="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700" b="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1700" b="0" dirty="0">
                <a:solidFill>
                  <a:srgbClr val="4E3A2F"/>
                </a:solidFill>
                <a:latin typeface="Franklin Gothic Book"/>
                <a:cs typeface="Franklin Gothic Book"/>
              </a:rPr>
              <a:t>ore</a:t>
            </a:r>
            <a:r>
              <a:rPr sz="1700" b="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700" b="0" dirty="0">
                <a:solidFill>
                  <a:srgbClr val="4E3A2F"/>
                </a:solidFill>
                <a:latin typeface="Franklin Gothic Book"/>
                <a:cs typeface="Franklin Gothic Book"/>
              </a:rPr>
              <a:t>ce</a:t>
            </a:r>
            <a:r>
              <a:rPr sz="1700" b="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s</a:t>
            </a:r>
            <a:r>
              <a:rPr sz="1700" b="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1700" b="0" spc="-25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700" b="0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700" b="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700" b="0" dirty="0">
                <a:solidFill>
                  <a:srgbClr val="4E3A2F"/>
                </a:solidFill>
                <a:latin typeface="Franklin Gothic Book"/>
                <a:cs typeface="Franklin Gothic Book"/>
              </a:rPr>
              <a:t>ého</a:t>
            </a:r>
            <a:r>
              <a:rPr sz="1700" b="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700" b="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ru</a:t>
            </a:r>
            <a:r>
              <a:rPr sz="1700" b="0" dirty="0">
                <a:solidFill>
                  <a:srgbClr val="4E3A2F"/>
                </a:solidFill>
                <a:latin typeface="Franklin Gothic Book"/>
                <a:cs typeface="Franklin Gothic Book"/>
              </a:rPr>
              <a:t>c</a:t>
            </a:r>
            <a:r>
              <a:rPr sz="1700" b="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h</a:t>
            </a:r>
            <a:r>
              <a:rPr sz="1700" b="0" dirty="0">
                <a:solidFill>
                  <a:srgbClr val="4E3A2F"/>
                </a:solidFill>
                <a:latin typeface="Franklin Gothic Book"/>
                <a:cs typeface="Franklin Gothic Book"/>
              </a:rPr>
              <a:t>u</a:t>
            </a:r>
            <a:r>
              <a:rPr sz="1700" b="0" spc="2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700" b="0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700" b="0" spc="-5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700" b="0" spc="-35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700" b="0" dirty="0">
                <a:solidFill>
                  <a:srgbClr val="4E3A2F"/>
                </a:solidFill>
                <a:latin typeface="Franklin Gothic Book"/>
                <a:cs typeface="Franklin Gothic Book"/>
              </a:rPr>
              <a:t>oz</a:t>
            </a:r>
            <a:r>
              <a:rPr sz="1700" b="0" spc="-25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700" b="0" dirty="0">
                <a:solidFill>
                  <a:srgbClr val="4E3A2F"/>
                </a:solidFill>
                <a:latin typeface="Franklin Gothic Book"/>
                <a:cs typeface="Franklin Gothic Book"/>
              </a:rPr>
              <a:t>oji</a:t>
            </a:r>
            <a:r>
              <a:rPr sz="1700" b="0" dirty="0">
                <a:solidFill>
                  <a:srgbClr val="4E3A2F"/>
                </a:solidFill>
                <a:latin typeface="Times New Roman"/>
                <a:cs typeface="Times New Roman"/>
              </a:rPr>
              <a:t> </a:t>
            </a:r>
            <a:r>
              <a:rPr sz="1700" b="0" dirty="0">
                <a:solidFill>
                  <a:srgbClr val="4E3A2F"/>
                </a:solidFill>
                <a:latin typeface="Franklin Gothic Book"/>
                <a:cs typeface="Franklin Gothic Book"/>
              </a:rPr>
              <a:t>vi</a:t>
            </a:r>
            <a:r>
              <a:rPr sz="1700" b="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d</a:t>
            </a:r>
            <a:r>
              <a:rPr sz="1700" b="0" dirty="0">
                <a:solidFill>
                  <a:srgbClr val="4E3A2F"/>
                </a:solidFill>
                <a:latin typeface="Franklin Gothic Book"/>
                <a:cs typeface="Franklin Gothic Book"/>
              </a:rPr>
              <a:t>ie</a:t>
            </a:r>
            <a:r>
              <a:rPr sz="1700" b="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700" b="0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700" b="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700" b="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700" b="0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700" b="0" spc="1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700" b="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ú</a:t>
            </a:r>
            <a:r>
              <a:rPr sz="1700" b="0" dirty="0">
                <a:solidFill>
                  <a:srgbClr val="4E3A2F"/>
                </a:solidFill>
                <a:latin typeface="Franklin Gothic Book"/>
                <a:cs typeface="Franklin Gothic Book"/>
              </a:rPr>
              <a:t>ze</a:t>
            </a:r>
            <a:r>
              <a:rPr sz="1700" b="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m</a:t>
            </a:r>
            <a:r>
              <a:rPr sz="1700" b="0" dirty="0">
                <a:solidFill>
                  <a:srgbClr val="4E3A2F"/>
                </a:solidFill>
                <a:latin typeface="Franklin Gothic Book"/>
                <a:cs typeface="Franklin Gothic Book"/>
              </a:rPr>
              <a:t>í </a:t>
            </a:r>
            <a:r>
              <a:rPr sz="1700" b="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1700" b="0" dirty="0">
                <a:solidFill>
                  <a:srgbClr val="4E3A2F"/>
                </a:solidFill>
                <a:latin typeface="Franklin Gothic Book"/>
                <a:cs typeface="Franklin Gothic Book"/>
              </a:rPr>
              <a:t>Ú</a:t>
            </a:r>
            <a:r>
              <a:rPr sz="1700" b="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700" b="0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700" b="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700" b="0" dirty="0">
                <a:solidFill>
                  <a:srgbClr val="4E3A2F"/>
                </a:solidFill>
                <a:latin typeface="Franklin Gothic Book"/>
                <a:cs typeface="Franklin Gothic Book"/>
              </a:rPr>
              <a:t>medzi</a:t>
            </a:r>
            <a:r>
              <a:rPr sz="1700" b="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700" b="0" dirty="0">
                <a:solidFill>
                  <a:srgbClr val="4E3A2F"/>
                </a:solidFill>
                <a:latin typeface="Franklin Gothic Book"/>
                <a:cs typeface="Franklin Gothic Book"/>
              </a:rPr>
              <a:t>i</a:t>
            </a:r>
            <a:r>
              <a:rPr sz="1700" b="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700" b="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ý</a:t>
            </a:r>
            <a:r>
              <a:rPr sz="1700" b="0" dirty="0">
                <a:solidFill>
                  <a:srgbClr val="4E3A2F"/>
                </a:solidFill>
                <a:latin typeface="Franklin Gothic Book"/>
                <a:cs typeface="Franklin Gothic Book"/>
              </a:rPr>
              <a:t>mi </a:t>
            </a:r>
            <a:r>
              <a:rPr sz="1700" b="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ak</a:t>
            </a:r>
            <a:r>
              <a:rPr sz="1700" b="0" dirty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1700" b="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é</a:t>
            </a:r>
            <a:r>
              <a:rPr sz="1700" b="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700" b="0" dirty="0">
                <a:solidFill>
                  <a:srgbClr val="4E3A2F"/>
                </a:solidFill>
                <a:latin typeface="Franklin Gothic Book"/>
                <a:cs typeface="Franklin Gothic Book"/>
              </a:rPr>
              <a:t>mi,</a:t>
            </a:r>
            <a:r>
              <a:rPr sz="1700" b="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700" b="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700" b="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1700" b="0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700" b="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700" b="0" dirty="0">
                <a:solidFill>
                  <a:srgbClr val="4E3A2F"/>
                </a:solidFill>
                <a:latin typeface="Franklin Gothic Book"/>
                <a:cs typeface="Franklin Gothic Book"/>
              </a:rPr>
              <a:t>í</a:t>
            </a:r>
            <a:r>
              <a:rPr sz="1700" b="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700" b="0" dirty="0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1700" b="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700" b="0" dirty="0">
                <a:solidFill>
                  <a:srgbClr val="4E3A2F"/>
                </a:solidFill>
                <a:latin typeface="Franklin Gothic Book"/>
                <a:cs typeface="Franklin Gothic Book"/>
              </a:rPr>
              <a:t>ispi</a:t>
            </a:r>
            <a:r>
              <a:rPr sz="1700" b="0" spc="-30" dirty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1700" b="0" spc="-25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700" b="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700" b="0" dirty="0">
                <a:solidFill>
                  <a:srgbClr val="4E3A2F"/>
                </a:solidFill>
                <a:latin typeface="Franklin Gothic Book"/>
                <a:cs typeface="Franklin Gothic Book"/>
              </a:rPr>
              <a:t>jú</a:t>
            </a:r>
            <a:r>
              <a:rPr sz="1700" b="0" spc="1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700" b="0" dirty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700" b="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700" b="0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sp</a:t>
            </a:r>
            <a:r>
              <a:rPr sz="1700" b="0" spc="-10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l</a:t>
            </a:r>
            <a:r>
              <a:rPr sz="1700" b="0" spc="-15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700" b="0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1700" b="0" spc="-10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700" b="0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iu</a:t>
            </a:r>
            <a:r>
              <a:rPr sz="1700" b="0" spc="1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700" b="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c</a:t>
            </a:r>
            <a:r>
              <a:rPr sz="1700" b="0" spc="-5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i</a:t>
            </a:r>
            <a:r>
              <a:rPr sz="1700" b="0" spc="2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lang="sk-SK" sz="1700" b="0" spc="2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ľov</a:t>
            </a:r>
            <a:r>
              <a:rPr sz="1700" b="0" spc="105" dirty="0" smtClean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700" b="0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700" b="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700" b="0" dirty="0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1700" b="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700" b="0" dirty="0">
                <a:solidFill>
                  <a:srgbClr val="4E3A2F"/>
                </a:solidFill>
                <a:latin typeface="Franklin Gothic Book"/>
                <a:cs typeface="Franklin Gothic Book"/>
              </a:rPr>
              <a:t>io</a:t>
            </a:r>
            <a:r>
              <a:rPr sz="1700" b="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700" b="0" dirty="0">
                <a:solidFill>
                  <a:srgbClr val="4E3A2F"/>
                </a:solidFill>
                <a:latin typeface="Franklin Gothic Book"/>
                <a:cs typeface="Franklin Gothic Book"/>
              </a:rPr>
              <a:t>ít p</a:t>
            </a:r>
            <a:r>
              <a:rPr sz="1700" b="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700" b="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l</a:t>
            </a:r>
            <a:r>
              <a:rPr sz="1700" b="0" dirty="0">
                <a:solidFill>
                  <a:srgbClr val="4E3A2F"/>
                </a:solidFill>
                <a:latin typeface="Franklin Gothic Book"/>
                <a:cs typeface="Franklin Gothic Book"/>
              </a:rPr>
              <a:t>iti</a:t>
            </a:r>
            <a:r>
              <a:rPr sz="1700" b="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700" b="0" dirty="0">
                <a:solidFill>
                  <a:srgbClr val="4E3A2F"/>
                </a:solidFill>
                <a:latin typeface="Franklin Gothic Book"/>
                <a:cs typeface="Franklin Gothic Book"/>
              </a:rPr>
              <a:t>y</a:t>
            </a:r>
            <a:r>
              <a:rPr sz="1700" b="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700" b="0" spc="-35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700" b="0" dirty="0">
                <a:solidFill>
                  <a:srgbClr val="4E3A2F"/>
                </a:solidFill>
                <a:latin typeface="Franklin Gothic Book"/>
                <a:cs typeface="Franklin Gothic Book"/>
              </a:rPr>
              <a:t>oz</a:t>
            </a:r>
            <a:r>
              <a:rPr sz="1700" b="0" spc="-25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700" b="0" dirty="0">
                <a:solidFill>
                  <a:srgbClr val="4E3A2F"/>
                </a:solidFill>
                <a:latin typeface="Franklin Gothic Book"/>
                <a:cs typeface="Franklin Gothic Book"/>
              </a:rPr>
              <a:t>oja</a:t>
            </a:r>
            <a:r>
              <a:rPr sz="1700" b="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700" b="0" dirty="0">
                <a:solidFill>
                  <a:srgbClr val="4E3A2F"/>
                </a:solidFill>
                <a:latin typeface="Franklin Gothic Book"/>
                <a:cs typeface="Franklin Gothic Book"/>
              </a:rPr>
              <a:t>vid</a:t>
            </a:r>
            <a:r>
              <a:rPr sz="1700" b="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i</a:t>
            </a:r>
            <a:r>
              <a:rPr sz="1700" b="0" dirty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1700" b="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700" b="0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700" b="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700" b="0" dirty="0">
                <a:solidFill>
                  <a:srgbClr val="4E3A2F"/>
                </a:solidFill>
                <a:latin typeface="Franklin Gothic Book"/>
                <a:cs typeface="Franklin Gothic Book"/>
              </a:rPr>
              <a:t>vr</a:t>
            </a:r>
            <a:r>
              <a:rPr sz="1700" b="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á</a:t>
            </a:r>
            <a:r>
              <a:rPr sz="1700" b="0" dirty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1700" b="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700" b="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700" b="0" dirty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1700" b="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 m</a:t>
            </a:r>
            <a:r>
              <a:rPr sz="1700" b="0" dirty="0">
                <a:solidFill>
                  <a:srgbClr val="4E3A2F"/>
                </a:solidFill>
                <a:latin typeface="Franklin Gothic Book"/>
                <a:cs typeface="Franklin Gothic Book"/>
              </a:rPr>
              <a:t>edziod</a:t>
            </a:r>
            <a:r>
              <a:rPr sz="1700" b="0" spc="-25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700" b="0" dirty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1700" b="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1700" b="0" spc="-25" dirty="0">
                <a:solidFill>
                  <a:srgbClr val="4E3A2F"/>
                </a:solidFill>
                <a:latin typeface="Franklin Gothic Book"/>
                <a:cs typeface="Franklin Gothic Book"/>
              </a:rPr>
              <a:t>vo</a:t>
            </a:r>
            <a:r>
              <a:rPr sz="1700" b="0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700" b="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ý</a:t>
            </a:r>
            <a:r>
              <a:rPr sz="1700" b="0" dirty="0">
                <a:solidFill>
                  <a:srgbClr val="4E3A2F"/>
                </a:solidFill>
                <a:latin typeface="Franklin Gothic Book"/>
                <a:cs typeface="Franklin Gothic Book"/>
              </a:rPr>
              <a:t>c</a:t>
            </a:r>
            <a:r>
              <a:rPr sz="1700" b="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h</a:t>
            </a:r>
            <a:r>
              <a:rPr sz="1700" b="0" dirty="0">
                <a:solidFill>
                  <a:srgbClr val="4E3A2F"/>
                </a:solidFill>
                <a:latin typeface="Franklin Gothic Book"/>
                <a:cs typeface="Franklin Gothic Book"/>
              </a:rPr>
              <a:t>,</a:t>
            </a:r>
            <a:r>
              <a:rPr sz="1700" b="0" spc="-3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700" b="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m</a:t>
            </a:r>
            <a:r>
              <a:rPr sz="1700" b="0" dirty="0">
                <a:solidFill>
                  <a:srgbClr val="4E3A2F"/>
                </a:solidFill>
                <a:latin typeface="Franklin Gothic Book"/>
                <a:cs typeface="Franklin Gothic Book"/>
              </a:rPr>
              <a:t>im</a:t>
            </a:r>
            <a:r>
              <a:rPr sz="1700" b="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700" b="0" dirty="0">
                <a:solidFill>
                  <a:srgbClr val="4E3A2F"/>
                </a:solidFill>
                <a:latin typeface="Franklin Gothic Book"/>
                <a:cs typeface="Franklin Gothic Book"/>
              </a:rPr>
              <a:t>vl</a:t>
            </a:r>
            <a:r>
              <a:rPr sz="1700" b="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á</a:t>
            </a:r>
            <a:r>
              <a:rPr sz="1700" b="0" dirty="0">
                <a:solidFill>
                  <a:srgbClr val="4E3A2F"/>
                </a:solidFill>
                <a:latin typeface="Franklin Gothic Book"/>
                <a:cs typeface="Franklin Gothic Book"/>
              </a:rPr>
              <a:t>d</a:t>
            </a:r>
            <a:r>
              <a:rPr sz="1700" b="0" spc="-40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700" b="0" spc="-35" dirty="0">
                <a:solidFill>
                  <a:srgbClr val="4E3A2F"/>
                </a:solidFill>
                <a:latin typeface="Franklin Gothic Book"/>
                <a:cs typeface="Franklin Gothic Book"/>
              </a:rPr>
              <a:t>y</a:t>
            </a:r>
            <a:r>
              <a:rPr sz="1700" b="0" dirty="0">
                <a:solidFill>
                  <a:srgbClr val="4E3A2F"/>
                </a:solidFill>
                <a:latin typeface="Franklin Gothic Book"/>
                <a:cs typeface="Franklin Gothic Book"/>
              </a:rPr>
              <a:t>ch</a:t>
            </a:r>
            <a:r>
              <a:rPr sz="1700" b="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700" b="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700" b="0" dirty="0">
                <a:solidFill>
                  <a:srgbClr val="4E3A2F"/>
                </a:solidFill>
                <a:latin typeface="Franklin Gothic Book"/>
                <a:cs typeface="Franklin Gothic Book"/>
              </a:rPr>
              <a:t>ezis</a:t>
            </a:r>
            <a:r>
              <a:rPr sz="1700" b="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700" b="0" spc="-25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700" b="0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700" b="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ý</a:t>
            </a:r>
            <a:r>
              <a:rPr sz="1700" b="0" dirty="0">
                <a:solidFill>
                  <a:srgbClr val="4E3A2F"/>
                </a:solidFill>
                <a:latin typeface="Franklin Gothic Book"/>
                <a:cs typeface="Franklin Gothic Book"/>
              </a:rPr>
              <a:t>ch</a:t>
            </a:r>
            <a:endParaRPr sz="1700" dirty="0">
              <a:latin typeface="Franklin Gothic Book"/>
              <a:cs typeface="Franklin Gothic Book"/>
            </a:endParaRPr>
          </a:p>
          <a:p>
            <a:pPr marL="203835" indent="0">
              <a:lnSpc>
                <a:spcPct val="100000"/>
              </a:lnSpc>
              <a:buNone/>
            </a:pPr>
            <a:r>
              <a:rPr sz="1700" b="0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700" b="0" spc="-10" dirty="0">
                <a:solidFill>
                  <a:srgbClr val="4E3A2F"/>
                </a:solidFill>
                <a:latin typeface="Times New Roman"/>
                <a:cs typeface="Times New Roman"/>
              </a:rPr>
              <a:t> </a:t>
            </a:r>
            <a:r>
              <a:rPr sz="1700" b="0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700" b="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ý</a:t>
            </a:r>
            <a:r>
              <a:rPr sz="1700" b="0" dirty="0">
                <a:solidFill>
                  <a:srgbClr val="4E3A2F"/>
                </a:solidFill>
                <a:latin typeface="Franklin Gothic Book"/>
                <a:cs typeface="Franklin Gothic Book"/>
              </a:rPr>
              <a:t>s</a:t>
            </a:r>
            <a:r>
              <a:rPr sz="1700" b="0" spc="-35" dirty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700" b="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u</a:t>
            </a:r>
            <a:r>
              <a:rPr sz="1700" b="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m</a:t>
            </a:r>
            <a:r>
              <a:rPr sz="1700" b="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ný</a:t>
            </a:r>
            <a:r>
              <a:rPr sz="1700" b="0" dirty="0">
                <a:solidFill>
                  <a:srgbClr val="4E3A2F"/>
                </a:solidFill>
                <a:latin typeface="Franklin Gothic Book"/>
                <a:cs typeface="Franklin Gothic Book"/>
              </a:rPr>
              <a:t>ch org</a:t>
            </a:r>
            <a:r>
              <a:rPr sz="1700" b="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700" b="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700" b="0" dirty="0">
                <a:solidFill>
                  <a:srgbClr val="4E3A2F"/>
                </a:solidFill>
                <a:latin typeface="Franklin Gothic Book"/>
                <a:cs typeface="Franklin Gothic Book"/>
              </a:rPr>
              <a:t>iz</a:t>
            </a:r>
            <a:r>
              <a:rPr sz="1700" b="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á</a:t>
            </a:r>
            <a:r>
              <a:rPr sz="1700" b="0" dirty="0">
                <a:solidFill>
                  <a:srgbClr val="4E3A2F"/>
                </a:solidFill>
                <a:latin typeface="Franklin Gothic Book"/>
                <a:cs typeface="Franklin Gothic Book"/>
              </a:rPr>
              <a:t>cií</a:t>
            </a:r>
            <a:endParaRPr sz="1700" dirty="0">
              <a:latin typeface="Franklin Gothic Book"/>
              <a:cs typeface="Franklin Gothic Book"/>
            </a:endParaRPr>
          </a:p>
          <a:p>
            <a:pPr marL="0" indent="0">
              <a:lnSpc>
                <a:spcPct val="100000"/>
              </a:lnSpc>
              <a:spcBef>
                <a:spcPts val="409"/>
              </a:spcBef>
              <a:buNone/>
              <a:tabLst>
                <a:tab pos="478155" algn="l"/>
              </a:tabLst>
            </a:pPr>
            <a:r>
              <a:rPr sz="1200" b="0" dirty="0">
                <a:solidFill>
                  <a:srgbClr val="F0A12D"/>
                </a:solidFill>
                <a:latin typeface="Times New Roman"/>
                <a:cs typeface="Times New Roman"/>
              </a:rPr>
              <a:t>	</a:t>
            </a:r>
            <a:r>
              <a:rPr sz="1700" spc="25" dirty="0">
                <a:solidFill>
                  <a:srgbClr val="4E3A2F"/>
                </a:solidFill>
              </a:rPr>
              <a:t>m</a:t>
            </a:r>
            <a:r>
              <a:rPr sz="1700" spc="5" dirty="0">
                <a:solidFill>
                  <a:srgbClr val="4E3A2F"/>
                </a:solidFill>
              </a:rPr>
              <a:t>i</a:t>
            </a:r>
            <a:r>
              <a:rPr sz="1700" spc="20" dirty="0">
                <a:solidFill>
                  <a:srgbClr val="4E3A2F"/>
                </a:solidFill>
              </a:rPr>
              <a:t>e</a:t>
            </a:r>
            <a:r>
              <a:rPr sz="1700" spc="-10" dirty="0">
                <a:solidFill>
                  <a:srgbClr val="4E3A2F"/>
                </a:solidFill>
              </a:rPr>
              <a:t>r</a:t>
            </a:r>
            <a:r>
              <a:rPr sz="1700" dirty="0">
                <a:solidFill>
                  <a:srgbClr val="4E3A2F"/>
                </a:solidFill>
              </a:rPr>
              <a:t>a</a:t>
            </a:r>
            <a:r>
              <a:rPr sz="1700" spc="-55" dirty="0">
                <a:solidFill>
                  <a:srgbClr val="4E3A2F"/>
                </a:solidFill>
              </a:rPr>
              <a:t> </a:t>
            </a:r>
            <a:r>
              <a:rPr sz="1700" spc="25" dirty="0">
                <a:solidFill>
                  <a:srgbClr val="4E3A2F"/>
                </a:solidFill>
              </a:rPr>
              <a:t>po</a:t>
            </a:r>
            <a:r>
              <a:rPr sz="1700" spc="15" dirty="0">
                <a:solidFill>
                  <a:srgbClr val="4E3A2F"/>
                </a:solidFill>
              </a:rPr>
              <a:t>d</a:t>
            </a:r>
            <a:r>
              <a:rPr sz="1700" dirty="0">
                <a:solidFill>
                  <a:srgbClr val="4E3A2F"/>
                </a:solidFill>
              </a:rPr>
              <a:t>p</a:t>
            </a:r>
            <a:r>
              <a:rPr sz="1700" spc="5" dirty="0">
                <a:solidFill>
                  <a:srgbClr val="4E3A2F"/>
                </a:solidFill>
              </a:rPr>
              <a:t>o</a:t>
            </a:r>
            <a:r>
              <a:rPr sz="1700" spc="35" dirty="0">
                <a:solidFill>
                  <a:srgbClr val="4E3A2F"/>
                </a:solidFill>
              </a:rPr>
              <a:t>r</a:t>
            </a:r>
            <a:r>
              <a:rPr sz="1700" dirty="0">
                <a:solidFill>
                  <a:srgbClr val="4E3A2F"/>
                </a:solidFill>
              </a:rPr>
              <a:t>y</a:t>
            </a:r>
            <a:r>
              <a:rPr sz="1700" spc="-55" dirty="0">
                <a:solidFill>
                  <a:srgbClr val="4E3A2F"/>
                </a:solidFill>
              </a:rPr>
              <a:t> </a:t>
            </a:r>
            <a:r>
              <a:rPr sz="1700" dirty="0">
                <a:solidFill>
                  <a:srgbClr val="4E3A2F"/>
                </a:solidFill>
              </a:rPr>
              <a:t>z</a:t>
            </a:r>
            <a:r>
              <a:rPr sz="1700" spc="-20" dirty="0">
                <a:solidFill>
                  <a:srgbClr val="4E3A2F"/>
                </a:solidFill>
              </a:rPr>
              <a:t> </a:t>
            </a:r>
            <a:r>
              <a:rPr sz="1700" spc="20" dirty="0">
                <a:solidFill>
                  <a:srgbClr val="4E3A2F"/>
                </a:solidFill>
              </a:rPr>
              <a:t>ce</a:t>
            </a:r>
            <a:r>
              <a:rPr sz="1700" spc="-10" dirty="0">
                <a:solidFill>
                  <a:srgbClr val="4E3A2F"/>
                </a:solidFill>
              </a:rPr>
              <a:t>l</a:t>
            </a:r>
            <a:r>
              <a:rPr sz="1700" spc="-15" dirty="0">
                <a:solidFill>
                  <a:srgbClr val="4E3A2F"/>
                </a:solidFill>
              </a:rPr>
              <a:t>k</a:t>
            </a:r>
            <a:r>
              <a:rPr sz="1700" spc="-25" dirty="0">
                <a:solidFill>
                  <a:srgbClr val="4E3A2F"/>
                </a:solidFill>
              </a:rPr>
              <a:t>o</a:t>
            </a:r>
            <a:r>
              <a:rPr sz="1700" dirty="0">
                <a:solidFill>
                  <a:srgbClr val="4E3A2F"/>
                </a:solidFill>
              </a:rPr>
              <a:t>v</a:t>
            </a:r>
            <a:r>
              <a:rPr sz="1700" spc="-10" dirty="0">
                <a:solidFill>
                  <a:srgbClr val="4E3A2F"/>
                </a:solidFill>
              </a:rPr>
              <a:t>ý</a:t>
            </a:r>
            <a:r>
              <a:rPr sz="1700" dirty="0">
                <a:solidFill>
                  <a:srgbClr val="4E3A2F"/>
                </a:solidFill>
              </a:rPr>
              <a:t>ch</a:t>
            </a:r>
            <a:r>
              <a:rPr sz="1700" spc="-50" dirty="0">
                <a:solidFill>
                  <a:srgbClr val="4E3A2F"/>
                </a:solidFill>
              </a:rPr>
              <a:t> </a:t>
            </a:r>
            <a:r>
              <a:rPr sz="1700" spc="25" dirty="0">
                <a:solidFill>
                  <a:srgbClr val="4E3A2F"/>
                </a:solidFill>
              </a:rPr>
              <a:t>op</a:t>
            </a:r>
            <a:r>
              <a:rPr sz="1700" spc="10" dirty="0">
                <a:solidFill>
                  <a:srgbClr val="4E3A2F"/>
                </a:solidFill>
              </a:rPr>
              <a:t>rá</a:t>
            </a:r>
            <a:r>
              <a:rPr sz="1700" spc="-25" dirty="0">
                <a:solidFill>
                  <a:srgbClr val="4E3A2F"/>
                </a:solidFill>
              </a:rPr>
              <a:t>v</a:t>
            </a:r>
            <a:r>
              <a:rPr sz="1700" spc="10" dirty="0">
                <a:solidFill>
                  <a:srgbClr val="4E3A2F"/>
                </a:solidFill>
              </a:rPr>
              <a:t>n</a:t>
            </a:r>
            <a:r>
              <a:rPr sz="1700" dirty="0">
                <a:solidFill>
                  <a:srgbClr val="4E3A2F"/>
                </a:solidFill>
              </a:rPr>
              <a:t>e</a:t>
            </a:r>
            <a:r>
              <a:rPr sz="1700" spc="-10" dirty="0">
                <a:solidFill>
                  <a:srgbClr val="4E3A2F"/>
                </a:solidFill>
              </a:rPr>
              <a:t>n</a:t>
            </a:r>
            <a:r>
              <a:rPr sz="1700" spc="10" dirty="0">
                <a:solidFill>
                  <a:srgbClr val="4E3A2F"/>
                </a:solidFill>
              </a:rPr>
              <a:t>ý</a:t>
            </a:r>
            <a:r>
              <a:rPr sz="1700" dirty="0">
                <a:solidFill>
                  <a:srgbClr val="4E3A2F"/>
                </a:solidFill>
              </a:rPr>
              <a:t>ch</a:t>
            </a:r>
            <a:r>
              <a:rPr sz="1700" spc="-75" dirty="0">
                <a:solidFill>
                  <a:srgbClr val="4E3A2F"/>
                </a:solidFill>
              </a:rPr>
              <a:t> </a:t>
            </a:r>
            <a:r>
              <a:rPr sz="1700" spc="25" dirty="0">
                <a:solidFill>
                  <a:srgbClr val="4E3A2F"/>
                </a:solidFill>
              </a:rPr>
              <a:t>v</a:t>
            </a:r>
            <a:r>
              <a:rPr sz="1700" spc="10" dirty="0">
                <a:solidFill>
                  <a:srgbClr val="4E3A2F"/>
                </a:solidFill>
              </a:rPr>
              <a:t>ý</a:t>
            </a:r>
            <a:r>
              <a:rPr sz="1700" spc="15" dirty="0">
                <a:solidFill>
                  <a:srgbClr val="4E3A2F"/>
                </a:solidFill>
              </a:rPr>
              <a:t>d</a:t>
            </a:r>
            <a:r>
              <a:rPr sz="1700" spc="-40" dirty="0">
                <a:solidFill>
                  <a:srgbClr val="4E3A2F"/>
                </a:solidFill>
              </a:rPr>
              <a:t>a</a:t>
            </a:r>
            <a:r>
              <a:rPr sz="1700" dirty="0">
                <a:solidFill>
                  <a:srgbClr val="4E3A2F"/>
                </a:solidFill>
              </a:rPr>
              <a:t>v</a:t>
            </a:r>
            <a:r>
              <a:rPr sz="1700" spc="-35" dirty="0">
                <a:solidFill>
                  <a:srgbClr val="4E3A2F"/>
                </a:solidFill>
              </a:rPr>
              <a:t>k</a:t>
            </a:r>
            <a:r>
              <a:rPr sz="1700" spc="-25" dirty="0">
                <a:solidFill>
                  <a:srgbClr val="4E3A2F"/>
                </a:solidFill>
              </a:rPr>
              <a:t>o</a:t>
            </a:r>
            <a:r>
              <a:rPr sz="1700" dirty="0">
                <a:solidFill>
                  <a:srgbClr val="4E3A2F"/>
                </a:solidFill>
              </a:rPr>
              <a:t>v:</a:t>
            </a:r>
            <a:r>
              <a:rPr sz="1700" spc="-140" dirty="0">
                <a:solidFill>
                  <a:srgbClr val="4E3A2F"/>
                </a:solidFill>
              </a:rPr>
              <a:t> </a:t>
            </a:r>
            <a:r>
              <a:rPr sz="1700" b="0" spc="-40" dirty="0">
                <a:solidFill>
                  <a:srgbClr val="4E3A2F"/>
                </a:solidFill>
                <a:latin typeface="Franklin Gothic Book"/>
                <a:cs typeface="Franklin Gothic Book"/>
              </a:rPr>
              <a:t>1</a:t>
            </a:r>
            <a:r>
              <a:rPr sz="1700" b="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0</a:t>
            </a:r>
            <a:r>
              <a:rPr sz="1700" b="0" dirty="0">
                <a:solidFill>
                  <a:srgbClr val="4E3A2F"/>
                </a:solidFill>
                <a:latin typeface="Franklin Gothic Book"/>
                <a:cs typeface="Franklin Gothic Book"/>
              </a:rPr>
              <a:t>0</a:t>
            </a:r>
            <a:r>
              <a:rPr sz="1700" b="0" spc="-10" dirty="0">
                <a:solidFill>
                  <a:srgbClr val="4E3A2F"/>
                </a:solidFill>
                <a:latin typeface="Times New Roman"/>
                <a:cs typeface="Times New Roman"/>
              </a:rPr>
              <a:t> </a:t>
            </a:r>
            <a:r>
              <a:rPr sz="1700" b="0" dirty="0">
                <a:solidFill>
                  <a:srgbClr val="4E3A2F"/>
                </a:solidFill>
                <a:latin typeface="Franklin Gothic Book"/>
                <a:cs typeface="Franklin Gothic Book"/>
              </a:rPr>
              <a:t>%</a:t>
            </a:r>
            <a:endParaRPr sz="1700" dirty="0">
              <a:latin typeface="Franklin Gothic Book"/>
              <a:cs typeface="Franklin Gothic Book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71811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b="0" spc="15" dirty="0">
                <a:solidFill>
                  <a:srgbClr val="4E3A2F"/>
                </a:solidFill>
                <a:latin typeface="Franklin Gothic Medium"/>
                <a:cs typeface="Franklin Gothic Medium"/>
              </a:rPr>
              <a:t>M</a:t>
            </a:r>
            <a:r>
              <a:rPr b="0" spc="-25" dirty="0">
                <a:solidFill>
                  <a:srgbClr val="4E3A2F"/>
                </a:solidFill>
                <a:latin typeface="Franklin Gothic Medium"/>
                <a:cs typeface="Franklin Gothic Medium"/>
              </a:rPr>
              <a:t>1</a:t>
            </a:r>
            <a:r>
              <a:rPr b="0" dirty="0">
                <a:solidFill>
                  <a:srgbClr val="4E3A2F"/>
                </a:solidFill>
                <a:latin typeface="Franklin Gothic Medium"/>
                <a:cs typeface="Franklin Gothic Medium"/>
              </a:rPr>
              <a:t>6</a:t>
            </a:r>
            <a:r>
              <a:rPr b="0" spc="-35" dirty="0">
                <a:solidFill>
                  <a:srgbClr val="4E3A2F"/>
                </a:solidFill>
                <a:latin typeface="Times New Roman"/>
                <a:cs typeface="Times New Roman"/>
              </a:rPr>
              <a:t> </a:t>
            </a:r>
            <a:r>
              <a:rPr spc="-25" dirty="0">
                <a:solidFill>
                  <a:srgbClr val="4E3A2F"/>
                </a:solidFill>
              </a:rPr>
              <a:t>–</a:t>
            </a:r>
            <a:r>
              <a:rPr spc="-15" dirty="0">
                <a:solidFill>
                  <a:srgbClr val="4E3A2F"/>
                </a:solidFill>
              </a:rPr>
              <a:t> </a:t>
            </a:r>
            <a:r>
              <a:rPr dirty="0">
                <a:solidFill>
                  <a:srgbClr val="4E3A2F"/>
                </a:solidFill>
              </a:rPr>
              <a:t>SP</a:t>
            </a:r>
            <a:r>
              <a:rPr spc="30" dirty="0">
                <a:solidFill>
                  <a:srgbClr val="4E3A2F"/>
                </a:solidFill>
              </a:rPr>
              <a:t>O</a:t>
            </a:r>
            <a:r>
              <a:rPr spc="-45" dirty="0">
                <a:solidFill>
                  <a:srgbClr val="4E3A2F"/>
                </a:solidFill>
              </a:rPr>
              <a:t>L</a:t>
            </a:r>
            <a:r>
              <a:rPr dirty="0">
                <a:solidFill>
                  <a:srgbClr val="4E3A2F"/>
                </a:solidFill>
              </a:rPr>
              <a:t>U</a:t>
            </a:r>
            <a:r>
              <a:rPr spc="-25" dirty="0">
                <a:solidFill>
                  <a:srgbClr val="4E3A2F"/>
                </a:solidFill>
              </a:rPr>
              <a:t>P</a:t>
            </a:r>
            <a:r>
              <a:rPr dirty="0">
                <a:solidFill>
                  <a:srgbClr val="4E3A2F"/>
                </a:solidFill>
              </a:rPr>
              <a:t>R</a:t>
            </a:r>
            <a:r>
              <a:rPr spc="-25" dirty="0">
                <a:solidFill>
                  <a:srgbClr val="4E3A2F"/>
                </a:solidFill>
              </a:rPr>
              <a:t>Á</a:t>
            </a:r>
            <a:r>
              <a:rPr spc="-40" dirty="0">
                <a:solidFill>
                  <a:srgbClr val="4E3A2F"/>
                </a:solidFill>
              </a:rPr>
              <a:t>C</a:t>
            </a:r>
            <a:r>
              <a:rPr spc="-25" dirty="0">
                <a:solidFill>
                  <a:srgbClr val="4E3A2F"/>
                </a:solidFill>
              </a:rPr>
              <a:t>A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/>
          <p:nvPr/>
        </p:nvSpPr>
        <p:spPr>
          <a:xfrm>
            <a:off x="4221479" y="1033272"/>
            <a:ext cx="691896" cy="42062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457200" y="631726"/>
            <a:ext cx="8229600" cy="665931"/>
          </a:xfrm>
          <a:prstGeom prst="rect">
            <a:avLst/>
          </a:prstGeom>
        </p:spPr>
        <p:txBody>
          <a:bodyPr vert="horz" wrap="square" lIns="0" tIns="171811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200" b="0" spc="15" dirty="0">
                <a:solidFill>
                  <a:schemeClr val="accent5">
                    <a:lumMod val="50000"/>
                  </a:schemeClr>
                </a:solidFill>
                <a:latin typeface="Franklin Gothic Medium"/>
                <a:cs typeface="Franklin Gothic Medium"/>
              </a:rPr>
              <a:t>M</a:t>
            </a:r>
            <a:r>
              <a:rPr sz="3200" b="0" spc="-25" dirty="0">
                <a:solidFill>
                  <a:schemeClr val="accent5">
                    <a:lumMod val="50000"/>
                  </a:schemeClr>
                </a:solidFill>
                <a:latin typeface="Franklin Gothic Medium"/>
                <a:cs typeface="Franklin Gothic Medium"/>
              </a:rPr>
              <a:t>1</a:t>
            </a:r>
            <a:r>
              <a:rPr sz="3200" b="0" dirty="0">
                <a:solidFill>
                  <a:schemeClr val="accent5">
                    <a:lumMod val="50000"/>
                  </a:schemeClr>
                </a:solidFill>
                <a:latin typeface="Franklin Gothic Medium"/>
                <a:cs typeface="Franklin Gothic Medium"/>
              </a:rPr>
              <a:t>6</a:t>
            </a:r>
            <a:r>
              <a:rPr sz="3200" b="0" spc="-35" dirty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3200" spc="-25" dirty="0">
                <a:solidFill>
                  <a:schemeClr val="accent5">
                    <a:lumMod val="50000"/>
                  </a:schemeClr>
                </a:solidFill>
              </a:rPr>
              <a:t>–</a:t>
            </a:r>
            <a:r>
              <a:rPr sz="3200" spc="-15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sz="3200" dirty="0">
                <a:solidFill>
                  <a:schemeClr val="accent5">
                    <a:lumMod val="50000"/>
                  </a:schemeClr>
                </a:solidFill>
              </a:rPr>
              <a:t>SP</a:t>
            </a:r>
            <a:r>
              <a:rPr sz="3200" spc="30" dirty="0">
                <a:solidFill>
                  <a:schemeClr val="accent5">
                    <a:lumMod val="50000"/>
                  </a:schemeClr>
                </a:solidFill>
              </a:rPr>
              <a:t>O</a:t>
            </a:r>
            <a:r>
              <a:rPr sz="3200" spc="-45" dirty="0">
                <a:solidFill>
                  <a:schemeClr val="accent5">
                    <a:lumMod val="50000"/>
                  </a:schemeClr>
                </a:solidFill>
              </a:rPr>
              <a:t>L</a:t>
            </a:r>
            <a:r>
              <a:rPr sz="3200" dirty="0">
                <a:solidFill>
                  <a:schemeClr val="accent5">
                    <a:lumMod val="50000"/>
                  </a:schemeClr>
                </a:solidFill>
              </a:rPr>
              <a:t>U</a:t>
            </a:r>
            <a:r>
              <a:rPr sz="3200" spc="-25" dirty="0">
                <a:solidFill>
                  <a:schemeClr val="accent5">
                    <a:lumMod val="50000"/>
                  </a:schemeClr>
                </a:solidFill>
              </a:rPr>
              <a:t>P</a:t>
            </a:r>
            <a:r>
              <a:rPr sz="3200" dirty="0">
                <a:solidFill>
                  <a:schemeClr val="accent5">
                    <a:lumMod val="50000"/>
                  </a:schemeClr>
                </a:solidFill>
              </a:rPr>
              <a:t>R</a:t>
            </a:r>
            <a:r>
              <a:rPr sz="3200" spc="-25" dirty="0">
                <a:solidFill>
                  <a:schemeClr val="accent5">
                    <a:lumMod val="50000"/>
                  </a:schemeClr>
                </a:solidFill>
              </a:rPr>
              <a:t>Á</a:t>
            </a:r>
            <a:r>
              <a:rPr sz="3200" spc="-40" dirty="0">
                <a:solidFill>
                  <a:schemeClr val="accent5">
                    <a:lumMod val="50000"/>
                  </a:schemeClr>
                </a:solidFill>
              </a:rPr>
              <a:t>C</a:t>
            </a:r>
            <a:r>
              <a:rPr sz="3200" spc="-25" dirty="0">
                <a:solidFill>
                  <a:schemeClr val="accent5">
                    <a:lumMod val="50000"/>
                  </a:schemeClr>
                </a:solidFill>
              </a:rPr>
              <a:t>A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383540" y="2057400"/>
            <a:ext cx="8526145" cy="41344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6870" marR="309880" indent="-344805">
              <a:lnSpc>
                <a:spcPct val="100000"/>
              </a:lnSpc>
              <a:tabLst>
                <a:tab pos="356870" algn="l"/>
              </a:tabLst>
            </a:pPr>
            <a:r>
              <a:rPr sz="1400" spc="-15" dirty="0">
                <a:solidFill>
                  <a:srgbClr val="F0A12D"/>
                </a:solidFill>
                <a:latin typeface="Times New Roman"/>
                <a:cs typeface="Times New Roman"/>
              </a:rPr>
              <a:t>	</a:t>
            </a:r>
            <a:r>
              <a:rPr b="1" dirty="0">
                <a:solidFill>
                  <a:srgbClr val="0070C0"/>
                </a:solidFill>
                <a:latin typeface="Franklin Gothic Book"/>
                <a:cs typeface="Franklin Gothic Book"/>
              </a:rPr>
              <a:t>p</a:t>
            </a:r>
            <a:r>
              <a:rPr b="1" spc="0" dirty="0">
                <a:solidFill>
                  <a:srgbClr val="0070C0"/>
                </a:solidFill>
                <a:latin typeface="Franklin Gothic Book"/>
                <a:cs typeface="Franklin Gothic Book"/>
              </a:rPr>
              <a:t>o</a:t>
            </a:r>
            <a:r>
              <a:rPr b="1" spc="15" dirty="0">
                <a:solidFill>
                  <a:srgbClr val="0070C0"/>
                </a:solidFill>
                <a:latin typeface="Franklin Gothic Book"/>
                <a:cs typeface="Franklin Gothic Book"/>
              </a:rPr>
              <a:t>d</a:t>
            </a:r>
            <a:r>
              <a:rPr b="1" spc="0" dirty="0">
                <a:solidFill>
                  <a:srgbClr val="0070C0"/>
                </a:solidFill>
                <a:latin typeface="Franklin Gothic Book"/>
                <a:cs typeface="Franklin Gothic Book"/>
              </a:rPr>
              <a:t>o</a:t>
            </a:r>
            <a:r>
              <a:rPr b="1" dirty="0">
                <a:solidFill>
                  <a:srgbClr val="0070C0"/>
                </a:solidFill>
                <a:latin typeface="Franklin Gothic Book"/>
                <a:cs typeface="Franklin Gothic Book"/>
              </a:rPr>
              <a:t>p</a:t>
            </a:r>
            <a:r>
              <a:rPr b="1" spc="-15" dirty="0">
                <a:solidFill>
                  <a:srgbClr val="0070C0"/>
                </a:solidFill>
                <a:latin typeface="Franklin Gothic Book"/>
                <a:cs typeface="Franklin Gothic Book"/>
              </a:rPr>
              <a:t>a</a:t>
            </a:r>
            <a:r>
              <a:rPr b="1" dirty="0">
                <a:solidFill>
                  <a:srgbClr val="0070C0"/>
                </a:solidFill>
                <a:latin typeface="Franklin Gothic Book"/>
                <a:cs typeface="Franklin Gothic Book"/>
              </a:rPr>
              <a:t>t</a:t>
            </a:r>
            <a:r>
              <a:rPr b="1" spc="-20" dirty="0">
                <a:solidFill>
                  <a:srgbClr val="0070C0"/>
                </a:solidFill>
                <a:latin typeface="Franklin Gothic Book"/>
                <a:cs typeface="Franklin Gothic Book"/>
              </a:rPr>
              <a:t>r</a:t>
            </a:r>
            <a:r>
              <a:rPr b="1" spc="-15" dirty="0">
                <a:solidFill>
                  <a:srgbClr val="0070C0"/>
                </a:solidFill>
                <a:latin typeface="Franklin Gothic Book"/>
                <a:cs typeface="Franklin Gothic Book"/>
              </a:rPr>
              <a:t>e</a:t>
            </a:r>
            <a:r>
              <a:rPr b="1" dirty="0">
                <a:solidFill>
                  <a:srgbClr val="0070C0"/>
                </a:solidFill>
                <a:latin typeface="Franklin Gothic Book"/>
                <a:cs typeface="Franklin Gothic Book"/>
              </a:rPr>
              <a:t>n</a:t>
            </a:r>
            <a:r>
              <a:rPr b="1" spc="-10" dirty="0">
                <a:solidFill>
                  <a:srgbClr val="0070C0"/>
                </a:solidFill>
                <a:latin typeface="Franklin Gothic Book"/>
                <a:cs typeface="Franklin Gothic Book"/>
              </a:rPr>
              <a:t>i</a:t>
            </a:r>
            <a:r>
              <a:rPr b="1" spc="-15" dirty="0">
                <a:solidFill>
                  <a:srgbClr val="0070C0"/>
                </a:solidFill>
                <a:latin typeface="Franklin Gothic Book"/>
                <a:cs typeface="Franklin Gothic Book"/>
              </a:rPr>
              <a:t>e</a:t>
            </a:r>
            <a:r>
              <a:rPr b="1" spc="-70" dirty="0">
                <a:solidFill>
                  <a:srgbClr val="0070C0"/>
                </a:solidFill>
                <a:latin typeface="Times New Roman"/>
                <a:cs typeface="Times New Roman"/>
              </a:rPr>
              <a:t> </a:t>
            </a:r>
            <a:r>
              <a:rPr b="1" spc="-55" dirty="0">
                <a:solidFill>
                  <a:srgbClr val="0070C0"/>
                </a:solidFill>
                <a:latin typeface="Franklin Gothic Book"/>
                <a:cs typeface="Franklin Gothic Book"/>
              </a:rPr>
              <a:t>1</a:t>
            </a:r>
            <a:r>
              <a:rPr b="1" spc="20" dirty="0">
                <a:solidFill>
                  <a:srgbClr val="0070C0"/>
                </a:solidFill>
                <a:latin typeface="Franklin Gothic Book"/>
                <a:cs typeface="Franklin Gothic Book"/>
              </a:rPr>
              <a:t>6.</a:t>
            </a:r>
            <a:r>
              <a:rPr b="1" spc="-10" dirty="0">
                <a:solidFill>
                  <a:srgbClr val="0070C0"/>
                </a:solidFill>
                <a:latin typeface="Franklin Gothic Book"/>
                <a:cs typeface="Franklin Gothic Book"/>
              </a:rPr>
              <a:t>4</a:t>
            </a:r>
            <a:r>
              <a:rPr b="1" spc="-5" dirty="0">
                <a:solidFill>
                  <a:srgbClr val="0070C0"/>
                </a:solidFill>
                <a:latin typeface="Franklin Gothic Book"/>
                <a:cs typeface="Franklin Gothic Book"/>
              </a:rPr>
              <a:t>.</a:t>
            </a:r>
            <a:r>
              <a:rPr b="1" spc="-85" dirty="0">
                <a:solidFill>
                  <a:srgbClr val="0070C0"/>
                </a:solidFill>
                <a:latin typeface="Times New Roman"/>
                <a:cs typeface="Times New Roman"/>
              </a:rPr>
              <a:t> </a:t>
            </a:r>
            <a:r>
              <a:rPr b="1" spc="-15" dirty="0">
                <a:solidFill>
                  <a:srgbClr val="0070C0"/>
                </a:solidFill>
                <a:latin typeface="Franklin Gothic Book"/>
                <a:cs typeface="Franklin Gothic Book"/>
              </a:rPr>
              <a:t>– </a:t>
            </a:r>
            <a:r>
              <a:rPr b="1" spc="-25" dirty="0">
                <a:solidFill>
                  <a:srgbClr val="0070C0"/>
                </a:solidFill>
                <a:latin typeface="Franklin Gothic Book"/>
                <a:cs typeface="Franklin Gothic Book"/>
              </a:rPr>
              <a:t>P</a:t>
            </a:r>
            <a:r>
              <a:rPr b="1" spc="0" dirty="0">
                <a:solidFill>
                  <a:srgbClr val="0070C0"/>
                </a:solidFill>
                <a:latin typeface="Franklin Gothic Book"/>
                <a:cs typeface="Franklin Gothic Book"/>
              </a:rPr>
              <a:t>o</a:t>
            </a:r>
            <a:r>
              <a:rPr b="1" spc="15" dirty="0">
                <a:solidFill>
                  <a:srgbClr val="0070C0"/>
                </a:solidFill>
                <a:latin typeface="Franklin Gothic Book"/>
                <a:cs typeface="Franklin Gothic Book"/>
              </a:rPr>
              <a:t>d</a:t>
            </a:r>
            <a:r>
              <a:rPr b="1" dirty="0">
                <a:solidFill>
                  <a:srgbClr val="0070C0"/>
                </a:solidFill>
                <a:latin typeface="Franklin Gothic Book"/>
                <a:cs typeface="Franklin Gothic Book"/>
              </a:rPr>
              <a:t>p</a:t>
            </a:r>
            <a:r>
              <a:rPr b="1" spc="0" dirty="0">
                <a:solidFill>
                  <a:srgbClr val="0070C0"/>
                </a:solidFill>
                <a:latin typeface="Franklin Gothic Book"/>
                <a:cs typeface="Franklin Gothic Book"/>
              </a:rPr>
              <a:t>o</a:t>
            </a:r>
            <a:r>
              <a:rPr b="1" dirty="0">
                <a:solidFill>
                  <a:srgbClr val="0070C0"/>
                </a:solidFill>
                <a:latin typeface="Franklin Gothic Book"/>
                <a:cs typeface="Franklin Gothic Book"/>
              </a:rPr>
              <a:t>r</a:t>
            </a:r>
            <a:r>
              <a:rPr b="1" spc="-15" dirty="0">
                <a:solidFill>
                  <a:srgbClr val="0070C0"/>
                </a:solidFill>
                <a:latin typeface="Franklin Gothic Book"/>
                <a:cs typeface="Franklin Gothic Book"/>
              </a:rPr>
              <a:t>a</a:t>
            </a:r>
            <a:r>
              <a:rPr b="1" spc="-65" dirty="0">
                <a:solidFill>
                  <a:srgbClr val="0070C0"/>
                </a:solidFill>
                <a:latin typeface="Franklin Gothic Book"/>
                <a:cs typeface="Franklin Gothic Book"/>
              </a:rPr>
              <a:t> </a:t>
            </a:r>
            <a:r>
              <a:rPr b="1" spc="0" dirty="0">
                <a:solidFill>
                  <a:srgbClr val="0070C0"/>
                </a:solidFill>
                <a:latin typeface="Franklin Gothic Book"/>
                <a:cs typeface="Franklin Gothic Book"/>
              </a:rPr>
              <a:t>n</a:t>
            </a:r>
            <a:r>
              <a:rPr b="1" spc="-15" dirty="0">
                <a:solidFill>
                  <a:srgbClr val="0070C0"/>
                </a:solidFill>
                <a:latin typeface="Franklin Gothic Book"/>
                <a:cs typeface="Franklin Gothic Book"/>
              </a:rPr>
              <a:t>a</a:t>
            </a:r>
            <a:r>
              <a:rPr b="1" spc="-20" dirty="0">
                <a:solidFill>
                  <a:srgbClr val="0070C0"/>
                </a:solidFill>
                <a:latin typeface="Franklin Gothic Book"/>
                <a:cs typeface="Franklin Gothic Book"/>
              </a:rPr>
              <a:t> </a:t>
            </a:r>
            <a:r>
              <a:rPr b="1" spc="10" dirty="0">
                <a:solidFill>
                  <a:srgbClr val="0070C0"/>
                </a:solidFill>
                <a:latin typeface="Franklin Gothic Book"/>
                <a:cs typeface="Franklin Gothic Book"/>
              </a:rPr>
              <a:t>h</a:t>
            </a:r>
            <a:r>
              <a:rPr b="1" spc="0" dirty="0">
                <a:solidFill>
                  <a:srgbClr val="0070C0"/>
                </a:solidFill>
                <a:latin typeface="Franklin Gothic Book"/>
                <a:cs typeface="Franklin Gothic Book"/>
              </a:rPr>
              <a:t>o</a:t>
            </a:r>
            <a:r>
              <a:rPr b="1" dirty="0">
                <a:solidFill>
                  <a:srgbClr val="0070C0"/>
                </a:solidFill>
                <a:latin typeface="Franklin Gothic Book"/>
                <a:cs typeface="Franklin Gothic Book"/>
              </a:rPr>
              <a:t>r</a:t>
            </a:r>
            <a:r>
              <a:rPr b="1" spc="5" dirty="0">
                <a:solidFill>
                  <a:srgbClr val="0070C0"/>
                </a:solidFill>
                <a:latin typeface="Franklin Gothic Book"/>
                <a:cs typeface="Franklin Gothic Book"/>
              </a:rPr>
              <a:t>iz</a:t>
            </a:r>
            <a:r>
              <a:rPr b="1" spc="-15" dirty="0">
                <a:solidFill>
                  <a:srgbClr val="0070C0"/>
                </a:solidFill>
                <a:latin typeface="Franklin Gothic Book"/>
                <a:cs typeface="Franklin Gothic Book"/>
              </a:rPr>
              <a:t>on</a:t>
            </a:r>
            <a:r>
              <a:rPr b="1" spc="-5" dirty="0">
                <a:solidFill>
                  <a:srgbClr val="0070C0"/>
                </a:solidFill>
                <a:latin typeface="Franklin Gothic Book"/>
                <a:cs typeface="Franklin Gothic Book"/>
              </a:rPr>
              <a:t>t</a:t>
            </a:r>
            <a:r>
              <a:rPr b="1" spc="-10" dirty="0">
                <a:solidFill>
                  <a:srgbClr val="0070C0"/>
                </a:solidFill>
                <a:latin typeface="Franklin Gothic Book"/>
                <a:cs typeface="Franklin Gothic Book"/>
              </a:rPr>
              <a:t>ál</a:t>
            </a:r>
            <a:r>
              <a:rPr b="1" spc="10" dirty="0">
                <a:solidFill>
                  <a:srgbClr val="0070C0"/>
                </a:solidFill>
                <a:latin typeface="Franklin Gothic Book"/>
                <a:cs typeface="Franklin Gothic Book"/>
              </a:rPr>
              <a:t>n</a:t>
            </a:r>
            <a:r>
              <a:rPr b="1" spc="-15" dirty="0">
                <a:solidFill>
                  <a:srgbClr val="0070C0"/>
                </a:solidFill>
                <a:latin typeface="Franklin Gothic Book"/>
                <a:cs typeface="Franklin Gothic Book"/>
              </a:rPr>
              <a:t>u</a:t>
            </a:r>
            <a:r>
              <a:rPr b="1" spc="-65" dirty="0">
                <a:solidFill>
                  <a:srgbClr val="0070C0"/>
                </a:solidFill>
                <a:latin typeface="Franklin Gothic Book"/>
                <a:cs typeface="Franklin Gothic Book"/>
              </a:rPr>
              <a:t> </a:t>
            </a:r>
            <a:r>
              <a:rPr b="1" spc="-15" dirty="0">
                <a:solidFill>
                  <a:srgbClr val="0070C0"/>
                </a:solidFill>
                <a:latin typeface="Franklin Gothic Book"/>
                <a:cs typeface="Franklin Gothic Book"/>
              </a:rPr>
              <a:t>a</a:t>
            </a:r>
            <a:r>
              <a:rPr b="1" spc="5" dirty="0">
                <a:solidFill>
                  <a:srgbClr val="0070C0"/>
                </a:solidFill>
                <a:latin typeface="Franklin Gothic Book"/>
                <a:cs typeface="Franklin Gothic Book"/>
              </a:rPr>
              <a:t> </a:t>
            </a:r>
            <a:r>
              <a:rPr b="1" spc="-20" dirty="0">
                <a:solidFill>
                  <a:srgbClr val="0070C0"/>
                </a:solidFill>
                <a:latin typeface="Franklin Gothic Book"/>
                <a:cs typeface="Franklin Gothic Book"/>
              </a:rPr>
              <a:t>v</a:t>
            </a:r>
            <a:r>
              <a:rPr b="1" dirty="0">
                <a:solidFill>
                  <a:srgbClr val="0070C0"/>
                </a:solidFill>
                <a:latin typeface="Franklin Gothic Book"/>
                <a:cs typeface="Franklin Gothic Book"/>
              </a:rPr>
              <a:t>e</a:t>
            </a:r>
            <a:r>
              <a:rPr b="1" spc="75" dirty="0">
                <a:solidFill>
                  <a:srgbClr val="0070C0"/>
                </a:solidFill>
                <a:latin typeface="Franklin Gothic Book"/>
                <a:cs typeface="Franklin Gothic Book"/>
              </a:rPr>
              <a:t>r</a:t>
            </a:r>
            <a:r>
              <a:rPr b="1" dirty="0">
                <a:solidFill>
                  <a:srgbClr val="0070C0"/>
                </a:solidFill>
                <a:latin typeface="Franklin Gothic Book"/>
                <a:cs typeface="Franklin Gothic Book"/>
              </a:rPr>
              <a:t>t</a:t>
            </a:r>
            <a:r>
              <a:rPr b="1" spc="-5" dirty="0">
                <a:solidFill>
                  <a:srgbClr val="0070C0"/>
                </a:solidFill>
                <a:latin typeface="Franklin Gothic Book"/>
                <a:cs typeface="Franklin Gothic Book"/>
              </a:rPr>
              <a:t>i</a:t>
            </a:r>
            <a:r>
              <a:rPr b="1" dirty="0">
                <a:solidFill>
                  <a:srgbClr val="0070C0"/>
                </a:solidFill>
                <a:latin typeface="Franklin Gothic Book"/>
                <a:cs typeface="Franklin Gothic Book"/>
              </a:rPr>
              <a:t>k</a:t>
            </a:r>
            <a:r>
              <a:rPr b="1" spc="-15" dirty="0">
                <a:solidFill>
                  <a:srgbClr val="0070C0"/>
                </a:solidFill>
                <a:latin typeface="Franklin Gothic Book"/>
                <a:cs typeface="Franklin Gothic Book"/>
              </a:rPr>
              <a:t>á</a:t>
            </a:r>
            <a:r>
              <a:rPr b="1" spc="20" dirty="0">
                <a:solidFill>
                  <a:srgbClr val="0070C0"/>
                </a:solidFill>
                <a:latin typeface="Franklin Gothic Book"/>
                <a:cs typeface="Franklin Gothic Book"/>
              </a:rPr>
              <a:t>l</a:t>
            </a:r>
            <a:r>
              <a:rPr b="1" spc="-15" dirty="0">
                <a:solidFill>
                  <a:srgbClr val="0070C0"/>
                </a:solidFill>
                <a:latin typeface="Franklin Gothic Book"/>
                <a:cs typeface="Franklin Gothic Book"/>
              </a:rPr>
              <a:t>nu</a:t>
            </a:r>
            <a:r>
              <a:rPr b="1" spc="-65" dirty="0">
                <a:solidFill>
                  <a:srgbClr val="0070C0"/>
                </a:solidFill>
                <a:latin typeface="Franklin Gothic Book"/>
                <a:cs typeface="Franklin Gothic Book"/>
              </a:rPr>
              <a:t> </a:t>
            </a:r>
            <a:r>
              <a:rPr b="1" spc="25" dirty="0">
                <a:solidFill>
                  <a:srgbClr val="0070C0"/>
                </a:solidFill>
                <a:latin typeface="Franklin Gothic Book"/>
                <a:cs typeface="Franklin Gothic Book"/>
              </a:rPr>
              <a:t>s</a:t>
            </a:r>
            <a:r>
              <a:rPr b="1" dirty="0">
                <a:solidFill>
                  <a:srgbClr val="0070C0"/>
                </a:solidFill>
                <a:latin typeface="Franklin Gothic Book"/>
                <a:cs typeface="Franklin Gothic Book"/>
              </a:rPr>
              <a:t>p</a:t>
            </a:r>
            <a:r>
              <a:rPr b="1" spc="5" dirty="0">
                <a:solidFill>
                  <a:srgbClr val="0070C0"/>
                </a:solidFill>
                <a:latin typeface="Franklin Gothic Book"/>
                <a:cs typeface="Franklin Gothic Book"/>
              </a:rPr>
              <a:t>ol</a:t>
            </a:r>
            <a:r>
              <a:rPr b="1" spc="-15" dirty="0">
                <a:solidFill>
                  <a:srgbClr val="0070C0"/>
                </a:solidFill>
                <a:latin typeface="Franklin Gothic Book"/>
                <a:cs typeface="Franklin Gothic Book"/>
              </a:rPr>
              <a:t>u</a:t>
            </a:r>
            <a:r>
              <a:rPr b="1" dirty="0">
                <a:solidFill>
                  <a:srgbClr val="0070C0"/>
                </a:solidFill>
                <a:latin typeface="Franklin Gothic Book"/>
                <a:cs typeface="Franklin Gothic Book"/>
              </a:rPr>
              <a:t>pr</a:t>
            </a:r>
            <a:r>
              <a:rPr b="1" spc="-15" dirty="0">
                <a:solidFill>
                  <a:srgbClr val="0070C0"/>
                </a:solidFill>
                <a:latin typeface="Franklin Gothic Book"/>
                <a:cs typeface="Franklin Gothic Book"/>
              </a:rPr>
              <a:t>á</a:t>
            </a:r>
            <a:r>
              <a:rPr b="1" dirty="0">
                <a:solidFill>
                  <a:srgbClr val="0070C0"/>
                </a:solidFill>
                <a:latin typeface="Franklin Gothic Book"/>
                <a:cs typeface="Franklin Gothic Book"/>
              </a:rPr>
              <a:t>c</a:t>
            </a:r>
            <a:r>
              <a:rPr b="1" spc="-15" dirty="0">
                <a:solidFill>
                  <a:srgbClr val="0070C0"/>
                </a:solidFill>
                <a:latin typeface="Franklin Gothic Book"/>
                <a:cs typeface="Franklin Gothic Book"/>
              </a:rPr>
              <a:t>u</a:t>
            </a:r>
            <a:r>
              <a:rPr b="1" spc="-5" dirty="0">
                <a:solidFill>
                  <a:srgbClr val="0070C0"/>
                </a:solidFill>
                <a:latin typeface="Franklin Gothic Book"/>
                <a:cs typeface="Franklin Gothic Book"/>
              </a:rPr>
              <a:t> </a:t>
            </a:r>
            <a:r>
              <a:rPr b="1" spc="15" dirty="0">
                <a:solidFill>
                  <a:srgbClr val="0070C0"/>
                </a:solidFill>
                <a:latin typeface="Franklin Gothic Book"/>
                <a:cs typeface="Franklin Gothic Book"/>
              </a:rPr>
              <a:t>m</a:t>
            </a:r>
            <a:r>
              <a:rPr b="1" dirty="0">
                <a:solidFill>
                  <a:srgbClr val="0070C0"/>
                </a:solidFill>
                <a:latin typeface="Franklin Gothic Book"/>
                <a:cs typeface="Franklin Gothic Book"/>
              </a:rPr>
              <a:t>e</a:t>
            </a:r>
            <a:r>
              <a:rPr b="1" spc="10" dirty="0">
                <a:solidFill>
                  <a:srgbClr val="0070C0"/>
                </a:solidFill>
                <a:latin typeface="Franklin Gothic Book"/>
                <a:cs typeface="Franklin Gothic Book"/>
              </a:rPr>
              <a:t>d</a:t>
            </a:r>
            <a:r>
              <a:rPr b="1" spc="-10" dirty="0">
                <a:solidFill>
                  <a:srgbClr val="0070C0"/>
                </a:solidFill>
                <a:latin typeface="Franklin Gothic Book"/>
                <a:cs typeface="Franklin Gothic Book"/>
              </a:rPr>
              <a:t>zi</a:t>
            </a:r>
            <a:r>
              <a:rPr b="1" spc="-65" dirty="0">
                <a:solidFill>
                  <a:srgbClr val="0070C0"/>
                </a:solidFill>
                <a:latin typeface="Franklin Gothic Book"/>
                <a:cs typeface="Franklin Gothic Book"/>
              </a:rPr>
              <a:t> </a:t>
            </a:r>
            <a:r>
              <a:rPr b="1" spc="25" dirty="0" err="1">
                <a:solidFill>
                  <a:srgbClr val="0070C0"/>
                </a:solidFill>
                <a:latin typeface="Franklin Gothic Book"/>
                <a:cs typeface="Franklin Gothic Book"/>
              </a:rPr>
              <a:t>s</a:t>
            </a:r>
            <a:r>
              <a:rPr b="1" spc="0" dirty="0" err="1">
                <a:solidFill>
                  <a:srgbClr val="0070C0"/>
                </a:solidFill>
                <a:latin typeface="Franklin Gothic Book"/>
                <a:cs typeface="Franklin Gothic Book"/>
              </a:rPr>
              <a:t>u</a:t>
            </a:r>
            <a:r>
              <a:rPr b="1" spc="15" dirty="0" err="1">
                <a:solidFill>
                  <a:srgbClr val="0070C0"/>
                </a:solidFill>
                <a:latin typeface="Franklin Gothic Book"/>
                <a:cs typeface="Franklin Gothic Book"/>
              </a:rPr>
              <a:t>b</a:t>
            </a:r>
            <a:r>
              <a:rPr b="1" spc="-10" dirty="0" err="1">
                <a:solidFill>
                  <a:srgbClr val="0070C0"/>
                </a:solidFill>
                <a:latin typeface="Franklin Gothic Book"/>
                <a:cs typeface="Franklin Gothic Book"/>
              </a:rPr>
              <a:t>je</a:t>
            </a:r>
            <a:r>
              <a:rPr b="1" dirty="0" err="1">
                <a:solidFill>
                  <a:srgbClr val="0070C0"/>
                </a:solidFill>
                <a:latin typeface="Franklin Gothic Book"/>
                <a:cs typeface="Franklin Gothic Book"/>
              </a:rPr>
              <a:t>kt</a:t>
            </a:r>
            <a:r>
              <a:rPr b="1" spc="-35" dirty="0" err="1">
                <a:solidFill>
                  <a:srgbClr val="0070C0"/>
                </a:solidFill>
                <a:latin typeface="Franklin Gothic Book"/>
                <a:cs typeface="Franklin Gothic Book"/>
              </a:rPr>
              <a:t>m</a:t>
            </a:r>
            <a:r>
              <a:rPr b="1" spc="-5" dirty="0" err="1">
                <a:solidFill>
                  <a:srgbClr val="0070C0"/>
                </a:solidFill>
                <a:latin typeface="Franklin Gothic Book"/>
                <a:cs typeface="Franklin Gothic Book"/>
              </a:rPr>
              <a:t>i</a:t>
            </a:r>
            <a:r>
              <a:rPr b="1" spc="-70" dirty="0">
                <a:solidFill>
                  <a:srgbClr val="0070C0"/>
                </a:solidFill>
                <a:latin typeface="Franklin Gothic Book"/>
                <a:cs typeface="Franklin Gothic Book"/>
              </a:rPr>
              <a:t> </a:t>
            </a:r>
            <a:r>
              <a:rPr b="1" spc="10" dirty="0" err="1" smtClean="0">
                <a:solidFill>
                  <a:srgbClr val="0070C0"/>
                </a:solidFill>
                <a:latin typeface="Franklin Gothic Book"/>
                <a:cs typeface="Franklin Gothic Book"/>
              </a:rPr>
              <a:t>d</a:t>
            </a:r>
            <a:r>
              <a:rPr b="1" dirty="0" err="1" smtClean="0">
                <a:solidFill>
                  <a:srgbClr val="0070C0"/>
                </a:solidFill>
                <a:latin typeface="Franklin Gothic Book"/>
                <a:cs typeface="Franklin Gothic Book"/>
              </a:rPr>
              <a:t>o</a:t>
            </a:r>
            <a:r>
              <a:rPr b="1" spc="10" dirty="0" err="1" smtClean="0">
                <a:solidFill>
                  <a:srgbClr val="0070C0"/>
                </a:solidFill>
                <a:latin typeface="Franklin Gothic Book"/>
                <a:cs typeface="Franklin Gothic Book"/>
              </a:rPr>
              <a:t>d</a:t>
            </a:r>
            <a:r>
              <a:rPr b="1" spc="-10" dirty="0" err="1" smtClean="0">
                <a:solidFill>
                  <a:srgbClr val="0070C0"/>
                </a:solidFill>
                <a:latin typeface="Franklin Gothic Book"/>
                <a:cs typeface="Franklin Gothic Book"/>
              </a:rPr>
              <a:t>áva</a:t>
            </a:r>
            <a:r>
              <a:rPr b="1" spc="-20" dirty="0" err="1" smtClean="0">
                <a:solidFill>
                  <a:srgbClr val="0070C0"/>
                </a:solidFill>
                <a:latin typeface="Franklin Gothic Book"/>
                <a:cs typeface="Franklin Gothic Book"/>
              </a:rPr>
              <a:t>t</a:t>
            </a:r>
            <a:r>
              <a:rPr b="1" spc="-15" dirty="0" err="1" smtClean="0">
                <a:solidFill>
                  <a:srgbClr val="0070C0"/>
                </a:solidFill>
                <a:latin typeface="Franklin Gothic Book"/>
                <a:cs typeface="Franklin Gothic Book"/>
              </a:rPr>
              <a:t>e</a:t>
            </a:r>
            <a:r>
              <a:rPr lang="sk-SK" b="1" spc="-15" dirty="0" err="1" smtClean="0">
                <a:solidFill>
                  <a:srgbClr val="0070C0"/>
                </a:solidFill>
                <a:latin typeface="Franklin Gothic Book"/>
                <a:cs typeface="Franklin Gothic Book"/>
              </a:rPr>
              <a:t>ľs</a:t>
            </a:r>
            <a:r>
              <a:rPr b="1" spc="20" dirty="0" err="1" smtClean="0">
                <a:solidFill>
                  <a:srgbClr val="0070C0"/>
                </a:solidFill>
                <a:latin typeface="Franklin Gothic Book"/>
                <a:cs typeface="Franklin Gothic Book"/>
              </a:rPr>
              <a:t>k</a:t>
            </a:r>
            <a:r>
              <a:rPr b="1" dirty="0" err="1" smtClean="0">
                <a:solidFill>
                  <a:srgbClr val="0070C0"/>
                </a:solidFill>
                <a:latin typeface="Franklin Gothic Book"/>
                <a:cs typeface="Franklin Gothic Book"/>
              </a:rPr>
              <a:t>é</a:t>
            </a:r>
            <a:r>
              <a:rPr b="1" spc="10" dirty="0" err="1" smtClean="0">
                <a:solidFill>
                  <a:srgbClr val="0070C0"/>
                </a:solidFill>
                <a:latin typeface="Franklin Gothic Book"/>
                <a:cs typeface="Franklin Gothic Book"/>
              </a:rPr>
              <a:t>h</a:t>
            </a:r>
            <a:r>
              <a:rPr b="1" spc="-15" dirty="0" err="1" smtClean="0">
                <a:solidFill>
                  <a:srgbClr val="0070C0"/>
                </a:solidFill>
                <a:latin typeface="Franklin Gothic Book"/>
                <a:cs typeface="Franklin Gothic Book"/>
              </a:rPr>
              <a:t>o</a:t>
            </a:r>
            <a:r>
              <a:rPr b="1" spc="-50" dirty="0" smtClean="0">
                <a:solidFill>
                  <a:srgbClr val="0070C0"/>
                </a:solidFill>
                <a:latin typeface="Franklin Gothic Book"/>
                <a:cs typeface="Franklin Gothic Book"/>
              </a:rPr>
              <a:t> </a:t>
            </a:r>
            <a:r>
              <a:rPr b="1" spc="0" dirty="0" smtClean="0">
                <a:solidFill>
                  <a:srgbClr val="0070C0"/>
                </a:solidFill>
                <a:latin typeface="Franklin Gothic Book"/>
                <a:cs typeface="Franklin Gothic Book"/>
              </a:rPr>
              <a:t>re</a:t>
            </a:r>
            <a:r>
              <a:rPr lang="sk-SK" b="1" spc="0" dirty="0" smtClean="0">
                <a:solidFill>
                  <a:srgbClr val="0070C0"/>
                </a:solidFill>
                <a:latin typeface="Franklin Gothic Book"/>
                <a:cs typeface="Franklin Gothic Book"/>
              </a:rPr>
              <a:t>ťa</a:t>
            </a:r>
            <a:r>
              <a:rPr b="1" spc="5" dirty="0" err="1" smtClean="0">
                <a:solidFill>
                  <a:srgbClr val="0070C0"/>
                </a:solidFill>
                <a:latin typeface="Franklin Gothic Book"/>
                <a:cs typeface="Franklin Gothic Book"/>
              </a:rPr>
              <a:t>z</a:t>
            </a:r>
            <a:r>
              <a:rPr b="1" spc="-5" dirty="0" err="1" smtClean="0">
                <a:solidFill>
                  <a:srgbClr val="0070C0"/>
                </a:solidFill>
                <a:latin typeface="Franklin Gothic Book"/>
                <a:cs typeface="Franklin Gothic Book"/>
              </a:rPr>
              <a:t>c</a:t>
            </a:r>
            <a:r>
              <a:rPr b="1" spc="-15" dirty="0" err="1" smtClean="0">
                <a:solidFill>
                  <a:srgbClr val="0070C0"/>
                </a:solidFill>
                <a:latin typeface="Franklin Gothic Book"/>
                <a:cs typeface="Franklin Gothic Book"/>
              </a:rPr>
              <a:t>a</a:t>
            </a:r>
            <a:r>
              <a:rPr b="1" spc="-65" dirty="0" smtClean="0">
                <a:solidFill>
                  <a:srgbClr val="0070C0"/>
                </a:solidFill>
                <a:latin typeface="Franklin Gothic Book"/>
                <a:cs typeface="Franklin Gothic Book"/>
              </a:rPr>
              <a:t> </a:t>
            </a:r>
            <a:r>
              <a:rPr b="1" spc="0" dirty="0" err="1">
                <a:solidFill>
                  <a:srgbClr val="0070C0"/>
                </a:solidFill>
                <a:latin typeface="Franklin Gothic Book"/>
                <a:cs typeface="Franklin Gothic Book"/>
              </a:rPr>
              <a:t>pr</a:t>
            </a:r>
            <a:r>
              <a:rPr b="1" spc="-5" dirty="0" err="1">
                <a:solidFill>
                  <a:srgbClr val="0070C0"/>
                </a:solidFill>
                <a:latin typeface="Franklin Gothic Book"/>
                <a:cs typeface="Franklin Gothic Book"/>
              </a:rPr>
              <a:t>i</a:t>
            </a:r>
            <a:r>
              <a:rPr b="1" spc="5" dirty="0">
                <a:solidFill>
                  <a:srgbClr val="0070C0"/>
                </a:solidFill>
                <a:latin typeface="Franklin Gothic Book"/>
                <a:cs typeface="Franklin Gothic Book"/>
              </a:rPr>
              <a:t> </a:t>
            </a:r>
            <a:r>
              <a:rPr b="1" spc="5" dirty="0" err="1" smtClean="0">
                <a:solidFill>
                  <a:srgbClr val="0070C0"/>
                </a:solidFill>
                <a:latin typeface="Franklin Gothic Book"/>
                <a:cs typeface="Franklin Gothic Book"/>
              </a:rPr>
              <a:t>z</a:t>
            </a:r>
            <a:r>
              <a:rPr b="1" spc="0" dirty="0" err="1" smtClean="0">
                <a:solidFill>
                  <a:srgbClr val="0070C0"/>
                </a:solidFill>
                <a:latin typeface="Franklin Gothic Book"/>
                <a:cs typeface="Franklin Gothic Book"/>
              </a:rPr>
              <a:t>r</a:t>
            </a:r>
            <a:r>
              <a:rPr b="1" spc="10" dirty="0" err="1" smtClean="0">
                <a:solidFill>
                  <a:srgbClr val="0070C0"/>
                </a:solidFill>
                <a:latin typeface="Franklin Gothic Book"/>
                <a:cs typeface="Franklin Gothic Book"/>
              </a:rPr>
              <a:t>ia</a:t>
            </a:r>
            <a:r>
              <a:rPr lang="sk-SK" b="1" spc="10" dirty="0" smtClean="0">
                <a:solidFill>
                  <a:srgbClr val="0070C0"/>
                </a:solidFill>
                <a:latin typeface="Franklin Gothic Book"/>
                <a:cs typeface="Franklin Gothic Book"/>
              </a:rPr>
              <a:t>ď</a:t>
            </a:r>
            <a:r>
              <a:rPr b="1" spc="-45" dirty="0" err="1" smtClean="0">
                <a:solidFill>
                  <a:srgbClr val="0070C0"/>
                </a:solidFill>
                <a:latin typeface="Franklin Gothic Book"/>
                <a:cs typeface="Franklin Gothic Book"/>
              </a:rPr>
              <a:t>o</a:t>
            </a:r>
            <a:r>
              <a:rPr b="1" spc="-20" dirty="0" err="1" smtClean="0">
                <a:solidFill>
                  <a:srgbClr val="0070C0"/>
                </a:solidFill>
                <a:latin typeface="Franklin Gothic Book"/>
                <a:cs typeface="Franklin Gothic Book"/>
              </a:rPr>
              <a:t>v</a:t>
            </a:r>
            <a:r>
              <a:rPr b="1" spc="-15" dirty="0" err="1" smtClean="0">
                <a:solidFill>
                  <a:srgbClr val="0070C0"/>
                </a:solidFill>
                <a:latin typeface="Franklin Gothic Book"/>
                <a:cs typeface="Franklin Gothic Book"/>
              </a:rPr>
              <a:t>a</a:t>
            </a:r>
            <a:r>
              <a:rPr b="1" spc="-10" dirty="0" err="1" smtClean="0">
                <a:solidFill>
                  <a:srgbClr val="0070C0"/>
                </a:solidFill>
                <a:latin typeface="Franklin Gothic Book"/>
                <a:cs typeface="Franklin Gothic Book"/>
              </a:rPr>
              <a:t>n</a:t>
            </a:r>
            <a:r>
              <a:rPr b="1" spc="-5" dirty="0" err="1" smtClean="0">
                <a:solidFill>
                  <a:srgbClr val="0070C0"/>
                </a:solidFill>
                <a:latin typeface="Franklin Gothic Book"/>
                <a:cs typeface="Franklin Gothic Book"/>
              </a:rPr>
              <a:t>í</a:t>
            </a:r>
            <a:r>
              <a:rPr b="1" spc="-65" dirty="0" smtClean="0">
                <a:solidFill>
                  <a:srgbClr val="0070C0"/>
                </a:solidFill>
                <a:latin typeface="Franklin Gothic Book"/>
                <a:cs typeface="Franklin Gothic Book"/>
              </a:rPr>
              <a:t> </a:t>
            </a:r>
            <a:r>
              <a:rPr b="1" spc="-15" dirty="0">
                <a:solidFill>
                  <a:srgbClr val="0070C0"/>
                </a:solidFill>
                <a:latin typeface="Franklin Gothic Book"/>
                <a:cs typeface="Franklin Gothic Book"/>
              </a:rPr>
              <a:t>a</a:t>
            </a:r>
            <a:r>
              <a:rPr b="1" spc="5" dirty="0">
                <a:solidFill>
                  <a:srgbClr val="0070C0"/>
                </a:solidFill>
                <a:latin typeface="Franklin Gothic Book"/>
                <a:cs typeface="Franklin Gothic Book"/>
              </a:rPr>
              <a:t> </a:t>
            </a:r>
            <a:r>
              <a:rPr b="1" spc="-45" dirty="0">
                <a:solidFill>
                  <a:srgbClr val="0070C0"/>
                </a:solidFill>
                <a:latin typeface="Franklin Gothic Book"/>
                <a:cs typeface="Franklin Gothic Book"/>
              </a:rPr>
              <a:t>r</a:t>
            </a:r>
            <a:r>
              <a:rPr b="1" spc="5" dirty="0">
                <a:solidFill>
                  <a:srgbClr val="0070C0"/>
                </a:solidFill>
                <a:latin typeface="Franklin Gothic Book"/>
                <a:cs typeface="Franklin Gothic Book"/>
              </a:rPr>
              <a:t>oz</a:t>
            </a:r>
            <a:r>
              <a:rPr b="1" spc="-20" dirty="0">
                <a:solidFill>
                  <a:srgbClr val="0070C0"/>
                </a:solidFill>
                <a:latin typeface="Franklin Gothic Book"/>
                <a:cs typeface="Franklin Gothic Book"/>
              </a:rPr>
              <a:t>v</a:t>
            </a:r>
            <a:r>
              <a:rPr b="1" dirty="0">
                <a:solidFill>
                  <a:srgbClr val="0070C0"/>
                </a:solidFill>
                <a:latin typeface="Franklin Gothic Book"/>
                <a:cs typeface="Franklin Gothic Book"/>
              </a:rPr>
              <a:t>o</a:t>
            </a:r>
            <a:r>
              <a:rPr b="1" spc="10" dirty="0">
                <a:solidFill>
                  <a:srgbClr val="0070C0"/>
                </a:solidFill>
                <a:latin typeface="Franklin Gothic Book"/>
                <a:cs typeface="Franklin Gothic Book"/>
              </a:rPr>
              <a:t>j</a:t>
            </a:r>
            <a:r>
              <a:rPr b="1" spc="-5" dirty="0">
                <a:solidFill>
                  <a:srgbClr val="0070C0"/>
                </a:solidFill>
                <a:latin typeface="Franklin Gothic Book"/>
                <a:cs typeface="Franklin Gothic Book"/>
              </a:rPr>
              <a:t>i</a:t>
            </a:r>
            <a:r>
              <a:rPr b="1" spc="-65" dirty="0">
                <a:solidFill>
                  <a:srgbClr val="0070C0"/>
                </a:solidFill>
                <a:latin typeface="Franklin Gothic Book"/>
                <a:cs typeface="Franklin Gothic Book"/>
              </a:rPr>
              <a:t> </a:t>
            </a:r>
            <a:r>
              <a:rPr b="1" spc="20" dirty="0" err="1">
                <a:solidFill>
                  <a:srgbClr val="0070C0"/>
                </a:solidFill>
                <a:latin typeface="Franklin Gothic Book"/>
                <a:cs typeface="Franklin Gothic Book"/>
              </a:rPr>
              <a:t>k</a:t>
            </a:r>
            <a:r>
              <a:rPr b="1" spc="0" dirty="0" err="1">
                <a:solidFill>
                  <a:srgbClr val="0070C0"/>
                </a:solidFill>
                <a:latin typeface="Franklin Gothic Book"/>
                <a:cs typeface="Franklin Gothic Book"/>
              </a:rPr>
              <a:t>r</a:t>
            </a:r>
            <a:r>
              <a:rPr b="1" spc="10" dirty="0" err="1">
                <a:solidFill>
                  <a:srgbClr val="0070C0"/>
                </a:solidFill>
                <a:latin typeface="Franklin Gothic Book"/>
                <a:cs typeface="Franklin Gothic Book"/>
              </a:rPr>
              <a:t>á</a:t>
            </a:r>
            <a:r>
              <a:rPr b="1" dirty="0" err="1">
                <a:solidFill>
                  <a:srgbClr val="0070C0"/>
                </a:solidFill>
                <a:latin typeface="Franklin Gothic Book"/>
                <a:cs typeface="Franklin Gothic Book"/>
              </a:rPr>
              <a:t>tk</a:t>
            </a:r>
            <a:r>
              <a:rPr b="1" spc="-45" dirty="0" err="1">
                <a:solidFill>
                  <a:srgbClr val="0070C0"/>
                </a:solidFill>
                <a:latin typeface="Franklin Gothic Book"/>
                <a:cs typeface="Franklin Gothic Book"/>
              </a:rPr>
              <a:t>y</a:t>
            </a:r>
            <a:r>
              <a:rPr b="1" spc="-5" dirty="0" err="1">
                <a:solidFill>
                  <a:srgbClr val="0070C0"/>
                </a:solidFill>
                <a:latin typeface="Franklin Gothic Book"/>
                <a:cs typeface="Franklin Gothic Book"/>
              </a:rPr>
              <a:t>c</a:t>
            </a:r>
            <a:r>
              <a:rPr b="1" spc="-15" dirty="0" err="1">
                <a:solidFill>
                  <a:srgbClr val="0070C0"/>
                </a:solidFill>
                <a:latin typeface="Franklin Gothic Book"/>
                <a:cs typeface="Franklin Gothic Book"/>
              </a:rPr>
              <a:t>h</a:t>
            </a:r>
            <a:r>
              <a:rPr b="1" spc="-5" dirty="0">
                <a:solidFill>
                  <a:srgbClr val="0070C0"/>
                </a:solidFill>
                <a:latin typeface="Franklin Gothic Book"/>
                <a:cs typeface="Franklin Gothic Book"/>
              </a:rPr>
              <a:t> </a:t>
            </a:r>
            <a:r>
              <a:rPr b="1" spc="15" dirty="0" err="1" smtClean="0">
                <a:solidFill>
                  <a:srgbClr val="0070C0"/>
                </a:solidFill>
                <a:latin typeface="Franklin Gothic Book"/>
                <a:cs typeface="Franklin Gothic Book"/>
              </a:rPr>
              <a:t>d</a:t>
            </a:r>
            <a:r>
              <a:rPr b="1" spc="0" dirty="0" err="1" smtClean="0">
                <a:solidFill>
                  <a:srgbClr val="0070C0"/>
                </a:solidFill>
                <a:latin typeface="Franklin Gothic Book"/>
                <a:cs typeface="Franklin Gothic Book"/>
              </a:rPr>
              <a:t>o</a:t>
            </a:r>
            <a:r>
              <a:rPr b="1" spc="15" dirty="0" err="1" smtClean="0">
                <a:solidFill>
                  <a:srgbClr val="0070C0"/>
                </a:solidFill>
                <a:latin typeface="Franklin Gothic Book"/>
                <a:cs typeface="Franklin Gothic Book"/>
              </a:rPr>
              <a:t>d</a:t>
            </a:r>
            <a:r>
              <a:rPr b="1" spc="-10" dirty="0" err="1" smtClean="0">
                <a:solidFill>
                  <a:srgbClr val="0070C0"/>
                </a:solidFill>
                <a:latin typeface="Franklin Gothic Book"/>
                <a:cs typeface="Franklin Gothic Book"/>
              </a:rPr>
              <a:t>áva</a:t>
            </a:r>
            <a:r>
              <a:rPr b="1" spc="-50" dirty="0" err="1" smtClean="0">
                <a:solidFill>
                  <a:srgbClr val="0070C0"/>
                </a:solidFill>
                <a:latin typeface="Franklin Gothic Book"/>
                <a:cs typeface="Franklin Gothic Book"/>
              </a:rPr>
              <a:t>t</a:t>
            </a:r>
            <a:r>
              <a:rPr b="1" spc="-15" dirty="0" err="1" smtClean="0">
                <a:solidFill>
                  <a:srgbClr val="0070C0"/>
                </a:solidFill>
                <a:latin typeface="Franklin Gothic Book"/>
                <a:cs typeface="Franklin Gothic Book"/>
              </a:rPr>
              <a:t>e</a:t>
            </a:r>
            <a:r>
              <a:rPr lang="sk-SK" b="1" spc="-15" dirty="0" err="1" smtClean="0">
                <a:solidFill>
                  <a:srgbClr val="0070C0"/>
                </a:solidFill>
                <a:latin typeface="Franklin Gothic Book"/>
                <a:cs typeface="Franklin Gothic Book"/>
              </a:rPr>
              <a:t>ľs</a:t>
            </a:r>
            <a:r>
              <a:rPr b="1" spc="20" dirty="0" err="1" smtClean="0">
                <a:solidFill>
                  <a:srgbClr val="0070C0"/>
                </a:solidFill>
                <a:latin typeface="Franklin Gothic Book"/>
                <a:cs typeface="Franklin Gothic Book"/>
              </a:rPr>
              <a:t>k</a:t>
            </a:r>
            <a:r>
              <a:rPr b="1" dirty="0" err="1" smtClean="0">
                <a:solidFill>
                  <a:srgbClr val="0070C0"/>
                </a:solidFill>
                <a:latin typeface="Franklin Gothic Book"/>
                <a:cs typeface="Franklin Gothic Book"/>
              </a:rPr>
              <a:t>ý</a:t>
            </a:r>
            <a:r>
              <a:rPr b="1" spc="20" dirty="0" err="1" smtClean="0">
                <a:solidFill>
                  <a:srgbClr val="0070C0"/>
                </a:solidFill>
                <a:latin typeface="Franklin Gothic Book"/>
                <a:cs typeface="Franklin Gothic Book"/>
              </a:rPr>
              <a:t>c</a:t>
            </a:r>
            <a:r>
              <a:rPr b="1" spc="-15" dirty="0" err="1" smtClean="0">
                <a:solidFill>
                  <a:srgbClr val="0070C0"/>
                </a:solidFill>
                <a:latin typeface="Franklin Gothic Book"/>
                <a:cs typeface="Franklin Gothic Book"/>
              </a:rPr>
              <a:t>h</a:t>
            </a:r>
            <a:r>
              <a:rPr b="1" spc="-15" dirty="0" smtClean="0">
                <a:solidFill>
                  <a:srgbClr val="0070C0"/>
                </a:solidFill>
                <a:latin typeface="Franklin Gothic Book"/>
                <a:cs typeface="Franklin Gothic Book"/>
              </a:rPr>
              <a:t> </a:t>
            </a:r>
            <a:r>
              <a:rPr b="1" dirty="0" smtClean="0">
                <a:solidFill>
                  <a:srgbClr val="0070C0"/>
                </a:solidFill>
                <a:latin typeface="Franklin Gothic Book"/>
                <a:cs typeface="Franklin Gothic Book"/>
              </a:rPr>
              <a:t>re</a:t>
            </a:r>
            <a:r>
              <a:rPr lang="sk-SK" b="1" dirty="0">
                <a:solidFill>
                  <a:srgbClr val="0070C0"/>
                </a:solidFill>
                <a:latin typeface="Franklin Gothic Book"/>
                <a:cs typeface="Franklin Gothic Book"/>
              </a:rPr>
              <a:t>ť</a:t>
            </a:r>
            <a:r>
              <a:rPr lang="sk-SK" b="1" dirty="0" smtClean="0">
                <a:solidFill>
                  <a:srgbClr val="0070C0"/>
                </a:solidFill>
                <a:latin typeface="Franklin Gothic Book"/>
                <a:cs typeface="Franklin Gothic Book"/>
              </a:rPr>
              <a:t>a</a:t>
            </a:r>
            <a:r>
              <a:rPr b="1" spc="0" dirty="0" err="1" smtClean="0">
                <a:solidFill>
                  <a:srgbClr val="0070C0"/>
                </a:solidFill>
                <a:latin typeface="Franklin Gothic Book"/>
                <a:cs typeface="Franklin Gothic Book"/>
              </a:rPr>
              <a:t>z</a:t>
            </a:r>
            <a:r>
              <a:rPr b="1" spc="-5" dirty="0" err="1" smtClean="0">
                <a:solidFill>
                  <a:srgbClr val="0070C0"/>
                </a:solidFill>
                <a:latin typeface="Franklin Gothic Book"/>
                <a:cs typeface="Franklin Gothic Book"/>
              </a:rPr>
              <a:t>c</a:t>
            </a:r>
            <a:r>
              <a:rPr b="1" spc="-45" dirty="0" err="1" smtClean="0">
                <a:solidFill>
                  <a:srgbClr val="0070C0"/>
                </a:solidFill>
                <a:latin typeface="Franklin Gothic Book"/>
                <a:cs typeface="Franklin Gothic Book"/>
              </a:rPr>
              <a:t>o</a:t>
            </a:r>
            <a:r>
              <a:rPr b="1" spc="-10" dirty="0" err="1" smtClean="0">
                <a:solidFill>
                  <a:srgbClr val="0070C0"/>
                </a:solidFill>
                <a:latin typeface="Franklin Gothic Book"/>
                <a:cs typeface="Franklin Gothic Book"/>
              </a:rPr>
              <a:t>v</a:t>
            </a:r>
            <a:r>
              <a:rPr b="1" spc="-75" dirty="0" smtClean="0">
                <a:solidFill>
                  <a:srgbClr val="0070C0"/>
                </a:solidFill>
                <a:latin typeface="Franklin Gothic Book"/>
                <a:cs typeface="Franklin Gothic Book"/>
              </a:rPr>
              <a:t> </a:t>
            </a:r>
            <a:r>
              <a:rPr b="1" spc="-15" dirty="0">
                <a:solidFill>
                  <a:srgbClr val="0070C0"/>
                </a:solidFill>
                <a:latin typeface="Franklin Gothic Book"/>
                <a:cs typeface="Franklin Gothic Book"/>
              </a:rPr>
              <a:t>a</a:t>
            </a:r>
            <a:r>
              <a:rPr b="1" spc="5" dirty="0">
                <a:solidFill>
                  <a:srgbClr val="0070C0"/>
                </a:solidFill>
                <a:latin typeface="Franklin Gothic Book"/>
                <a:cs typeface="Franklin Gothic Book"/>
              </a:rPr>
              <a:t> </a:t>
            </a:r>
            <a:r>
              <a:rPr b="1" spc="10" dirty="0">
                <a:solidFill>
                  <a:srgbClr val="0070C0"/>
                </a:solidFill>
                <a:latin typeface="Franklin Gothic Book"/>
                <a:cs typeface="Franklin Gothic Book"/>
              </a:rPr>
              <a:t>mi</a:t>
            </a:r>
            <a:r>
              <a:rPr b="1" dirty="0">
                <a:solidFill>
                  <a:srgbClr val="0070C0"/>
                </a:solidFill>
                <a:latin typeface="Franklin Gothic Book"/>
                <a:cs typeface="Franklin Gothic Book"/>
              </a:rPr>
              <a:t>es</a:t>
            </a:r>
            <a:r>
              <a:rPr b="1" spc="-25" dirty="0">
                <a:solidFill>
                  <a:srgbClr val="0070C0"/>
                </a:solidFill>
                <a:latin typeface="Franklin Gothic Book"/>
                <a:cs typeface="Franklin Gothic Book"/>
              </a:rPr>
              <a:t>t</a:t>
            </a:r>
            <a:r>
              <a:rPr b="1" spc="-40" dirty="0">
                <a:solidFill>
                  <a:srgbClr val="0070C0"/>
                </a:solidFill>
                <a:latin typeface="Franklin Gothic Book"/>
                <a:cs typeface="Franklin Gothic Book"/>
              </a:rPr>
              <a:t>n</a:t>
            </a:r>
            <a:r>
              <a:rPr b="1" spc="-45" dirty="0">
                <a:solidFill>
                  <a:srgbClr val="0070C0"/>
                </a:solidFill>
                <a:latin typeface="Franklin Gothic Book"/>
                <a:cs typeface="Franklin Gothic Book"/>
              </a:rPr>
              <a:t>y</a:t>
            </a:r>
            <a:r>
              <a:rPr b="1" spc="-5" dirty="0">
                <a:solidFill>
                  <a:srgbClr val="0070C0"/>
                </a:solidFill>
                <a:latin typeface="Franklin Gothic Book"/>
                <a:cs typeface="Franklin Gothic Book"/>
              </a:rPr>
              <a:t>c</a:t>
            </a:r>
            <a:r>
              <a:rPr b="1" spc="-15" dirty="0">
                <a:solidFill>
                  <a:srgbClr val="0070C0"/>
                </a:solidFill>
                <a:latin typeface="Franklin Gothic Book"/>
                <a:cs typeface="Franklin Gothic Book"/>
              </a:rPr>
              <a:t>h</a:t>
            </a:r>
            <a:r>
              <a:rPr b="1" spc="-60" dirty="0">
                <a:solidFill>
                  <a:srgbClr val="0070C0"/>
                </a:solidFill>
                <a:latin typeface="Franklin Gothic Book"/>
                <a:cs typeface="Franklin Gothic Book"/>
              </a:rPr>
              <a:t> </a:t>
            </a:r>
            <a:r>
              <a:rPr b="1" spc="20" dirty="0">
                <a:solidFill>
                  <a:srgbClr val="0070C0"/>
                </a:solidFill>
                <a:latin typeface="Franklin Gothic Book"/>
                <a:cs typeface="Franklin Gothic Book"/>
              </a:rPr>
              <a:t>t</a:t>
            </a:r>
            <a:r>
              <a:rPr b="1" dirty="0">
                <a:solidFill>
                  <a:srgbClr val="0070C0"/>
                </a:solidFill>
                <a:latin typeface="Franklin Gothic Book"/>
                <a:cs typeface="Franklin Gothic Book"/>
              </a:rPr>
              <a:t>r</a:t>
            </a:r>
            <a:r>
              <a:rPr b="1" spc="-15" dirty="0">
                <a:solidFill>
                  <a:srgbClr val="0070C0"/>
                </a:solidFill>
                <a:latin typeface="Franklin Gothic Book"/>
                <a:cs typeface="Franklin Gothic Book"/>
              </a:rPr>
              <a:t>h</a:t>
            </a:r>
            <a:r>
              <a:rPr b="1" spc="-40" dirty="0">
                <a:solidFill>
                  <a:srgbClr val="0070C0"/>
                </a:solidFill>
                <a:latin typeface="Franklin Gothic Book"/>
                <a:cs typeface="Franklin Gothic Book"/>
              </a:rPr>
              <a:t>o</a:t>
            </a:r>
            <a:r>
              <a:rPr b="1" spc="-10" dirty="0">
                <a:solidFill>
                  <a:srgbClr val="0070C0"/>
                </a:solidFill>
                <a:latin typeface="Franklin Gothic Book"/>
                <a:cs typeface="Franklin Gothic Book"/>
              </a:rPr>
              <a:t>v</a:t>
            </a:r>
            <a:r>
              <a:rPr b="1" spc="-55" dirty="0">
                <a:solidFill>
                  <a:srgbClr val="0070C0"/>
                </a:solidFill>
                <a:latin typeface="Franklin Gothic Book"/>
                <a:cs typeface="Franklin Gothic Book"/>
              </a:rPr>
              <a:t> </a:t>
            </a:r>
            <a:r>
              <a:rPr b="1" spc="-15" dirty="0">
                <a:solidFill>
                  <a:srgbClr val="0070C0"/>
                </a:solidFill>
                <a:latin typeface="Franklin Gothic Book"/>
                <a:cs typeface="Franklin Gothic Book"/>
              </a:rPr>
              <a:t>a</a:t>
            </a:r>
            <a:r>
              <a:rPr b="1" spc="5" dirty="0">
                <a:solidFill>
                  <a:srgbClr val="0070C0"/>
                </a:solidFill>
                <a:latin typeface="Franklin Gothic Book"/>
                <a:cs typeface="Franklin Gothic Book"/>
              </a:rPr>
              <a:t> </a:t>
            </a:r>
            <a:r>
              <a:rPr b="1" spc="0" dirty="0">
                <a:solidFill>
                  <a:srgbClr val="0070C0"/>
                </a:solidFill>
                <a:latin typeface="Franklin Gothic Book"/>
                <a:cs typeface="Franklin Gothic Book"/>
              </a:rPr>
              <a:t>n</a:t>
            </a:r>
            <a:r>
              <a:rPr b="1" spc="-15" dirty="0">
                <a:solidFill>
                  <a:srgbClr val="0070C0"/>
                </a:solidFill>
                <a:latin typeface="Franklin Gothic Book"/>
                <a:cs typeface="Franklin Gothic Book"/>
              </a:rPr>
              <a:t>a</a:t>
            </a:r>
            <a:r>
              <a:rPr b="1" spc="-20" dirty="0">
                <a:solidFill>
                  <a:srgbClr val="0070C0"/>
                </a:solidFill>
                <a:latin typeface="Franklin Gothic Book"/>
                <a:cs typeface="Franklin Gothic Book"/>
              </a:rPr>
              <a:t> </a:t>
            </a:r>
            <a:r>
              <a:rPr b="1" dirty="0">
                <a:solidFill>
                  <a:srgbClr val="0070C0"/>
                </a:solidFill>
                <a:latin typeface="Franklin Gothic Book"/>
                <a:cs typeface="Franklin Gothic Book"/>
              </a:rPr>
              <a:t>p</a:t>
            </a:r>
            <a:r>
              <a:rPr b="1" spc="-45" dirty="0">
                <a:solidFill>
                  <a:srgbClr val="0070C0"/>
                </a:solidFill>
                <a:latin typeface="Franklin Gothic Book"/>
                <a:cs typeface="Franklin Gothic Book"/>
              </a:rPr>
              <a:t>r</a:t>
            </a:r>
            <a:r>
              <a:rPr b="1" spc="0" dirty="0">
                <a:solidFill>
                  <a:srgbClr val="0070C0"/>
                </a:solidFill>
                <a:latin typeface="Franklin Gothic Book"/>
                <a:cs typeface="Franklin Gothic Book"/>
              </a:rPr>
              <a:t>o</a:t>
            </a:r>
            <a:r>
              <a:rPr b="1" dirty="0">
                <a:solidFill>
                  <a:srgbClr val="0070C0"/>
                </a:solidFill>
                <a:latin typeface="Franklin Gothic Book"/>
                <a:cs typeface="Franklin Gothic Book"/>
              </a:rPr>
              <a:t>p</a:t>
            </a:r>
            <a:r>
              <a:rPr b="1" spc="10" dirty="0">
                <a:solidFill>
                  <a:srgbClr val="0070C0"/>
                </a:solidFill>
                <a:latin typeface="Franklin Gothic Book"/>
                <a:cs typeface="Franklin Gothic Book"/>
              </a:rPr>
              <a:t>a</a:t>
            </a:r>
            <a:r>
              <a:rPr b="1" spc="20" dirty="0">
                <a:solidFill>
                  <a:srgbClr val="0070C0"/>
                </a:solidFill>
                <a:latin typeface="Franklin Gothic Book"/>
                <a:cs typeface="Franklin Gothic Book"/>
              </a:rPr>
              <a:t>g</a:t>
            </a:r>
            <a:r>
              <a:rPr b="1" spc="10" dirty="0">
                <a:solidFill>
                  <a:srgbClr val="0070C0"/>
                </a:solidFill>
                <a:latin typeface="Franklin Gothic Book"/>
                <a:cs typeface="Franklin Gothic Book"/>
              </a:rPr>
              <a:t>a</a:t>
            </a:r>
            <a:r>
              <a:rPr b="1" spc="-5" dirty="0">
                <a:solidFill>
                  <a:srgbClr val="0070C0"/>
                </a:solidFill>
                <a:latin typeface="Franklin Gothic Book"/>
                <a:cs typeface="Franklin Gothic Book"/>
              </a:rPr>
              <a:t>č</a:t>
            </a:r>
            <a:r>
              <a:rPr b="1" spc="-15" dirty="0">
                <a:solidFill>
                  <a:srgbClr val="0070C0"/>
                </a:solidFill>
                <a:latin typeface="Franklin Gothic Book"/>
                <a:cs typeface="Franklin Gothic Book"/>
              </a:rPr>
              <a:t>né</a:t>
            </a:r>
            <a:r>
              <a:rPr b="1" spc="-70" dirty="0">
                <a:solidFill>
                  <a:srgbClr val="0070C0"/>
                </a:solidFill>
                <a:latin typeface="Franklin Gothic Book"/>
                <a:cs typeface="Franklin Gothic Book"/>
              </a:rPr>
              <a:t> </a:t>
            </a:r>
            <a:r>
              <a:rPr b="1" spc="20" dirty="0">
                <a:solidFill>
                  <a:srgbClr val="0070C0"/>
                </a:solidFill>
                <a:latin typeface="Franklin Gothic Book"/>
                <a:cs typeface="Franklin Gothic Book"/>
              </a:rPr>
              <a:t>č</a:t>
            </a:r>
            <a:r>
              <a:rPr b="1" spc="5" dirty="0">
                <a:solidFill>
                  <a:srgbClr val="0070C0"/>
                </a:solidFill>
                <a:latin typeface="Franklin Gothic Book"/>
                <a:cs typeface="Franklin Gothic Book"/>
              </a:rPr>
              <a:t>inn</a:t>
            </a:r>
            <a:r>
              <a:rPr b="1" spc="-15" dirty="0">
                <a:solidFill>
                  <a:srgbClr val="0070C0"/>
                </a:solidFill>
                <a:latin typeface="Franklin Gothic Book"/>
                <a:cs typeface="Franklin Gothic Book"/>
              </a:rPr>
              <a:t>o</a:t>
            </a:r>
            <a:r>
              <a:rPr b="1" spc="-5" dirty="0">
                <a:solidFill>
                  <a:srgbClr val="0070C0"/>
                </a:solidFill>
                <a:latin typeface="Franklin Gothic Book"/>
                <a:cs typeface="Franklin Gothic Book"/>
              </a:rPr>
              <a:t>s</a:t>
            </a:r>
            <a:r>
              <a:rPr b="1" dirty="0">
                <a:solidFill>
                  <a:srgbClr val="0070C0"/>
                </a:solidFill>
                <a:latin typeface="Franklin Gothic Book"/>
                <a:cs typeface="Franklin Gothic Book"/>
              </a:rPr>
              <a:t>t</a:t>
            </a:r>
            <a:r>
              <a:rPr b="1" spc="-5" dirty="0">
                <a:solidFill>
                  <a:srgbClr val="0070C0"/>
                </a:solidFill>
                <a:latin typeface="Franklin Gothic Book"/>
                <a:cs typeface="Franklin Gothic Book"/>
              </a:rPr>
              <a:t>i</a:t>
            </a:r>
            <a:r>
              <a:rPr b="1" spc="-65" dirty="0">
                <a:solidFill>
                  <a:srgbClr val="0070C0"/>
                </a:solidFill>
                <a:latin typeface="Franklin Gothic Book"/>
                <a:cs typeface="Franklin Gothic Book"/>
              </a:rPr>
              <a:t> </a:t>
            </a:r>
            <a:r>
              <a:rPr b="1" spc="-10" dirty="0">
                <a:solidFill>
                  <a:srgbClr val="0070C0"/>
                </a:solidFill>
                <a:latin typeface="Franklin Gothic Book"/>
                <a:cs typeface="Franklin Gothic Book"/>
              </a:rPr>
              <a:t>v</a:t>
            </a:r>
            <a:r>
              <a:rPr b="1" spc="-5" dirty="0">
                <a:solidFill>
                  <a:srgbClr val="0070C0"/>
                </a:solidFill>
                <a:latin typeface="Franklin Gothic Book"/>
                <a:cs typeface="Franklin Gothic Book"/>
              </a:rPr>
              <a:t> </a:t>
            </a:r>
            <a:r>
              <a:rPr b="1" spc="15" dirty="0">
                <a:solidFill>
                  <a:srgbClr val="0070C0"/>
                </a:solidFill>
                <a:latin typeface="Franklin Gothic Book"/>
                <a:cs typeface="Franklin Gothic Book"/>
              </a:rPr>
              <a:t>m</a:t>
            </a:r>
            <a:r>
              <a:rPr b="1" spc="10" dirty="0">
                <a:solidFill>
                  <a:srgbClr val="0070C0"/>
                </a:solidFill>
                <a:latin typeface="Franklin Gothic Book"/>
                <a:cs typeface="Franklin Gothic Book"/>
              </a:rPr>
              <a:t>i</a:t>
            </a:r>
            <a:r>
              <a:rPr b="1" dirty="0">
                <a:solidFill>
                  <a:srgbClr val="0070C0"/>
                </a:solidFill>
                <a:latin typeface="Franklin Gothic Book"/>
                <a:cs typeface="Franklin Gothic Book"/>
              </a:rPr>
              <a:t>es</a:t>
            </a:r>
            <a:r>
              <a:rPr b="1" spc="-25" dirty="0">
                <a:solidFill>
                  <a:srgbClr val="0070C0"/>
                </a:solidFill>
                <a:latin typeface="Franklin Gothic Book"/>
                <a:cs typeface="Franklin Gothic Book"/>
              </a:rPr>
              <a:t>t</a:t>
            </a:r>
            <a:r>
              <a:rPr b="1" spc="0" dirty="0">
                <a:solidFill>
                  <a:srgbClr val="0070C0"/>
                </a:solidFill>
                <a:latin typeface="Franklin Gothic Book"/>
                <a:cs typeface="Franklin Gothic Book"/>
              </a:rPr>
              <a:t>n</a:t>
            </a:r>
            <a:r>
              <a:rPr b="1" spc="-15" dirty="0">
                <a:solidFill>
                  <a:srgbClr val="0070C0"/>
                </a:solidFill>
                <a:latin typeface="Franklin Gothic Book"/>
                <a:cs typeface="Franklin Gothic Book"/>
              </a:rPr>
              <a:t>om</a:t>
            </a:r>
            <a:r>
              <a:rPr b="1" spc="-80" dirty="0">
                <a:solidFill>
                  <a:srgbClr val="0070C0"/>
                </a:solidFill>
                <a:latin typeface="Franklin Gothic Book"/>
                <a:cs typeface="Franklin Gothic Book"/>
              </a:rPr>
              <a:t> </a:t>
            </a:r>
            <a:r>
              <a:rPr b="1" spc="-25" dirty="0">
                <a:solidFill>
                  <a:srgbClr val="0070C0"/>
                </a:solidFill>
                <a:latin typeface="Franklin Gothic Book"/>
                <a:cs typeface="Franklin Gothic Book"/>
              </a:rPr>
              <a:t>k</a:t>
            </a:r>
            <a:r>
              <a:rPr b="1" dirty="0">
                <a:solidFill>
                  <a:srgbClr val="0070C0"/>
                </a:solidFill>
                <a:latin typeface="Franklin Gothic Book"/>
                <a:cs typeface="Franklin Gothic Book"/>
              </a:rPr>
              <a:t>o</a:t>
            </a:r>
            <a:r>
              <a:rPr b="1" spc="0" dirty="0">
                <a:solidFill>
                  <a:srgbClr val="0070C0"/>
                </a:solidFill>
                <a:latin typeface="Franklin Gothic Book"/>
                <a:cs typeface="Franklin Gothic Book"/>
              </a:rPr>
              <a:t>n</a:t>
            </a:r>
            <a:r>
              <a:rPr b="1" spc="-25" dirty="0">
                <a:solidFill>
                  <a:srgbClr val="0070C0"/>
                </a:solidFill>
                <a:latin typeface="Franklin Gothic Book"/>
                <a:cs typeface="Franklin Gothic Book"/>
              </a:rPr>
              <a:t>t</a:t>
            </a:r>
            <a:r>
              <a:rPr b="1" spc="-45" dirty="0">
                <a:solidFill>
                  <a:srgbClr val="0070C0"/>
                </a:solidFill>
                <a:latin typeface="Franklin Gothic Book"/>
                <a:cs typeface="Franklin Gothic Book"/>
              </a:rPr>
              <a:t>e</a:t>
            </a:r>
            <a:r>
              <a:rPr b="1" spc="-10" dirty="0">
                <a:solidFill>
                  <a:srgbClr val="0070C0"/>
                </a:solidFill>
                <a:latin typeface="Franklin Gothic Book"/>
                <a:cs typeface="Franklin Gothic Book"/>
              </a:rPr>
              <a:t>x</a:t>
            </a:r>
            <a:r>
              <a:rPr b="1" spc="-50" dirty="0">
                <a:solidFill>
                  <a:srgbClr val="0070C0"/>
                </a:solidFill>
                <a:latin typeface="Franklin Gothic Book"/>
                <a:cs typeface="Franklin Gothic Book"/>
              </a:rPr>
              <a:t>t</a:t>
            </a:r>
            <a:r>
              <a:rPr b="1" spc="-10" dirty="0">
                <a:solidFill>
                  <a:srgbClr val="0070C0"/>
                </a:solidFill>
                <a:latin typeface="Franklin Gothic Book"/>
                <a:cs typeface="Franklin Gothic Book"/>
              </a:rPr>
              <a:t>e,</a:t>
            </a:r>
            <a:r>
              <a:rPr b="1" spc="-60" dirty="0">
                <a:solidFill>
                  <a:srgbClr val="0070C0"/>
                </a:solidFill>
                <a:latin typeface="Franklin Gothic Book"/>
                <a:cs typeface="Franklin Gothic Book"/>
              </a:rPr>
              <a:t> </a:t>
            </a:r>
            <a:r>
              <a:rPr b="1" spc="20" dirty="0">
                <a:solidFill>
                  <a:srgbClr val="0070C0"/>
                </a:solidFill>
                <a:latin typeface="Franklin Gothic Book"/>
                <a:cs typeface="Franklin Gothic Book"/>
              </a:rPr>
              <a:t>k</a:t>
            </a:r>
            <a:r>
              <a:rPr b="1" dirty="0">
                <a:solidFill>
                  <a:srgbClr val="0070C0"/>
                </a:solidFill>
                <a:latin typeface="Franklin Gothic Book"/>
                <a:cs typeface="Franklin Gothic Book"/>
              </a:rPr>
              <a:t>t</a:t>
            </a:r>
            <a:r>
              <a:rPr b="1" spc="-15" dirty="0">
                <a:solidFill>
                  <a:srgbClr val="0070C0"/>
                </a:solidFill>
                <a:latin typeface="Franklin Gothic Book"/>
                <a:cs typeface="Franklin Gothic Book"/>
              </a:rPr>
              <a:t>o</a:t>
            </a:r>
            <a:r>
              <a:rPr b="1" dirty="0">
                <a:solidFill>
                  <a:srgbClr val="0070C0"/>
                </a:solidFill>
                <a:latin typeface="Franklin Gothic Book"/>
                <a:cs typeface="Franklin Gothic Book"/>
              </a:rPr>
              <a:t>r</a:t>
            </a:r>
            <a:r>
              <a:rPr b="1" spc="-15" dirty="0">
                <a:solidFill>
                  <a:srgbClr val="0070C0"/>
                </a:solidFill>
                <a:latin typeface="Franklin Gothic Book"/>
                <a:cs typeface="Franklin Gothic Book"/>
              </a:rPr>
              <a:t>é</a:t>
            </a:r>
            <a:r>
              <a:rPr b="1" spc="-70" dirty="0">
                <a:solidFill>
                  <a:srgbClr val="0070C0"/>
                </a:solidFill>
                <a:latin typeface="Franklin Gothic Book"/>
                <a:cs typeface="Franklin Gothic Book"/>
              </a:rPr>
              <a:t> </a:t>
            </a:r>
            <a:r>
              <a:rPr b="1" spc="25" dirty="0">
                <a:solidFill>
                  <a:srgbClr val="0070C0"/>
                </a:solidFill>
                <a:latin typeface="Franklin Gothic Book"/>
                <a:cs typeface="Franklin Gothic Book"/>
              </a:rPr>
              <a:t>s</a:t>
            </a:r>
            <a:r>
              <a:rPr b="1" spc="0" dirty="0">
                <a:solidFill>
                  <a:srgbClr val="0070C0"/>
                </a:solidFill>
                <a:latin typeface="Franklin Gothic Book"/>
                <a:cs typeface="Franklin Gothic Book"/>
              </a:rPr>
              <a:t>úv</a:t>
            </a:r>
            <a:r>
              <a:rPr b="1" spc="-5" dirty="0">
                <a:solidFill>
                  <a:srgbClr val="0070C0"/>
                </a:solidFill>
                <a:latin typeface="Franklin Gothic Book"/>
                <a:cs typeface="Franklin Gothic Book"/>
              </a:rPr>
              <a:t>i</a:t>
            </a:r>
            <a:r>
              <a:rPr b="1" dirty="0">
                <a:solidFill>
                  <a:srgbClr val="0070C0"/>
                </a:solidFill>
                <a:latin typeface="Franklin Gothic Book"/>
                <a:cs typeface="Franklin Gothic Book"/>
              </a:rPr>
              <a:t>s</a:t>
            </a:r>
            <a:r>
              <a:rPr b="1" spc="-10" dirty="0">
                <a:solidFill>
                  <a:srgbClr val="0070C0"/>
                </a:solidFill>
                <a:latin typeface="Franklin Gothic Book"/>
                <a:cs typeface="Franklin Gothic Book"/>
              </a:rPr>
              <a:t>ia</a:t>
            </a:r>
            <a:r>
              <a:rPr b="1" spc="-40" dirty="0">
                <a:solidFill>
                  <a:srgbClr val="0070C0"/>
                </a:solidFill>
                <a:latin typeface="Franklin Gothic Book"/>
                <a:cs typeface="Franklin Gothic Book"/>
              </a:rPr>
              <a:t> </a:t>
            </a:r>
            <a:r>
              <a:rPr b="1" spc="-10" dirty="0">
                <a:solidFill>
                  <a:srgbClr val="0070C0"/>
                </a:solidFill>
                <a:latin typeface="Franklin Gothic Book"/>
                <a:cs typeface="Franklin Gothic Book"/>
              </a:rPr>
              <a:t>s </a:t>
            </a:r>
            <a:r>
              <a:rPr b="1" spc="-45" dirty="0">
                <a:solidFill>
                  <a:srgbClr val="0070C0"/>
                </a:solidFill>
                <a:latin typeface="Franklin Gothic Book"/>
                <a:cs typeface="Franklin Gothic Book"/>
              </a:rPr>
              <a:t>r</a:t>
            </a:r>
            <a:r>
              <a:rPr b="1" dirty="0">
                <a:solidFill>
                  <a:srgbClr val="0070C0"/>
                </a:solidFill>
                <a:latin typeface="Franklin Gothic Book"/>
                <a:cs typeface="Franklin Gothic Book"/>
              </a:rPr>
              <a:t>o</a:t>
            </a:r>
            <a:r>
              <a:rPr b="1" spc="5" dirty="0">
                <a:solidFill>
                  <a:srgbClr val="0070C0"/>
                </a:solidFill>
                <a:latin typeface="Franklin Gothic Book"/>
                <a:cs typeface="Franklin Gothic Book"/>
              </a:rPr>
              <a:t>z</a:t>
            </a:r>
            <a:r>
              <a:rPr b="1" spc="-20" dirty="0">
                <a:solidFill>
                  <a:srgbClr val="0070C0"/>
                </a:solidFill>
                <a:latin typeface="Franklin Gothic Book"/>
                <a:cs typeface="Franklin Gothic Book"/>
              </a:rPr>
              <a:t>v</a:t>
            </a:r>
            <a:r>
              <a:rPr b="1" dirty="0">
                <a:solidFill>
                  <a:srgbClr val="0070C0"/>
                </a:solidFill>
                <a:latin typeface="Franklin Gothic Book"/>
                <a:cs typeface="Franklin Gothic Book"/>
              </a:rPr>
              <a:t>o</a:t>
            </a:r>
            <a:r>
              <a:rPr b="1" spc="-15" dirty="0">
                <a:solidFill>
                  <a:srgbClr val="0070C0"/>
                </a:solidFill>
                <a:latin typeface="Franklin Gothic Book"/>
                <a:cs typeface="Franklin Gothic Book"/>
              </a:rPr>
              <a:t>jom</a:t>
            </a:r>
            <a:r>
              <a:rPr b="1" spc="-55" dirty="0">
                <a:solidFill>
                  <a:srgbClr val="0070C0"/>
                </a:solidFill>
                <a:latin typeface="Franklin Gothic Book"/>
                <a:cs typeface="Franklin Gothic Book"/>
              </a:rPr>
              <a:t> </a:t>
            </a:r>
            <a:r>
              <a:rPr b="1" spc="20" dirty="0" err="1">
                <a:solidFill>
                  <a:srgbClr val="0070C0"/>
                </a:solidFill>
                <a:latin typeface="Franklin Gothic Book"/>
                <a:cs typeface="Franklin Gothic Book"/>
              </a:rPr>
              <a:t>k</a:t>
            </a:r>
            <a:r>
              <a:rPr b="1" spc="0" dirty="0" err="1">
                <a:solidFill>
                  <a:srgbClr val="0070C0"/>
                </a:solidFill>
                <a:latin typeface="Franklin Gothic Book"/>
                <a:cs typeface="Franklin Gothic Book"/>
              </a:rPr>
              <a:t>r</a:t>
            </a:r>
            <a:r>
              <a:rPr b="1" spc="10" dirty="0" err="1">
                <a:solidFill>
                  <a:srgbClr val="0070C0"/>
                </a:solidFill>
                <a:latin typeface="Franklin Gothic Book"/>
                <a:cs typeface="Franklin Gothic Book"/>
              </a:rPr>
              <a:t>á</a:t>
            </a:r>
            <a:r>
              <a:rPr b="1" dirty="0" err="1">
                <a:solidFill>
                  <a:srgbClr val="0070C0"/>
                </a:solidFill>
                <a:latin typeface="Franklin Gothic Book"/>
                <a:cs typeface="Franklin Gothic Book"/>
              </a:rPr>
              <a:t>tk</a:t>
            </a:r>
            <a:r>
              <a:rPr b="1" spc="-45" dirty="0" err="1">
                <a:solidFill>
                  <a:srgbClr val="0070C0"/>
                </a:solidFill>
                <a:latin typeface="Franklin Gothic Book"/>
                <a:cs typeface="Franklin Gothic Book"/>
              </a:rPr>
              <a:t>y</a:t>
            </a:r>
            <a:r>
              <a:rPr b="1" spc="-5" dirty="0" err="1">
                <a:solidFill>
                  <a:srgbClr val="0070C0"/>
                </a:solidFill>
                <a:latin typeface="Franklin Gothic Book"/>
                <a:cs typeface="Franklin Gothic Book"/>
              </a:rPr>
              <a:t>c</a:t>
            </a:r>
            <a:r>
              <a:rPr b="1" spc="-15" dirty="0" err="1">
                <a:solidFill>
                  <a:srgbClr val="0070C0"/>
                </a:solidFill>
                <a:latin typeface="Franklin Gothic Book"/>
                <a:cs typeface="Franklin Gothic Book"/>
              </a:rPr>
              <a:t>h</a:t>
            </a:r>
            <a:r>
              <a:rPr b="1" spc="-65" dirty="0">
                <a:solidFill>
                  <a:srgbClr val="0070C0"/>
                </a:solidFill>
                <a:latin typeface="Franklin Gothic Book"/>
                <a:cs typeface="Franklin Gothic Book"/>
              </a:rPr>
              <a:t> </a:t>
            </a:r>
            <a:r>
              <a:rPr b="1" spc="10" dirty="0" err="1" smtClean="0">
                <a:solidFill>
                  <a:srgbClr val="0070C0"/>
                </a:solidFill>
                <a:latin typeface="Franklin Gothic Book"/>
                <a:cs typeface="Franklin Gothic Book"/>
              </a:rPr>
              <a:t>d</a:t>
            </a:r>
            <a:r>
              <a:rPr b="1" dirty="0" err="1" smtClean="0">
                <a:solidFill>
                  <a:srgbClr val="0070C0"/>
                </a:solidFill>
                <a:latin typeface="Franklin Gothic Book"/>
                <a:cs typeface="Franklin Gothic Book"/>
              </a:rPr>
              <a:t>o</a:t>
            </a:r>
            <a:r>
              <a:rPr b="1" spc="15" dirty="0" err="1" smtClean="0">
                <a:solidFill>
                  <a:srgbClr val="0070C0"/>
                </a:solidFill>
                <a:latin typeface="Franklin Gothic Book"/>
                <a:cs typeface="Franklin Gothic Book"/>
              </a:rPr>
              <a:t>d</a:t>
            </a:r>
            <a:r>
              <a:rPr b="1" spc="-10" dirty="0" err="1" smtClean="0">
                <a:solidFill>
                  <a:srgbClr val="0070C0"/>
                </a:solidFill>
                <a:latin typeface="Franklin Gothic Book"/>
                <a:cs typeface="Franklin Gothic Book"/>
              </a:rPr>
              <a:t>áva</a:t>
            </a:r>
            <a:r>
              <a:rPr b="1" spc="-45" dirty="0" err="1" smtClean="0">
                <a:solidFill>
                  <a:srgbClr val="0070C0"/>
                </a:solidFill>
                <a:latin typeface="Franklin Gothic Book"/>
                <a:cs typeface="Franklin Gothic Book"/>
              </a:rPr>
              <a:t>t</a:t>
            </a:r>
            <a:r>
              <a:rPr b="1" spc="-15" dirty="0" err="1" smtClean="0">
                <a:solidFill>
                  <a:srgbClr val="0070C0"/>
                </a:solidFill>
                <a:latin typeface="Franklin Gothic Book"/>
                <a:cs typeface="Franklin Gothic Book"/>
              </a:rPr>
              <a:t>e</a:t>
            </a:r>
            <a:r>
              <a:rPr lang="sk-SK" b="1" spc="-15" dirty="0" err="1" smtClean="0">
                <a:solidFill>
                  <a:srgbClr val="0070C0"/>
                </a:solidFill>
                <a:latin typeface="Franklin Gothic Book"/>
                <a:cs typeface="Franklin Gothic Book"/>
              </a:rPr>
              <a:t>ľs</a:t>
            </a:r>
            <a:r>
              <a:rPr b="1" spc="20" dirty="0" err="1" smtClean="0">
                <a:solidFill>
                  <a:srgbClr val="0070C0"/>
                </a:solidFill>
                <a:latin typeface="Franklin Gothic Book"/>
                <a:cs typeface="Franklin Gothic Book"/>
              </a:rPr>
              <a:t>k</a:t>
            </a:r>
            <a:r>
              <a:rPr b="1" dirty="0" err="1" smtClean="0">
                <a:solidFill>
                  <a:srgbClr val="0070C0"/>
                </a:solidFill>
                <a:latin typeface="Franklin Gothic Book"/>
                <a:cs typeface="Franklin Gothic Book"/>
              </a:rPr>
              <a:t>ý</a:t>
            </a:r>
            <a:r>
              <a:rPr b="1" spc="20" dirty="0" err="1" smtClean="0">
                <a:solidFill>
                  <a:srgbClr val="0070C0"/>
                </a:solidFill>
                <a:latin typeface="Franklin Gothic Book"/>
                <a:cs typeface="Franklin Gothic Book"/>
              </a:rPr>
              <a:t>c</a:t>
            </a:r>
            <a:r>
              <a:rPr b="1" spc="-15" dirty="0" err="1" smtClean="0">
                <a:solidFill>
                  <a:srgbClr val="0070C0"/>
                </a:solidFill>
                <a:latin typeface="Franklin Gothic Book"/>
                <a:cs typeface="Franklin Gothic Book"/>
              </a:rPr>
              <a:t>h</a:t>
            </a:r>
            <a:r>
              <a:rPr b="1" spc="-5" dirty="0" smtClean="0">
                <a:solidFill>
                  <a:srgbClr val="0070C0"/>
                </a:solidFill>
                <a:latin typeface="Franklin Gothic Book"/>
                <a:cs typeface="Franklin Gothic Book"/>
              </a:rPr>
              <a:t> </a:t>
            </a:r>
            <a:r>
              <a:rPr b="1" dirty="0" smtClean="0">
                <a:solidFill>
                  <a:srgbClr val="0070C0"/>
                </a:solidFill>
                <a:latin typeface="Franklin Gothic Book"/>
                <a:cs typeface="Franklin Gothic Book"/>
              </a:rPr>
              <a:t>re</a:t>
            </a:r>
            <a:r>
              <a:rPr lang="sk-SK" b="1" dirty="0" smtClean="0">
                <a:solidFill>
                  <a:srgbClr val="0070C0"/>
                </a:solidFill>
                <a:latin typeface="Franklin Gothic Book"/>
                <a:cs typeface="Franklin Gothic Book"/>
              </a:rPr>
              <a:t>ťa</a:t>
            </a:r>
            <a:r>
              <a:rPr b="1" spc="0" dirty="0" err="1" smtClean="0">
                <a:solidFill>
                  <a:srgbClr val="0070C0"/>
                </a:solidFill>
                <a:latin typeface="Franklin Gothic Book"/>
                <a:cs typeface="Franklin Gothic Book"/>
              </a:rPr>
              <a:t>z</a:t>
            </a:r>
            <a:r>
              <a:rPr b="1" spc="-5" dirty="0" err="1" smtClean="0">
                <a:solidFill>
                  <a:srgbClr val="0070C0"/>
                </a:solidFill>
                <a:latin typeface="Franklin Gothic Book"/>
                <a:cs typeface="Franklin Gothic Book"/>
              </a:rPr>
              <a:t>c</a:t>
            </a:r>
            <a:r>
              <a:rPr b="1" spc="-45" dirty="0" err="1" smtClean="0">
                <a:solidFill>
                  <a:srgbClr val="0070C0"/>
                </a:solidFill>
                <a:latin typeface="Franklin Gothic Book"/>
                <a:cs typeface="Franklin Gothic Book"/>
              </a:rPr>
              <a:t>o</a:t>
            </a:r>
            <a:r>
              <a:rPr b="1" spc="-10" dirty="0" err="1" smtClean="0">
                <a:solidFill>
                  <a:srgbClr val="0070C0"/>
                </a:solidFill>
                <a:latin typeface="Franklin Gothic Book"/>
                <a:cs typeface="Franklin Gothic Book"/>
              </a:rPr>
              <a:t>v</a:t>
            </a:r>
            <a:r>
              <a:rPr b="1" spc="-80" dirty="0" smtClean="0">
                <a:solidFill>
                  <a:srgbClr val="0070C0"/>
                </a:solidFill>
                <a:latin typeface="Franklin Gothic Book"/>
                <a:cs typeface="Franklin Gothic Book"/>
              </a:rPr>
              <a:t> </a:t>
            </a:r>
            <a:r>
              <a:rPr b="1" spc="-15" dirty="0">
                <a:solidFill>
                  <a:srgbClr val="0070C0"/>
                </a:solidFill>
                <a:latin typeface="Franklin Gothic Book"/>
                <a:cs typeface="Franklin Gothic Book"/>
              </a:rPr>
              <a:t>a</a:t>
            </a:r>
            <a:r>
              <a:rPr b="1" spc="5" dirty="0">
                <a:solidFill>
                  <a:srgbClr val="0070C0"/>
                </a:solidFill>
                <a:latin typeface="Franklin Gothic Book"/>
                <a:cs typeface="Franklin Gothic Book"/>
              </a:rPr>
              <a:t> </a:t>
            </a:r>
            <a:r>
              <a:rPr b="1" spc="10" dirty="0">
                <a:solidFill>
                  <a:srgbClr val="0070C0"/>
                </a:solidFill>
                <a:latin typeface="Franklin Gothic Book"/>
                <a:cs typeface="Franklin Gothic Book"/>
              </a:rPr>
              <a:t>mi</a:t>
            </a:r>
            <a:r>
              <a:rPr b="1" dirty="0">
                <a:solidFill>
                  <a:srgbClr val="0070C0"/>
                </a:solidFill>
                <a:latin typeface="Franklin Gothic Book"/>
                <a:cs typeface="Franklin Gothic Book"/>
              </a:rPr>
              <a:t>est</a:t>
            </a:r>
            <a:r>
              <a:rPr b="1" spc="-65" dirty="0">
                <a:solidFill>
                  <a:srgbClr val="0070C0"/>
                </a:solidFill>
                <a:latin typeface="Franklin Gothic Book"/>
                <a:cs typeface="Franklin Gothic Book"/>
              </a:rPr>
              <a:t>n</a:t>
            </a:r>
            <a:r>
              <a:rPr b="1" spc="-20" dirty="0">
                <a:solidFill>
                  <a:srgbClr val="0070C0"/>
                </a:solidFill>
                <a:latin typeface="Franklin Gothic Book"/>
                <a:cs typeface="Franklin Gothic Book"/>
              </a:rPr>
              <a:t>y</a:t>
            </a:r>
            <a:r>
              <a:rPr b="1" spc="-5" dirty="0">
                <a:solidFill>
                  <a:srgbClr val="0070C0"/>
                </a:solidFill>
                <a:latin typeface="Franklin Gothic Book"/>
                <a:cs typeface="Franklin Gothic Book"/>
              </a:rPr>
              <a:t>c</a:t>
            </a:r>
            <a:r>
              <a:rPr b="1" spc="-15" dirty="0">
                <a:solidFill>
                  <a:srgbClr val="0070C0"/>
                </a:solidFill>
                <a:latin typeface="Franklin Gothic Book"/>
                <a:cs typeface="Franklin Gothic Book"/>
              </a:rPr>
              <a:t>h</a:t>
            </a:r>
            <a:r>
              <a:rPr b="1" spc="-90" dirty="0">
                <a:solidFill>
                  <a:srgbClr val="0070C0"/>
                </a:solidFill>
                <a:latin typeface="Franklin Gothic Book"/>
                <a:cs typeface="Franklin Gothic Book"/>
              </a:rPr>
              <a:t> </a:t>
            </a:r>
            <a:r>
              <a:rPr b="1" spc="20" dirty="0">
                <a:solidFill>
                  <a:srgbClr val="0070C0"/>
                </a:solidFill>
                <a:latin typeface="Franklin Gothic Book"/>
                <a:cs typeface="Franklin Gothic Book"/>
              </a:rPr>
              <a:t>t</a:t>
            </a:r>
            <a:r>
              <a:rPr b="1" dirty="0">
                <a:solidFill>
                  <a:srgbClr val="0070C0"/>
                </a:solidFill>
                <a:latin typeface="Franklin Gothic Book"/>
                <a:cs typeface="Franklin Gothic Book"/>
              </a:rPr>
              <a:t>r</a:t>
            </a:r>
            <a:r>
              <a:rPr b="1" spc="10" dirty="0">
                <a:solidFill>
                  <a:srgbClr val="0070C0"/>
                </a:solidFill>
                <a:latin typeface="Franklin Gothic Book"/>
                <a:cs typeface="Franklin Gothic Book"/>
              </a:rPr>
              <a:t>h</a:t>
            </a:r>
            <a:r>
              <a:rPr b="1" spc="-45" dirty="0">
                <a:solidFill>
                  <a:srgbClr val="0070C0"/>
                </a:solidFill>
                <a:latin typeface="Franklin Gothic Book"/>
                <a:cs typeface="Franklin Gothic Book"/>
              </a:rPr>
              <a:t>o</a:t>
            </a:r>
            <a:r>
              <a:rPr b="1" spc="-10" dirty="0">
                <a:solidFill>
                  <a:srgbClr val="0070C0"/>
                </a:solidFill>
                <a:latin typeface="Franklin Gothic Book"/>
                <a:cs typeface="Franklin Gothic Book"/>
              </a:rPr>
              <a:t>v</a:t>
            </a:r>
            <a:endParaRPr b="1" dirty="0">
              <a:solidFill>
                <a:srgbClr val="0070C0"/>
              </a:solidFill>
              <a:latin typeface="Franklin Gothic Book"/>
              <a:cs typeface="Franklin Gothic Book"/>
            </a:endParaRPr>
          </a:p>
          <a:p>
            <a:pPr marL="12700">
              <a:lnSpc>
                <a:spcPct val="100000"/>
              </a:lnSpc>
              <a:spcBef>
                <a:spcPts val="440"/>
              </a:spcBef>
              <a:tabLst>
                <a:tab pos="356870" algn="l"/>
              </a:tabLst>
            </a:pPr>
            <a:r>
              <a:rPr sz="1250" spc="10" dirty="0">
                <a:solidFill>
                  <a:srgbClr val="F0A12D"/>
                </a:solidFill>
                <a:latin typeface="Times New Roman"/>
                <a:cs typeface="Times New Roman"/>
              </a:rPr>
              <a:t>	</a:t>
            </a:r>
            <a:r>
              <a:rPr sz="1800" b="1" u="heavy" spc="25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b="1" u="heavy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1800" b="1" u="heavy" spc="30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b="1" u="heavy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á</a:t>
            </a:r>
            <a:r>
              <a:rPr sz="1800" b="1" u="heavy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b="1" u="heavy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b="1" u="heavy" dirty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1800" b="1" u="heavy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b="1" u="heavy" dirty="0">
                <a:solidFill>
                  <a:srgbClr val="4E3A2F"/>
                </a:solidFill>
                <a:latin typeface="Franklin Gothic Book"/>
                <a:cs typeface="Franklin Gothic Book"/>
              </a:rPr>
              <a:t>é</a:t>
            </a:r>
            <a:r>
              <a:rPr sz="1800" b="1" u="heavy" spc="-65" dirty="0">
                <a:solidFill>
                  <a:srgbClr val="4E3A2F"/>
                </a:solidFill>
                <a:latin typeface="Times New Roman"/>
                <a:cs typeface="Times New Roman"/>
              </a:rPr>
              <a:t> </a:t>
            </a:r>
            <a:r>
              <a:rPr sz="1800" b="1" u="heavy" spc="25" dirty="0">
                <a:solidFill>
                  <a:srgbClr val="4E3A2F"/>
                </a:solidFill>
                <a:latin typeface="Franklin Gothic Book"/>
                <a:cs typeface="Franklin Gothic Book"/>
              </a:rPr>
              <a:t>č</a:t>
            </a:r>
            <a:r>
              <a:rPr sz="1800" b="1" u="heavy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inn</a:t>
            </a:r>
            <a:r>
              <a:rPr sz="1800" b="1" u="heavy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b="1" u="heavy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s</a:t>
            </a:r>
            <a:r>
              <a:rPr sz="1800" b="1" u="heavy" dirty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1800" b="1" u="heavy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i</a:t>
            </a:r>
            <a:r>
              <a:rPr sz="1800" b="1" u="heavy" dirty="0">
                <a:solidFill>
                  <a:srgbClr val="4E3A2F"/>
                </a:solidFill>
                <a:latin typeface="Franklin Gothic Book"/>
                <a:cs typeface="Franklin Gothic Book"/>
              </a:rPr>
              <a:t>:</a:t>
            </a:r>
            <a:endParaRPr sz="1800" dirty="0">
              <a:latin typeface="Franklin Gothic Book"/>
              <a:cs typeface="Franklin Gothic Book"/>
            </a:endParaRPr>
          </a:p>
          <a:p>
            <a:pPr marL="12700">
              <a:lnSpc>
                <a:spcPct val="100000"/>
              </a:lnSpc>
              <a:spcBef>
                <a:spcPts val="434"/>
              </a:spcBef>
              <a:tabLst>
                <a:tab pos="356870" algn="l"/>
              </a:tabLst>
            </a:pPr>
            <a:r>
              <a:rPr sz="1250" spc="10" dirty="0">
                <a:solidFill>
                  <a:srgbClr val="F0A12D"/>
                </a:solidFill>
                <a:latin typeface="Times New Roman"/>
                <a:cs typeface="Times New Roman"/>
              </a:rPr>
              <a:t>	</a:t>
            </a:r>
            <a:r>
              <a:rPr sz="18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po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d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po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i</a:t>
            </a:r>
            <a:r>
              <a:rPr sz="18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zr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i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spc="110" dirty="0">
                <a:solidFill>
                  <a:srgbClr val="4E3A2F"/>
                </a:solidFill>
                <a:latin typeface="Franklin Gothic Book"/>
                <a:cs typeface="Franklin Gothic Book"/>
              </a:rPr>
              <a:t>ĝ</a:t>
            </a:r>
            <a:r>
              <a:rPr sz="1800" spc="90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an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í</a:t>
            </a:r>
            <a:r>
              <a:rPr sz="18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spc="-4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spc="-30" dirty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vá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d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z</a:t>
            </a:r>
            <a:r>
              <a:rPr sz="1800" spc="-40" dirty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800" spc="-25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an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í</a:t>
            </a:r>
            <a:r>
              <a:rPr sz="1800" spc="-4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logistic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ých</a:t>
            </a:r>
            <a:r>
              <a:rPr sz="1800" spc="1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plat</a:t>
            </a:r>
            <a:r>
              <a:rPr sz="1800" spc="-55" dirty="0">
                <a:solidFill>
                  <a:srgbClr val="4E3A2F"/>
                </a:solidFill>
                <a:latin typeface="Franklin Gothic Book"/>
                <a:cs typeface="Franklin Gothic Book"/>
              </a:rPr>
              <a:t>f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iem,</a:t>
            </a:r>
            <a:r>
              <a:rPr sz="18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800" spc="-30" dirty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é</a:t>
            </a:r>
            <a:r>
              <a:rPr sz="18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u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mo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žn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ia</a:t>
            </a:r>
            <a:endParaRPr sz="1800" dirty="0">
              <a:latin typeface="Franklin Gothic Book"/>
              <a:cs typeface="Franklin Gothic Book"/>
            </a:endParaRPr>
          </a:p>
          <a:p>
            <a:pPr marL="356870">
              <a:lnSpc>
                <a:spcPct val="100000"/>
              </a:lnSpc>
            </a:pP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íst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u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18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5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spc="10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800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té</a:t>
            </a:r>
            <a:r>
              <a:rPr sz="1800" spc="-15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om</a:t>
            </a:r>
            <a:r>
              <a:rPr sz="1800" spc="-4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-1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d</a:t>
            </a:r>
            <a:r>
              <a:rPr sz="180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spc="-1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d</a:t>
            </a:r>
            <a:r>
              <a:rPr sz="1800" spc="5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á</a:t>
            </a:r>
            <a:r>
              <a:rPr sz="1800" spc="-2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spc="5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spc="-25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1800" spc="2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lang="sk-SK" sz="1800" spc="2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ľs</a:t>
            </a:r>
            <a:r>
              <a:rPr sz="1800" spc="1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80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é</a:t>
            </a:r>
            <a:r>
              <a:rPr sz="1800" spc="1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h</a:t>
            </a:r>
            <a:r>
              <a:rPr sz="180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spc="100" dirty="0" smtClean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5" dirty="0" smtClean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spc="-150" dirty="0" smtClean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lang="sk-SK" sz="1800" spc="-150" dirty="0" smtClean="0">
                <a:solidFill>
                  <a:srgbClr val="4E3A2F"/>
                </a:solidFill>
                <a:latin typeface="Franklin Gothic Book"/>
                <a:cs typeface="Franklin Gothic Book"/>
              </a:rPr>
              <a:t>ť</a:t>
            </a:r>
            <a:r>
              <a:rPr sz="1800" spc="5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az</a:t>
            </a:r>
            <a:r>
              <a:rPr sz="180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ca</a:t>
            </a:r>
            <a:r>
              <a:rPr sz="1800" spc="-55" dirty="0" smtClean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spc="1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z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i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spc="-25" dirty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nz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í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vn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ia</a:t>
            </a:r>
            <a:r>
              <a:rPr sz="1800" spc="-6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či</a:t>
            </a:r>
            <a:r>
              <a:rPr sz="18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s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ti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h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i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z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á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l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ej</a:t>
            </a:r>
            <a:endParaRPr sz="1800" dirty="0">
              <a:latin typeface="Franklin Gothic Book"/>
              <a:cs typeface="Franklin Gothic Book"/>
            </a:endParaRPr>
          </a:p>
          <a:p>
            <a:pPr marL="356870" marR="5080">
              <a:lnSpc>
                <a:spcPct val="100000"/>
              </a:lnSpc>
            </a:pP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spc="-15" dirty="0">
                <a:solidFill>
                  <a:srgbClr val="4E3A2F"/>
                </a:solidFill>
                <a:latin typeface="Times New Roman"/>
                <a:cs typeface="Times New Roman"/>
              </a:rPr>
              <a:t> </a:t>
            </a:r>
            <a:r>
              <a:rPr sz="18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1800" spc="75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ti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ká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lnej</a:t>
            </a:r>
            <a:r>
              <a:rPr sz="1800" spc="-4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spol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u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rá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ce,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800" spc="-30" dirty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é</a:t>
            </a:r>
            <a:r>
              <a:rPr sz="1800" spc="-4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po</a:t>
            </a:r>
            <a:r>
              <a:rPr sz="18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800" spc="50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yjú</a:t>
            </a:r>
            <a:r>
              <a:rPr sz="18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šet</a:t>
            </a:r>
            <a:r>
              <a:rPr sz="1800" spc="-40" dirty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od</a:t>
            </a:r>
            <a:r>
              <a:rPr sz="18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ý</a:t>
            </a:r>
            <a:r>
              <a:rPr sz="18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spc="-30" dirty="0">
                <a:solidFill>
                  <a:srgbClr val="4E3A2F"/>
                </a:solidFill>
                <a:latin typeface="Franklin Gothic Book"/>
                <a:cs typeface="Franklin Gothic Book"/>
              </a:rPr>
              <a:t>b</a:t>
            </a:r>
            <a:r>
              <a:rPr sz="1800" spc="-75" dirty="0">
                <a:solidFill>
                  <a:srgbClr val="4E3A2F"/>
                </a:solidFill>
                <a:latin typeface="Franklin Gothic Book"/>
                <a:cs typeface="Franklin Gothic Book"/>
              </a:rPr>
              <a:t>y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,</a:t>
            </a:r>
            <a:r>
              <a:rPr sz="18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d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op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spc="-40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spc="-75" dirty="0">
                <a:solidFill>
                  <a:srgbClr val="4E3A2F"/>
                </a:solidFill>
                <a:latin typeface="Franklin Gothic Book"/>
                <a:cs typeface="Franklin Gothic Book"/>
              </a:rPr>
              <a:t>y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,</a:t>
            </a:r>
            <a:r>
              <a:rPr sz="18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logisti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y p</a:t>
            </a:r>
            <a:r>
              <a:rPr sz="18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d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uk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tu cez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i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spc="-60" dirty="0">
                <a:solidFill>
                  <a:srgbClr val="4E3A2F"/>
                </a:solidFill>
                <a:latin typeface="Franklin Gothic Book"/>
                <a:cs typeface="Franklin Gothic Book"/>
              </a:rPr>
              <a:t>f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m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č</a:t>
            </a:r>
            <a:r>
              <a:rPr sz="18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é</a:t>
            </a:r>
            <a:r>
              <a:rPr sz="18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s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y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s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té</a:t>
            </a:r>
            <a:r>
              <a:rPr sz="1800" spc="-25" dirty="0">
                <a:solidFill>
                  <a:srgbClr val="4E3A2F"/>
                </a:solidFill>
                <a:latin typeface="Franklin Gothic Book"/>
                <a:cs typeface="Franklin Gothic Book"/>
              </a:rPr>
              <a:t>m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y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18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eb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é</a:t>
            </a:r>
            <a:r>
              <a:rPr sz="18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-40" dirty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oo</a:t>
            </a:r>
            <a:r>
              <a:rPr sz="18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d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i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ná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ciu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týc</a:t>
            </a:r>
            <a:r>
              <a:rPr sz="1800" spc="15" dirty="0">
                <a:solidFill>
                  <a:srgbClr val="4E3A2F"/>
                </a:solidFill>
                <a:latin typeface="Franklin Gothic Book"/>
                <a:cs typeface="Franklin Gothic Book"/>
              </a:rPr>
              <a:t>h</a:t>
            </a:r>
            <a:r>
              <a:rPr sz="1800" spc="-25" dirty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či</a:t>
            </a:r>
            <a:r>
              <a:rPr sz="18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s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tí</a:t>
            </a:r>
            <a:r>
              <a:rPr sz="18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ž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800" spc="-114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18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18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d</a:t>
            </a:r>
            <a:r>
              <a:rPr sz="18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ju</a:t>
            </a:r>
            <a:r>
              <a:rPr sz="1800" spc="-5" dirty="0">
                <a:solidFill>
                  <a:srgbClr val="4E3A2F"/>
                </a:solidFill>
                <a:latin typeface="Times New Roman"/>
                <a:cs typeface="Times New Roman"/>
              </a:rPr>
              <a:t> </a:t>
            </a:r>
            <a:r>
              <a:rPr sz="18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1800" spc="-25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d</a:t>
            </a:r>
            <a:r>
              <a:rPr sz="18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u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tu</a:t>
            </a:r>
            <a:r>
              <a:rPr sz="1800" spc="-30" dirty="0">
                <a:solidFill>
                  <a:srgbClr val="4E3A2F"/>
                </a:solidFill>
                <a:latin typeface="Times New Roman"/>
                <a:cs typeface="Times New Roman"/>
              </a:rPr>
              <a:t> 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dirty="0">
                <a:solidFill>
                  <a:srgbClr val="4E3A2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je</a:t>
            </a:r>
            <a:r>
              <a:rPr sz="18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h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m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ar</a:t>
            </a:r>
            <a:r>
              <a:rPr sz="1800" spc="-40" dirty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eti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ng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,</a:t>
            </a:r>
            <a:r>
              <a:rPr sz="1800" spc="-3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ičom</a:t>
            </a:r>
            <a:r>
              <a:rPr sz="18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podpo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spc="1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5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s</a:t>
            </a:r>
            <a:r>
              <a:rPr sz="1800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5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spc="-25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1800" spc="5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vz</a:t>
            </a:r>
            <a:r>
              <a:rPr lang="sk-SK" sz="1800" spc="5" dirty="0" smtClean="0">
                <a:solidFill>
                  <a:srgbClr val="4E3A2F"/>
                </a:solidFill>
                <a:latin typeface="Franklin Gothic Book"/>
                <a:cs typeface="Franklin Gothic Book"/>
              </a:rPr>
              <a:t>ť</a:t>
            </a:r>
            <a:r>
              <a:rPr sz="1800" spc="5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spc="1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h</a:t>
            </a:r>
            <a:r>
              <a:rPr sz="1800" spc="5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u</a:t>
            </a:r>
            <a:r>
              <a:rPr sz="180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je</a:t>
            </a:r>
            <a:r>
              <a:rPr sz="1800" spc="-65" dirty="0" smtClean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ý</a:t>
            </a:r>
            <a:r>
              <a:rPr sz="18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oj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 n</a:t>
            </a:r>
            <a:r>
              <a:rPr sz="1800" spc="-25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ých p</a:t>
            </a:r>
            <a:r>
              <a:rPr sz="18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d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u</a:t>
            </a:r>
            <a:r>
              <a:rPr sz="18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800" spc="-25" dirty="0">
                <a:solidFill>
                  <a:srgbClr val="4E3A2F"/>
                </a:solidFill>
                <a:latin typeface="Franklin Gothic Book"/>
                <a:cs typeface="Franklin Gothic Book"/>
              </a:rPr>
              <a:t>to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endParaRPr sz="1800" dirty="0">
              <a:latin typeface="Franklin Gothic Book"/>
              <a:cs typeface="Franklin Gothic Book"/>
            </a:endParaRPr>
          </a:p>
          <a:p>
            <a:pPr marL="12700">
              <a:lnSpc>
                <a:spcPct val="100000"/>
              </a:lnSpc>
              <a:spcBef>
                <a:spcPts val="434"/>
              </a:spcBef>
              <a:tabLst>
                <a:tab pos="356870" algn="l"/>
              </a:tabLst>
            </a:pPr>
            <a:r>
              <a:rPr sz="1250" spc="10" dirty="0">
                <a:solidFill>
                  <a:srgbClr val="F0A12D"/>
                </a:solidFill>
                <a:latin typeface="Times New Roman"/>
                <a:cs typeface="Times New Roman"/>
              </a:rPr>
              <a:t>	</a:t>
            </a:r>
            <a:r>
              <a:rPr sz="1800" b="1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1800" b="1" spc="20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b="1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d</a:t>
            </a:r>
            <a:r>
              <a:rPr sz="1800" b="1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1800" b="1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b="1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b="1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b="1" spc="-8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b="1" spc="0" dirty="0">
                <a:solidFill>
                  <a:srgbClr val="4E3A2F"/>
                </a:solidFill>
                <a:latin typeface="Franklin Gothic Book"/>
                <a:cs typeface="Franklin Gothic Book"/>
              </a:rPr>
              <a:t>b</a:t>
            </a:r>
            <a:r>
              <a:rPr sz="1800" b="1" spc="30" dirty="0">
                <a:solidFill>
                  <a:srgbClr val="4E3A2F"/>
                </a:solidFill>
                <a:latin typeface="Franklin Gothic Book"/>
                <a:cs typeface="Franklin Gothic Book"/>
              </a:rPr>
              <a:t>u</a:t>
            </a:r>
            <a:r>
              <a:rPr sz="1800" b="1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d</a:t>
            </a:r>
            <a:r>
              <a:rPr sz="1800" b="1" dirty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1800" b="1" spc="-7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b="1" spc="25" dirty="0">
                <a:solidFill>
                  <a:srgbClr val="4E3A2F"/>
                </a:solidFill>
                <a:latin typeface="Franklin Gothic Book"/>
                <a:cs typeface="Franklin Gothic Book"/>
              </a:rPr>
              <a:t>s</a:t>
            </a:r>
            <a:r>
              <a:rPr sz="1800" b="1" spc="20" dirty="0">
                <a:solidFill>
                  <a:srgbClr val="4E3A2F"/>
                </a:solidFill>
                <a:latin typeface="Franklin Gothic Book"/>
                <a:cs typeface="Franklin Gothic Book"/>
              </a:rPr>
              <a:t>me</a:t>
            </a:r>
            <a:r>
              <a:rPr sz="1800" b="1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b="1" spc="-25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b="1" spc="-30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b="1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b="1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b="1" dirty="0">
                <a:solidFill>
                  <a:srgbClr val="4E3A2F"/>
                </a:solidFill>
                <a:latin typeface="Franklin Gothic Book"/>
                <a:cs typeface="Franklin Gothic Book"/>
              </a:rPr>
              <a:t>á</a:t>
            </a:r>
            <a:r>
              <a:rPr sz="1800" b="1" spc="-8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b="1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d</a:t>
            </a:r>
            <a:r>
              <a:rPr sz="1800" b="1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b="1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b="1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d</a:t>
            </a:r>
            <a:r>
              <a:rPr sz="1800" b="1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b="1" spc="20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b="1" dirty="0">
                <a:solidFill>
                  <a:srgbClr val="4E3A2F"/>
                </a:solidFill>
                <a:latin typeface="Franklin Gothic Book"/>
                <a:cs typeface="Franklin Gothic Book"/>
              </a:rPr>
              <a:t>c</a:t>
            </a:r>
            <a:r>
              <a:rPr sz="1800" b="1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h</a:t>
            </a:r>
            <a:r>
              <a:rPr sz="1800" b="1" spc="-5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b="1" spc="20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b="1" spc="0" dirty="0">
                <a:solidFill>
                  <a:srgbClr val="4E3A2F"/>
                </a:solidFill>
                <a:latin typeface="Franklin Gothic Book"/>
                <a:cs typeface="Franklin Gothic Book"/>
              </a:rPr>
              <a:t>b</a:t>
            </a:r>
            <a:r>
              <a:rPr sz="1800" b="1" spc="15" dirty="0">
                <a:solidFill>
                  <a:srgbClr val="4E3A2F"/>
                </a:solidFill>
                <a:latin typeface="Franklin Gothic Book"/>
                <a:cs typeface="Franklin Gothic Book"/>
              </a:rPr>
              <a:t>l</a:t>
            </a:r>
            <a:r>
              <a:rPr sz="1800" b="1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b="1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s</a:t>
            </a:r>
            <a:r>
              <a:rPr sz="1800" b="1" dirty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1800" b="1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í</a:t>
            </a:r>
            <a:r>
              <a:rPr sz="1800" b="1" dirty="0">
                <a:solidFill>
                  <a:srgbClr val="4E3A2F"/>
                </a:solidFill>
                <a:latin typeface="Franklin Gothic Book"/>
                <a:cs typeface="Franklin Gothic Book"/>
              </a:rPr>
              <a:t>:</a:t>
            </a:r>
            <a:endParaRPr sz="1800" dirty="0">
              <a:latin typeface="Franklin Gothic Book"/>
              <a:cs typeface="Franklin Gothic Book"/>
            </a:endParaRPr>
          </a:p>
          <a:p>
            <a:pPr marL="12700">
              <a:lnSpc>
                <a:spcPct val="100000"/>
              </a:lnSpc>
              <a:spcBef>
                <a:spcPts val="430"/>
              </a:spcBef>
              <a:tabLst>
                <a:tab pos="356870" algn="l"/>
              </a:tabLst>
            </a:pPr>
            <a:r>
              <a:rPr sz="1250" spc="10" dirty="0">
                <a:solidFill>
                  <a:srgbClr val="F0A12D"/>
                </a:solidFill>
                <a:latin typeface="Times New Roman"/>
                <a:cs typeface="Times New Roman"/>
              </a:rPr>
              <a:t>	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z</a:t>
            </a:r>
            <a:r>
              <a:rPr sz="18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oj</a:t>
            </a:r>
            <a:r>
              <a:rPr sz="18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10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800" spc="5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rá</a:t>
            </a:r>
            <a:r>
              <a:rPr sz="1800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1800" spc="10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800" spc="-30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y</a:t>
            </a:r>
            <a:r>
              <a:rPr sz="1800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ch</a:t>
            </a:r>
            <a:r>
              <a:rPr sz="1800" spc="-5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-1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d</a:t>
            </a:r>
            <a:r>
              <a:rPr sz="180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spc="-1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d</a:t>
            </a:r>
            <a:r>
              <a:rPr sz="1800" spc="5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á</a:t>
            </a:r>
            <a:r>
              <a:rPr sz="1800" spc="-2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spc="5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spc="-25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1800" spc="2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lang="sk-SK" sz="1800" spc="2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ľs</a:t>
            </a:r>
            <a:r>
              <a:rPr sz="1800" spc="1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80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ých</a:t>
            </a:r>
            <a:r>
              <a:rPr sz="1800" spc="114" dirty="0" smtClean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800" spc="5" dirty="0" smtClean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spc="-150" dirty="0" smtClean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lang="sk-SK" sz="1800" spc="-150" dirty="0" smtClean="0">
                <a:solidFill>
                  <a:srgbClr val="4E3A2F"/>
                </a:solidFill>
                <a:latin typeface="Franklin Gothic Book"/>
                <a:cs typeface="Franklin Gothic Book"/>
              </a:rPr>
              <a:t>ť</a:t>
            </a:r>
            <a:r>
              <a:rPr sz="1800" spc="5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az</a:t>
            </a:r>
            <a:r>
              <a:rPr sz="180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c</a:t>
            </a:r>
            <a:r>
              <a:rPr sz="1800" spc="-2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endParaRPr sz="1800" dirty="0">
              <a:latin typeface="Franklin Gothic Book"/>
              <a:cs typeface="Franklin Gothic Book"/>
            </a:endParaRPr>
          </a:p>
          <a:p>
            <a:pPr marL="12700">
              <a:lnSpc>
                <a:spcPct val="100000"/>
              </a:lnSpc>
              <a:spcBef>
                <a:spcPts val="434"/>
              </a:spcBef>
              <a:tabLst>
                <a:tab pos="356870" algn="l"/>
              </a:tabLst>
            </a:pPr>
            <a:r>
              <a:rPr sz="1250" spc="10" dirty="0">
                <a:solidFill>
                  <a:srgbClr val="F0A12D"/>
                </a:solidFill>
                <a:latin typeface="Times New Roman"/>
                <a:cs typeface="Times New Roman"/>
              </a:rPr>
              <a:t>	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800" spc="-10" dirty="0">
                <a:solidFill>
                  <a:srgbClr val="4E3A2F"/>
                </a:solidFill>
                <a:latin typeface="Times New Roman"/>
                <a:cs typeface="Times New Roman"/>
              </a:rPr>
              <a:t> </a:t>
            </a:r>
            <a:r>
              <a:rPr sz="18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z</a:t>
            </a:r>
            <a:r>
              <a:rPr sz="18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oj</a:t>
            </a:r>
            <a:r>
              <a:rPr sz="1800" spc="-20" dirty="0">
                <a:solidFill>
                  <a:srgbClr val="4E3A2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miest</a:t>
            </a:r>
            <a:r>
              <a:rPr sz="1800" spc="-40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800" spc="-30" dirty="0">
                <a:solidFill>
                  <a:srgbClr val="4E3A2F"/>
                </a:solidFill>
                <a:latin typeface="Franklin Gothic Book"/>
                <a:cs typeface="Franklin Gothic Book"/>
              </a:rPr>
              <a:t>y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ch</a:t>
            </a:r>
            <a:r>
              <a:rPr sz="1800" spc="-5" dirty="0">
                <a:solidFill>
                  <a:srgbClr val="4E3A2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18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8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h</a:t>
            </a:r>
            <a:r>
              <a:rPr sz="1800" spc="-25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800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endParaRPr sz="1800" dirty="0">
              <a:latin typeface="Franklin Gothic Book"/>
              <a:cs typeface="Franklin Gothic Book"/>
            </a:endParaRP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sk-SK" sz="4000" dirty="0" smtClean="0">
                <a:solidFill>
                  <a:schemeClr val="accent5">
                    <a:lumMod val="75000"/>
                  </a:schemeClr>
                </a:solidFill>
              </a:rPr>
              <a:t>Ďakujeme za pozornosť!</a:t>
            </a:r>
          </a:p>
          <a:p>
            <a:pPr marL="0" indent="0" algn="ctr">
              <a:buNone/>
            </a:pPr>
            <a:endParaRPr lang="sk-SK" sz="4000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4" name="Obrázo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8400" y="3810000"/>
            <a:ext cx="4267200" cy="12192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7545106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/>
          <p:nvPr/>
        </p:nvSpPr>
        <p:spPr>
          <a:xfrm>
            <a:off x="7924800" y="1018032"/>
            <a:ext cx="609600" cy="37185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457200" y="391668"/>
            <a:ext cx="8229600" cy="1252728"/>
          </a:xfrm>
          <a:prstGeom prst="rect">
            <a:avLst/>
          </a:prstGeom>
        </p:spPr>
        <p:txBody>
          <a:bodyPr vert="horz" wrap="square" lIns="0" tIns="19236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200" b="0" spc="5" dirty="0">
                <a:solidFill>
                  <a:srgbClr val="4E3A2F"/>
                </a:solidFill>
                <a:latin typeface="Franklin Gothic Medium"/>
                <a:cs typeface="Franklin Gothic Medium"/>
              </a:rPr>
              <a:t>P</a:t>
            </a:r>
            <a:r>
              <a:rPr sz="3200" b="0" spc="-40" dirty="0">
                <a:solidFill>
                  <a:srgbClr val="4E3A2F"/>
                </a:solidFill>
                <a:latin typeface="Franklin Gothic Medium"/>
                <a:cs typeface="Franklin Gothic Medium"/>
              </a:rPr>
              <a:t>R</a:t>
            </a:r>
            <a:r>
              <a:rPr sz="3200" b="0" spc="5" dirty="0">
                <a:solidFill>
                  <a:srgbClr val="4E3A2F"/>
                </a:solidFill>
                <a:latin typeface="Franklin Gothic Medium"/>
                <a:cs typeface="Franklin Gothic Medium"/>
              </a:rPr>
              <a:t>O</a:t>
            </a:r>
            <a:r>
              <a:rPr sz="3200" b="0" spc="-15" dirty="0">
                <a:solidFill>
                  <a:srgbClr val="4E3A2F"/>
                </a:solidFill>
                <a:latin typeface="Franklin Gothic Medium"/>
                <a:cs typeface="Franklin Gothic Medium"/>
              </a:rPr>
              <a:t>GR</a:t>
            </a:r>
            <a:r>
              <a:rPr sz="3200" b="0" spc="-5" dirty="0">
                <a:solidFill>
                  <a:srgbClr val="4E3A2F"/>
                </a:solidFill>
                <a:latin typeface="Franklin Gothic Medium"/>
                <a:cs typeface="Franklin Gothic Medium"/>
              </a:rPr>
              <a:t>A</a:t>
            </a:r>
            <a:r>
              <a:rPr sz="3200" b="0" spc="-30" dirty="0">
                <a:solidFill>
                  <a:srgbClr val="4E3A2F"/>
                </a:solidFill>
                <a:latin typeface="Franklin Gothic Medium"/>
                <a:cs typeface="Franklin Gothic Medium"/>
              </a:rPr>
              <a:t>M</a:t>
            </a:r>
            <a:r>
              <a:rPr sz="3200" b="0" spc="-45" dirty="0">
                <a:solidFill>
                  <a:srgbClr val="4E3A2F"/>
                </a:solidFill>
                <a:latin typeface="Times New Roman"/>
                <a:cs typeface="Times New Roman"/>
              </a:rPr>
              <a:t> </a:t>
            </a:r>
            <a:r>
              <a:rPr sz="3200" b="0" spc="-40" dirty="0">
                <a:solidFill>
                  <a:srgbClr val="4E3A2F"/>
                </a:solidFill>
                <a:latin typeface="Franklin Gothic Medium"/>
                <a:cs typeface="Franklin Gothic Medium"/>
              </a:rPr>
              <a:t>R</a:t>
            </a:r>
            <a:r>
              <a:rPr sz="3200" b="0" spc="5" dirty="0">
                <a:solidFill>
                  <a:srgbClr val="4E3A2F"/>
                </a:solidFill>
                <a:latin typeface="Franklin Gothic Medium"/>
                <a:cs typeface="Franklin Gothic Medium"/>
              </a:rPr>
              <a:t>OZ</a:t>
            </a:r>
            <a:r>
              <a:rPr sz="3200" b="0" spc="-45" dirty="0">
                <a:solidFill>
                  <a:srgbClr val="4E3A2F"/>
                </a:solidFill>
                <a:latin typeface="Franklin Gothic Medium"/>
                <a:cs typeface="Franklin Gothic Medium"/>
              </a:rPr>
              <a:t>V</a:t>
            </a:r>
            <a:r>
              <a:rPr sz="3200" b="0" spc="-25" dirty="0">
                <a:solidFill>
                  <a:srgbClr val="4E3A2F"/>
                </a:solidFill>
                <a:latin typeface="Franklin Gothic Medium"/>
                <a:cs typeface="Franklin Gothic Medium"/>
              </a:rPr>
              <a:t>O</a:t>
            </a:r>
            <a:r>
              <a:rPr sz="3200" b="0" spc="-65" dirty="0">
                <a:solidFill>
                  <a:srgbClr val="4E3A2F"/>
                </a:solidFill>
                <a:latin typeface="Franklin Gothic Medium"/>
                <a:cs typeface="Franklin Gothic Medium"/>
              </a:rPr>
              <a:t>J</a:t>
            </a:r>
            <a:r>
              <a:rPr sz="3200" b="0" spc="-20" dirty="0">
                <a:solidFill>
                  <a:srgbClr val="4E3A2F"/>
                </a:solidFill>
                <a:latin typeface="Franklin Gothic Medium"/>
                <a:cs typeface="Franklin Gothic Medium"/>
              </a:rPr>
              <a:t>A</a:t>
            </a:r>
            <a:r>
              <a:rPr sz="3200" b="0" spc="-65" dirty="0">
                <a:solidFill>
                  <a:srgbClr val="4E3A2F"/>
                </a:solidFill>
                <a:latin typeface="Times New Roman"/>
                <a:cs typeface="Times New Roman"/>
              </a:rPr>
              <a:t> </a:t>
            </a:r>
            <a:r>
              <a:rPr sz="3200" b="0" dirty="0">
                <a:solidFill>
                  <a:srgbClr val="4E3A2F"/>
                </a:solidFill>
                <a:latin typeface="Franklin Gothic Medium"/>
                <a:cs typeface="Franklin Gothic Medium"/>
              </a:rPr>
              <a:t>VI</a:t>
            </a:r>
            <a:r>
              <a:rPr sz="3200" b="0" spc="-5" dirty="0">
                <a:solidFill>
                  <a:srgbClr val="4E3A2F"/>
                </a:solidFill>
                <a:latin typeface="Franklin Gothic Medium"/>
                <a:cs typeface="Franklin Gothic Medium"/>
              </a:rPr>
              <a:t>DIE</a:t>
            </a:r>
            <a:r>
              <a:rPr sz="3200" b="0" spc="-20" dirty="0">
                <a:solidFill>
                  <a:srgbClr val="4E3A2F"/>
                </a:solidFill>
                <a:latin typeface="Franklin Gothic Medium"/>
                <a:cs typeface="Franklin Gothic Medium"/>
              </a:rPr>
              <a:t>KA</a:t>
            </a:r>
            <a:r>
              <a:rPr sz="3200" b="0" spc="-55" dirty="0">
                <a:solidFill>
                  <a:srgbClr val="4E3A2F"/>
                </a:solidFill>
                <a:latin typeface="Times New Roman"/>
                <a:cs typeface="Times New Roman"/>
              </a:rPr>
              <a:t> </a:t>
            </a:r>
            <a:r>
              <a:rPr sz="3200" b="0" dirty="0">
                <a:solidFill>
                  <a:srgbClr val="4E3A2F"/>
                </a:solidFill>
                <a:latin typeface="Franklin Gothic Medium"/>
                <a:cs typeface="Franklin Gothic Medium"/>
              </a:rPr>
              <a:t>S</a:t>
            </a:r>
            <a:r>
              <a:rPr sz="3200" b="0" spc="-25" dirty="0">
                <a:solidFill>
                  <a:srgbClr val="4E3A2F"/>
                </a:solidFill>
                <a:latin typeface="Franklin Gothic Medium"/>
                <a:cs typeface="Franklin Gothic Medium"/>
              </a:rPr>
              <a:t>R</a:t>
            </a:r>
            <a:r>
              <a:rPr sz="3200" b="0" spc="5" dirty="0">
                <a:solidFill>
                  <a:srgbClr val="4E3A2F"/>
                </a:solidFill>
                <a:latin typeface="Times New Roman"/>
                <a:cs typeface="Times New Roman"/>
              </a:rPr>
              <a:t> </a:t>
            </a:r>
            <a:r>
              <a:rPr sz="3200" b="0" spc="-5" dirty="0">
                <a:solidFill>
                  <a:srgbClr val="4E3A2F"/>
                </a:solidFill>
                <a:latin typeface="Franklin Gothic Medium"/>
                <a:cs typeface="Franklin Gothic Medium"/>
              </a:rPr>
              <a:t>2</a:t>
            </a:r>
            <a:r>
              <a:rPr sz="3200" b="0" spc="-70" dirty="0">
                <a:solidFill>
                  <a:srgbClr val="4E3A2F"/>
                </a:solidFill>
                <a:latin typeface="Franklin Gothic Medium"/>
                <a:cs typeface="Franklin Gothic Medium"/>
              </a:rPr>
              <a:t>0</a:t>
            </a:r>
            <a:r>
              <a:rPr sz="3200" b="0" spc="-25" dirty="0">
                <a:solidFill>
                  <a:srgbClr val="4E3A2F"/>
                </a:solidFill>
                <a:latin typeface="Franklin Gothic Medium"/>
                <a:cs typeface="Franklin Gothic Medium"/>
              </a:rPr>
              <a:t>1</a:t>
            </a:r>
            <a:r>
              <a:rPr sz="3200" b="0" spc="-10" dirty="0">
                <a:solidFill>
                  <a:srgbClr val="4E3A2F"/>
                </a:solidFill>
                <a:latin typeface="Franklin Gothic Medium"/>
                <a:cs typeface="Franklin Gothic Medium"/>
              </a:rPr>
              <a:t>4</a:t>
            </a:r>
            <a:r>
              <a:rPr sz="3200" b="0" spc="5" dirty="0">
                <a:solidFill>
                  <a:srgbClr val="4E3A2F"/>
                </a:solidFill>
                <a:latin typeface="Franklin Gothic Medium"/>
                <a:cs typeface="Franklin Gothic Medium"/>
              </a:rPr>
              <a:t>-</a:t>
            </a:r>
            <a:r>
              <a:rPr sz="3200" b="0" spc="-20" dirty="0">
                <a:solidFill>
                  <a:srgbClr val="4E3A2F"/>
                </a:solidFill>
                <a:latin typeface="Franklin Gothic Medium"/>
                <a:cs typeface="Franklin Gothic Medium"/>
              </a:rPr>
              <a:t>2020</a:t>
            </a:r>
            <a:endParaRPr sz="3200" dirty="0">
              <a:latin typeface="Franklin Gothic Medium"/>
              <a:cs typeface="Franklin Gothic Medium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83540" y="1625598"/>
            <a:ext cx="8672830" cy="496546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356870" algn="l"/>
              </a:tabLst>
            </a:pPr>
            <a:r>
              <a:rPr sz="1250" spc="10" dirty="0">
                <a:solidFill>
                  <a:srgbClr val="F0A12D"/>
                </a:solidFill>
                <a:latin typeface="Times New Roman"/>
                <a:cs typeface="Times New Roman"/>
              </a:rPr>
              <a:t>	</a:t>
            </a:r>
            <a:r>
              <a:rPr sz="1800" b="1" spc="5" dirty="0" err="1" smtClean="0">
                <a:solidFill>
                  <a:srgbClr val="7B4A3A"/>
                </a:solidFill>
                <a:latin typeface="Franklin Gothic Book"/>
                <a:cs typeface="Franklin Gothic Book"/>
              </a:rPr>
              <a:t>p</a:t>
            </a:r>
            <a:r>
              <a:rPr sz="1800" b="1" spc="20" dirty="0" err="1" smtClean="0">
                <a:solidFill>
                  <a:srgbClr val="7B4A3A"/>
                </a:solidFill>
                <a:latin typeface="Franklin Gothic Book"/>
                <a:cs typeface="Franklin Gothic Book"/>
              </a:rPr>
              <a:t>o</a:t>
            </a:r>
            <a:r>
              <a:rPr sz="1800" b="1" spc="10" dirty="0" err="1" smtClean="0">
                <a:solidFill>
                  <a:srgbClr val="7B4A3A"/>
                </a:solidFill>
                <a:latin typeface="Franklin Gothic Book"/>
                <a:cs typeface="Franklin Gothic Book"/>
              </a:rPr>
              <a:t>d</a:t>
            </a:r>
            <a:r>
              <a:rPr sz="1800" b="1" dirty="0" err="1" smtClean="0">
                <a:solidFill>
                  <a:srgbClr val="7B4A3A"/>
                </a:solidFill>
                <a:latin typeface="Franklin Gothic Book"/>
                <a:cs typeface="Franklin Gothic Book"/>
              </a:rPr>
              <a:t>o</a:t>
            </a:r>
            <a:r>
              <a:rPr sz="1800" b="1" spc="-10" dirty="0" err="1" smtClean="0">
                <a:solidFill>
                  <a:srgbClr val="7B4A3A"/>
                </a:solidFill>
                <a:latin typeface="Franklin Gothic Book"/>
                <a:cs typeface="Franklin Gothic Book"/>
              </a:rPr>
              <a:t>p</a:t>
            </a:r>
            <a:r>
              <a:rPr sz="1800" b="1" spc="-15" dirty="0" err="1" smtClean="0">
                <a:solidFill>
                  <a:srgbClr val="7B4A3A"/>
                </a:solidFill>
                <a:latin typeface="Franklin Gothic Book"/>
                <a:cs typeface="Franklin Gothic Book"/>
              </a:rPr>
              <a:t>a</a:t>
            </a:r>
            <a:r>
              <a:rPr sz="1800" b="1" dirty="0" err="1" smtClean="0">
                <a:solidFill>
                  <a:srgbClr val="7B4A3A"/>
                </a:solidFill>
                <a:latin typeface="Franklin Gothic Book"/>
                <a:cs typeface="Franklin Gothic Book"/>
              </a:rPr>
              <a:t>t</a:t>
            </a:r>
            <a:r>
              <a:rPr sz="1800" b="1" spc="5" dirty="0" err="1" smtClean="0">
                <a:solidFill>
                  <a:srgbClr val="7B4A3A"/>
                </a:solidFill>
                <a:latin typeface="Franklin Gothic Book"/>
                <a:cs typeface="Franklin Gothic Book"/>
              </a:rPr>
              <a:t>r</a:t>
            </a:r>
            <a:r>
              <a:rPr sz="1800" b="1" dirty="0" err="1" smtClean="0">
                <a:solidFill>
                  <a:srgbClr val="7B4A3A"/>
                </a:solidFill>
                <a:latin typeface="Franklin Gothic Book"/>
                <a:cs typeface="Franklin Gothic Book"/>
              </a:rPr>
              <a:t>e</a:t>
            </a:r>
            <a:r>
              <a:rPr sz="1800" b="1" spc="5" dirty="0" err="1" smtClean="0">
                <a:solidFill>
                  <a:srgbClr val="7B4A3A"/>
                </a:solidFill>
                <a:latin typeface="Franklin Gothic Book"/>
                <a:cs typeface="Franklin Gothic Book"/>
              </a:rPr>
              <a:t>n</a:t>
            </a:r>
            <a:r>
              <a:rPr sz="1800" b="1" spc="-5" dirty="0" err="1" smtClean="0">
                <a:solidFill>
                  <a:srgbClr val="7B4A3A"/>
                </a:solidFill>
                <a:latin typeface="Franklin Gothic Book"/>
                <a:cs typeface="Franklin Gothic Book"/>
              </a:rPr>
              <a:t>i</a:t>
            </a:r>
            <a:r>
              <a:rPr sz="1800" b="1" spc="5" dirty="0" err="1" smtClean="0">
                <a:solidFill>
                  <a:srgbClr val="7B4A3A"/>
                </a:solidFill>
                <a:latin typeface="Franklin Gothic Book"/>
                <a:cs typeface="Franklin Gothic Book"/>
              </a:rPr>
              <a:t>a</a:t>
            </a:r>
            <a:r>
              <a:rPr sz="1800" b="1" dirty="0">
                <a:solidFill>
                  <a:srgbClr val="7B4A3A"/>
                </a:solidFill>
                <a:latin typeface="Franklin Gothic Book"/>
                <a:cs typeface="Franklin Gothic Book"/>
              </a:rPr>
              <a:t>,</a:t>
            </a:r>
            <a:r>
              <a:rPr sz="1800" b="1" spc="-85" dirty="0">
                <a:solidFill>
                  <a:srgbClr val="7B4A3A"/>
                </a:solidFill>
                <a:latin typeface="Franklin Gothic Book"/>
                <a:cs typeface="Franklin Gothic Book"/>
              </a:rPr>
              <a:t> </a:t>
            </a:r>
            <a:r>
              <a:rPr sz="1800" b="1" spc="30" dirty="0" err="1" smtClean="0">
                <a:solidFill>
                  <a:srgbClr val="7B4A3A"/>
                </a:solidFill>
                <a:latin typeface="Franklin Gothic Book"/>
                <a:cs typeface="Franklin Gothic Book"/>
              </a:rPr>
              <a:t>k</a:t>
            </a:r>
            <a:r>
              <a:rPr sz="1800" b="1" dirty="0" err="1" smtClean="0">
                <a:solidFill>
                  <a:srgbClr val="7B4A3A"/>
                </a:solidFill>
                <a:latin typeface="Franklin Gothic Book"/>
                <a:cs typeface="Franklin Gothic Book"/>
              </a:rPr>
              <a:t>t</a:t>
            </a:r>
            <a:r>
              <a:rPr sz="1800" b="1" spc="20" dirty="0" err="1" smtClean="0">
                <a:solidFill>
                  <a:srgbClr val="7B4A3A"/>
                </a:solidFill>
                <a:latin typeface="Franklin Gothic Book"/>
                <a:cs typeface="Franklin Gothic Book"/>
              </a:rPr>
              <a:t>o</a:t>
            </a:r>
            <a:r>
              <a:rPr sz="1800" b="1" spc="5" dirty="0" err="1" smtClean="0">
                <a:solidFill>
                  <a:srgbClr val="7B4A3A"/>
                </a:solidFill>
                <a:latin typeface="Franklin Gothic Book"/>
                <a:cs typeface="Franklin Gothic Book"/>
              </a:rPr>
              <a:t>r</a:t>
            </a:r>
            <a:r>
              <a:rPr sz="1800" b="1" dirty="0" err="1" smtClean="0">
                <a:solidFill>
                  <a:srgbClr val="7B4A3A"/>
                </a:solidFill>
                <a:latin typeface="Franklin Gothic Book"/>
                <a:cs typeface="Franklin Gothic Book"/>
              </a:rPr>
              <a:t>é</a:t>
            </a:r>
            <a:r>
              <a:rPr lang="sk-SK" sz="1800" b="1" dirty="0" smtClean="0">
                <a:solidFill>
                  <a:srgbClr val="7B4A3A"/>
                </a:solidFill>
                <a:latin typeface="Franklin Gothic Book"/>
                <a:cs typeface="Franklin Gothic Book"/>
              </a:rPr>
              <a:t> </a:t>
            </a:r>
            <a:r>
              <a:rPr sz="1800" b="1" spc="-90" dirty="0" smtClean="0">
                <a:solidFill>
                  <a:srgbClr val="7B4A3A"/>
                </a:solidFill>
                <a:latin typeface="Franklin Gothic Book"/>
                <a:cs typeface="Franklin Gothic Book"/>
              </a:rPr>
              <a:t> </a:t>
            </a:r>
            <a:r>
              <a:rPr sz="1800" b="1" spc="25" dirty="0">
                <a:solidFill>
                  <a:srgbClr val="7B4A3A"/>
                </a:solidFill>
                <a:latin typeface="Franklin Gothic Book"/>
                <a:cs typeface="Franklin Gothic Book"/>
              </a:rPr>
              <a:t>s</a:t>
            </a:r>
            <a:r>
              <a:rPr sz="1800" b="1" dirty="0">
                <a:solidFill>
                  <a:srgbClr val="7B4A3A"/>
                </a:solidFill>
                <a:latin typeface="Franklin Gothic Book"/>
                <a:cs typeface="Franklin Gothic Book"/>
              </a:rPr>
              <a:t>ú</a:t>
            </a:r>
            <a:r>
              <a:rPr sz="1800" b="1" spc="-10" dirty="0">
                <a:solidFill>
                  <a:srgbClr val="7B4A3A"/>
                </a:solidFill>
                <a:latin typeface="Franklin Gothic Book"/>
                <a:cs typeface="Franklin Gothic Book"/>
              </a:rPr>
              <a:t> </a:t>
            </a:r>
            <a:r>
              <a:rPr sz="1800" b="1" spc="20" dirty="0">
                <a:solidFill>
                  <a:srgbClr val="7B4A3A"/>
                </a:solidFill>
                <a:latin typeface="Franklin Gothic Book"/>
                <a:cs typeface="Franklin Gothic Book"/>
              </a:rPr>
              <a:t>o</a:t>
            </a:r>
            <a:r>
              <a:rPr sz="1800" b="1" spc="5" dirty="0">
                <a:solidFill>
                  <a:srgbClr val="7B4A3A"/>
                </a:solidFill>
                <a:latin typeface="Franklin Gothic Book"/>
                <a:cs typeface="Franklin Gothic Book"/>
              </a:rPr>
              <a:t>prá</a:t>
            </a:r>
            <a:r>
              <a:rPr sz="1800" b="1" spc="-5" dirty="0">
                <a:solidFill>
                  <a:srgbClr val="7B4A3A"/>
                </a:solidFill>
                <a:latin typeface="Franklin Gothic Book"/>
                <a:cs typeface="Franklin Gothic Book"/>
              </a:rPr>
              <a:t>v</a:t>
            </a:r>
            <a:r>
              <a:rPr sz="1800" b="1" spc="5" dirty="0">
                <a:solidFill>
                  <a:srgbClr val="7B4A3A"/>
                </a:solidFill>
                <a:latin typeface="Franklin Gothic Book"/>
                <a:cs typeface="Franklin Gothic Book"/>
              </a:rPr>
              <a:t>n</a:t>
            </a:r>
            <a:r>
              <a:rPr sz="1800" b="1" dirty="0">
                <a:solidFill>
                  <a:srgbClr val="7B4A3A"/>
                </a:solidFill>
                <a:latin typeface="Franklin Gothic Book"/>
                <a:cs typeface="Franklin Gothic Book"/>
              </a:rPr>
              <a:t>e</a:t>
            </a:r>
            <a:r>
              <a:rPr sz="1800" b="1" spc="5" dirty="0">
                <a:solidFill>
                  <a:srgbClr val="7B4A3A"/>
                </a:solidFill>
                <a:latin typeface="Franklin Gothic Book"/>
                <a:cs typeface="Franklin Gothic Book"/>
              </a:rPr>
              <a:t>n</a:t>
            </a:r>
            <a:r>
              <a:rPr sz="1800" b="1" dirty="0">
                <a:solidFill>
                  <a:srgbClr val="7B4A3A"/>
                </a:solidFill>
                <a:latin typeface="Franklin Gothic Book"/>
                <a:cs typeface="Franklin Gothic Book"/>
              </a:rPr>
              <a:t>é</a:t>
            </a:r>
            <a:r>
              <a:rPr sz="1800" b="1" spc="-90" dirty="0">
                <a:solidFill>
                  <a:srgbClr val="7B4A3A"/>
                </a:solidFill>
                <a:latin typeface="Franklin Gothic Book"/>
                <a:cs typeface="Franklin Gothic Book"/>
              </a:rPr>
              <a:t> </a:t>
            </a:r>
            <a:r>
              <a:rPr sz="1800" b="1" spc="30" dirty="0">
                <a:solidFill>
                  <a:srgbClr val="7B4A3A"/>
                </a:solidFill>
                <a:latin typeface="Franklin Gothic Book"/>
                <a:cs typeface="Franklin Gothic Book"/>
              </a:rPr>
              <a:t>n</a:t>
            </a:r>
            <a:r>
              <a:rPr sz="1800" b="1" dirty="0">
                <a:solidFill>
                  <a:srgbClr val="7B4A3A"/>
                </a:solidFill>
                <a:latin typeface="Franklin Gothic Book"/>
                <a:cs typeface="Franklin Gothic Book"/>
              </a:rPr>
              <a:t>a</a:t>
            </a:r>
            <a:r>
              <a:rPr sz="1800" b="1" spc="-35" dirty="0">
                <a:solidFill>
                  <a:srgbClr val="7B4A3A"/>
                </a:solidFill>
                <a:latin typeface="Franklin Gothic Book"/>
                <a:cs typeface="Franklin Gothic Book"/>
              </a:rPr>
              <a:t> </a:t>
            </a:r>
            <a:r>
              <a:rPr sz="1800" b="1" spc="5" dirty="0">
                <a:solidFill>
                  <a:srgbClr val="7B4A3A"/>
                </a:solidFill>
                <a:latin typeface="Franklin Gothic Book"/>
                <a:cs typeface="Franklin Gothic Book"/>
              </a:rPr>
              <a:t>p</a:t>
            </a:r>
            <a:r>
              <a:rPr sz="1800" b="1" spc="20" dirty="0">
                <a:solidFill>
                  <a:srgbClr val="7B4A3A"/>
                </a:solidFill>
                <a:latin typeface="Franklin Gothic Book"/>
                <a:cs typeface="Franklin Gothic Book"/>
              </a:rPr>
              <a:t>o</a:t>
            </a:r>
            <a:r>
              <a:rPr sz="1800" b="1" spc="10" dirty="0">
                <a:solidFill>
                  <a:srgbClr val="7B4A3A"/>
                </a:solidFill>
                <a:latin typeface="Franklin Gothic Book"/>
                <a:cs typeface="Franklin Gothic Book"/>
              </a:rPr>
              <a:t>d</a:t>
            </a:r>
            <a:r>
              <a:rPr sz="1800" b="1" spc="5" dirty="0">
                <a:solidFill>
                  <a:srgbClr val="7B4A3A"/>
                </a:solidFill>
                <a:latin typeface="Franklin Gothic Book"/>
                <a:cs typeface="Franklin Gothic Book"/>
              </a:rPr>
              <a:t>p</a:t>
            </a:r>
            <a:r>
              <a:rPr sz="1800" b="1" dirty="0">
                <a:solidFill>
                  <a:srgbClr val="7B4A3A"/>
                </a:solidFill>
                <a:latin typeface="Franklin Gothic Book"/>
                <a:cs typeface="Franklin Gothic Book"/>
              </a:rPr>
              <a:t>o</a:t>
            </a:r>
            <a:r>
              <a:rPr sz="1800" b="1" spc="5" dirty="0">
                <a:solidFill>
                  <a:srgbClr val="7B4A3A"/>
                </a:solidFill>
                <a:latin typeface="Franklin Gothic Book"/>
                <a:cs typeface="Franklin Gothic Book"/>
              </a:rPr>
              <a:t>r</a:t>
            </a:r>
            <a:r>
              <a:rPr sz="1800" b="1" dirty="0">
                <a:solidFill>
                  <a:srgbClr val="7B4A3A"/>
                </a:solidFill>
                <a:latin typeface="Franklin Gothic Book"/>
                <a:cs typeface="Franklin Gothic Book"/>
              </a:rPr>
              <a:t>u</a:t>
            </a:r>
            <a:r>
              <a:rPr sz="1800" b="1" spc="-60" dirty="0">
                <a:solidFill>
                  <a:srgbClr val="7B4A3A"/>
                </a:solidFill>
                <a:latin typeface="Franklin Gothic Book"/>
                <a:cs typeface="Franklin Gothic Book"/>
              </a:rPr>
              <a:t> </a:t>
            </a:r>
            <a:r>
              <a:rPr sz="1800" b="1" spc="-10" dirty="0">
                <a:solidFill>
                  <a:srgbClr val="7B4A3A"/>
                </a:solidFill>
                <a:latin typeface="Franklin Gothic Book"/>
                <a:cs typeface="Franklin Gothic Book"/>
              </a:rPr>
              <a:t>v</a:t>
            </a:r>
            <a:r>
              <a:rPr sz="1800" b="1" spc="-65" dirty="0">
                <a:solidFill>
                  <a:srgbClr val="7B4A3A"/>
                </a:solidFill>
                <a:latin typeface="Franklin Gothic Book"/>
                <a:cs typeface="Franklin Gothic Book"/>
              </a:rPr>
              <a:t> </a:t>
            </a:r>
            <a:r>
              <a:rPr sz="1800" b="1" spc="30" dirty="0">
                <a:solidFill>
                  <a:srgbClr val="7B4A3A"/>
                </a:solidFill>
                <a:latin typeface="Franklin Gothic Book"/>
                <a:cs typeface="Franklin Gothic Book"/>
              </a:rPr>
              <a:t>rá</a:t>
            </a:r>
            <a:r>
              <a:rPr sz="1800" b="1" spc="20" dirty="0">
                <a:solidFill>
                  <a:srgbClr val="7B4A3A"/>
                </a:solidFill>
                <a:latin typeface="Franklin Gothic Book"/>
                <a:cs typeface="Franklin Gothic Book"/>
              </a:rPr>
              <a:t>m</a:t>
            </a:r>
            <a:r>
              <a:rPr sz="1800" b="1" dirty="0">
                <a:solidFill>
                  <a:srgbClr val="7B4A3A"/>
                </a:solidFill>
                <a:latin typeface="Franklin Gothic Book"/>
                <a:cs typeface="Franklin Gothic Book"/>
              </a:rPr>
              <a:t>c</a:t>
            </a:r>
            <a:r>
              <a:rPr sz="1800" b="1" spc="-5" dirty="0">
                <a:solidFill>
                  <a:srgbClr val="7B4A3A"/>
                </a:solidFill>
                <a:latin typeface="Franklin Gothic Book"/>
                <a:cs typeface="Franklin Gothic Book"/>
              </a:rPr>
              <a:t>i</a:t>
            </a:r>
            <a:r>
              <a:rPr sz="1800" b="1" spc="-65" dirty="0">
                <a:solidFill>
                  <a:srgbClr val="7B4A3A"/>
                </a:solidFill>
                <a:latin typeface="Franklin Gothic Book"/>
                <a:cs typeface="Franklin Gothic Book"/>
              </a:rPr>
              <a:t> </a:t>
            </a:r>
            <a:r>
              <a:rPr sz="1800" b="1" spc="25" dirty="0">
                <a:solidFill>
                  <a:srgbClr val="7B4A3A"/>
                </a:solidFill>
                <a:latin typeface="Franklin Gothic Book"/>
                <a:cs typeface="Franklin Gothic Book"/>
              </a:rPr>
              <a:t>s</a:t>
            </a:r>
            <a:r>
              <a:rPr sz="1800" b="1" spc="20" dirty="0">
                <a:solidFill>
                  <a:srgbClr val="7B4A3A"/>
                </a:solidFill>
                <a:latin typeface="Franklin Gothic Book"/>
                <a:cs typeface="Franklin Gothic Book"/>
              </a:rPr>
              <a:t>t</a:t>
            </a:r>
            <a:r>
              <a:rPr sz="1800" b="1" spc="5" dirty="0">
                <a:solidFill>
                  <a:srgbClr val="7B4A3A"/>
                </a:solidFill>
                <a:latin typeface="Franklin Gothic Book"/>
                <a:cs typeface="Franklin Gothic Book"/>
              </a:rPr>
              <a:t>ra</a:t>
            </a:r>
            <a:r>
              <a:rPr sz="1800" b="1" dirty="0">
                <a:solidFill>
                  <a:srgbClr val="7B4A3A"/>
                </a:solidFill>
                <a:latin typeface="Franklin Gothic Book"/>
                <a:cs typeface="Franklin Gothic Book"/>
              </a:rPr>
              <a:t>té</a:t>
            </a:r>
            <a:r>
              <a:rPr sz="1800" b="1" spc="-10" dirty="0">
                <a:solidFill>
                  <a:srgbClr val="7B4A3A"/>
                </a:solidFill>
                <a:latin typeface="Franklin Gothic Book"/>
                <a:cs typeface="Franklin Gothic Book"/>
              </a:rPr>
              <a:t>gi</a:t>
            </a:r>
            <a:r>
              <a:rPr sz="1800" b="1" dirty="0">
                <a:solidFill>
                  <a:srgbClr val="7B4A3A"/>
                </a:solidFill>
                <a:latin typeface="Franklin Gothic Book"/>
                <a:cs typeface="Franklin Gothic Book"/>
              </a:rPr>
              <a:t>e</a:t>
            </a:r>
            <a:r>
              <a:rPr sz="1800" b="1" spc="-65" dirty="0">
                <a:solidFill>
                  <a:srgbClr val="7B4A3A"/>
                </a:solidFill>
                <a:latin typeface="Franklin Gothic Book"/>
                <a:cs typeface="Franklin Gothic Book"/>
              </a:rPr>
              <a:t> </a:t>
            </a:r>
            <a:r>
              <a:rPr sz="1800" b="1" spc="25" dirty="0">
                <a:solidFill>
                  <a:srgbClr val="7B4A3A"/>
                </a:solidFill>
                <a:latin typeface="Franklin Gothic Book"/>
                <a:cs typeface="Franklin Gothic Book"/>
              </a:rPr>
              <a:t>M</a:t>
            </a:r>
            <a:r>
              <a:rPr sz="1800" b="1" spc="15" dirty="0">
                <a:solidFill>
                  <a:srgbClr val="7B4A3A"/>
                </a:solidFill>
                <a:latin typeface="Franklin Gothic Book"/>
                <a:cs typeface="Franklin Gothic Book"/>
              </a:rPr>
              <a:t>A</a:t>
            </a:r>
            <a:r>
              <a:rPr sz="1800" b="1" spc="-10" dirty="0">
                <a:solidFill>
                  <a:srgbClr val="7B4A3A"/>
                </a:solidFill>
                <a:latin typeface="Franklin Gothic Book"/>
                <a:cs typeface="Franklin Gothic Book"/>
              </a:rPr>
              <a:t>S</a:t>
            </a:r>
            <a:r>
              <a:rPr sz="1800" b="1" dirty="0">
                <a:solidFill>
                  <a:srgbClr val="7B4A3A"/>
                </a:solidFill>
                <a:latin typeface="Franklin Gothic Book"/>
                <a:cs typeface="Franklin Gothic Book"/>
              </a:rPr>
              <a:t>:</a:t>
            </a:r>
            <a:endParaRPr sz="1800" dirty="0">
              <a:latin typeface="Franklin Gothic Book"/>
              <a:cs typeface="Franklin Gothic Book"/>
            </a:endParaRPr>
          </a:p>
          <a:p>
            <a:pPr marL="12700">
              <a:lnSpc>
                <a:spcPct val="100000"/>
              </a:lnSpc>
              <a:spcBef>
                <a:spcPts val="430"/>
              </a:spcBef>
              <a:tabLst>
                <a:tab pos="356870" algn="l"/>
              </a:tabLst>
            </a:pPr>
            <a:r>
              <a:rPr sz="1250" spc="10" dirty="0">
                <a:solidFill>
                  <a:srgbClr val="F0A12D"/>
                </a:solidFill>
                <a:latin typeface="Times New Roman"/>
                <a:cs typeface="Times New Roman"/>
              </a:rPr>
              <a:t>	</a:t>
            </a:r>
            <a:r>
              <a:rPr sz="1800" b="1" spc="15" dirty="0">
                <a:solidFill>
                  <a:srgbClr val="0070C0"/>
                </a:solidFill>
                <a:latin typeface="Franklin Gothic Book"/>
                <a:cs typeface="Franklin Gothic Book"/>
              </a:rPr>
              <a:t>o</a:t>
            </a:r>
            <a:r>
              <a:rPr sz="1800" b="1" spc="20" dirty="0">
                <a:solidFill>
                  <a:srgbClr val="0070C0"/>
                </a:solidFill>
                <a:latin typeface="Franklin Gothic Book"/>
                <a:cs typeface="Franklin Gothic Book"/>
              </a:rPr>
              <a:t>pa</a:t>
            </a:r>
            <a:r>
              <a:rPr sz="1800" b="1" spc="-10" dirty="0">
                <a:solidFill>
                  <a:srgbClr val="0070C0"/>
                </a:solidFill>
                <a:latin typeface="Franklin Gothic Book"/>
                <a:cs typeface="Franklin Gothic Book"/>
              </a:rPr>
              <a:t>t</a:t>
            </a:r>
            <a:r>
              <a:rPr sz="1800" b="1" spc="-5" dirty="0">
                <a:solidFill>
                  <a:srgbClr val="0070C0"/>
                </a:solidFill>
                <a:latin typeface="Franklin Gothic Book"/>
                <a:cs typeface="Franklin Gothic Book"/>
              </a:rPr>
              <a:t>r</a:t>
            </a:r>
            <a:r>
              <a:rPr sz="1800" b="1" spc="-10" dirty="0">
                <a:solidFill>
                  <a:srgbClr val="0070C0"/>
                </a:solidFill>
                <a:latin typeface="Franklin Gothic Book"/>
                <a:cs typeface="Franklin Gothic Book"/>
              </a:rPr>
              <a:t>e</a:t>
            </a:r>
            <a:r>
              <a:rPr sz="1800" b="1" spc="-25" dirty="0">
                <a:solidFill>
                  <a:srgbClr val="0070C0"/>
                </a:solidFill>
                <a:latin typeface="Franklin Gothic Book"/>
                <a:cs typeface="Franklin Gothic Book"/>
              </a:rPr>
              <a:t>n</a:t>
            </a:r>
            <a:r>
              <a:rPr sz="1800" b="1" spc="15" dirty="0">
                <a:solidFill>
                  <a:srgbClr val="0070C0"/>
                </a:solidFill>
                <a:latin typeface="Franklin Gothic Book"/>
                <a:cs typeface="Franklin Gothic Book"/>
              </a:rPr>
              <a:t>i</a:t>
            </a:r>
            <a:r>
              <a:rPr sz="1800" b="1" spc="-10" dirty="0">
                <a:solidFill>
                  <a:srgbClr val="0070C0"/>
                </a:solidFill>
                <a:latin typeface="Franklin Gothic Book"/>
                <a:cs typeface="Franklin Gothic Book"/>
              </a:rPr>
              <a:t>e</a:t>
            </a:r>
            <a:r>
              <a:rPr sz="1800" b="1" spc="-90" dirty="0">
                <a:solidFill>
                  <a:srgbClr val="0070C0"/>
                </a:solidFill>
                <a:latin typeface="Times New Roman"/>
                <a:cs typeface="Times New Roman"/>
              </a:rPr>
              <a:t> </a:t>
            </a:r>
            <a:r>
              <a:rPr sz="1800" b="1" spc="30" dirty="0">
                <a:solidFill>
                  <a:srgbClr val="0070C0"/>
                </a:solidFill>
                <a:latin typeface="Franklin Gothic Book"/>
                <a:cs typeface="Franklin Gothic Book"/>
              </a:rPr>
              <a:t>M</a:t>
            </a:r>
            <a:r>
              <a:rPr sz="1800" b="1" spc="20" dirty="0">
                <a:solidFill>
                  <a:srgbClr val="0070C0"/>
                </a:solidFill>
                <a:latin typeface="Franklin Gothic Book"/>
                <a:cs typeface="Franklin Gothic Book"/>
              </a:rPr>
              <a:t>0</a:t>
            </a:r>
            <a:r>
              <a:rPr sz="1800" b="1" dirty="0">
                <a:solidFill>
                  <a:srgbClr val="0070C0"/>
                </a:solidFill>
                <a:latin typeface="Franklin Gothic Book"/>
                <a:cs typeface="Franklin Gothic Book"/>
              </a:rPr>
              <a:t>6</a:t>
            </a:r>
            <a:r>
              <a:rPr sz="1800" b="1" spc="-30" dirty="0">
                <a:solidFill>
                  <a:srgbClr val="0070C0"/>
                </a:solidFill>
                <a:latin typeface="Times New Roman"/>
                <a:cs typeface="Times New Roman"/>
              </a:rPr>
              <a:t> </a:t>
            </a:r>
            <a:r>
              <a:rPr sz="1800" b="1" spc="-15" dirty="0">
                <a:solidFill>
                  <a:srgbClr val="0070C0"/>
                </a:solidFill>
                <a:latin typeface="Franklin Gothic Book"/>
                <a:cs typeface="Franklin Gothic Book"/>
              </a:rPr>
              <a:t>–</a:t>
            </a:r>
            <a:r>
              <a:rPr sz="1800" b="1" spc="5" dirty="0">
                <a:solidFill>
                  <a:srgbClr val="0070C0"/>
                </a:solidFill>
                <a:latin typeface="Franklin Gothic Book"/>
                <a:cs typeface="Franklin Gothic Book"/>
              </a:rPr>
              <a:t> </a:t>
            </a:r>
            <a:r>
              <a:rPr sz="1800" b="1" dirty="0" err="1">
                <a:solidFill>
                  <a:srgbClr val="0070C0"/>
                </a:solidFill>
                <a:latin typeface="Franklin Gothic Book"/>
                <a:cs typeface="Franklin Gothic Book"/>
              </a:rPr>
              <a:t>R</a:t>
            </a:r>
            <a:r>
              <a:rPr sz="1800" b="1" spc="25" dirty="0" err="1">
                <a:solidFill>
                  <a:srgbClr val="0070C0"/>
                </a:solidFill>
                <a:latin typeface="Franklin Gothic Book"/>
                <a:cs typeface="Franklin Gothic Book"/>
              </a:rPr>
              <a:t>o</a:t>
            </a:r>
            <a:r>
              <a:rPr sz="1800" b="1" spc="-5" dirty="0" err="1">
                <a:solidFill>
                  <a:srgbClr val="0070C0"/>
                </a:solidFill>
                <a:latin typeface="Franklin Gothic Book"/>
                <a:cs typeface="Franklin Gothic Book"/>
              </a:rPr>
              <a:t>z</a:t>
            </a:r>
            <a:r>
              <a:rPr sz="1800" b="1" spc="-30" dirty="0" err="1">
                <a:solidFill>
                  <a:srgbClr val="0070C0"/>
                </a:solidFill>
                <a:latin typeface="Franklin Gothic Book"/>
                <a:cs typeface="Franklin Gothic Book"/>
              </a:rPr>
              <a:t>v</a:t>
            </a:r>
            <a:r>
              <a:rPr sz="1800" b="1" dirty="0" err="1">
                <a:solidFill>
                  <a:srgbClr val="0070C0"/>
                </a:solidFill>
                <a:latin typeface="Franklin Gothic Book"/>
                <a:cs typeface="Franklin Gothic Book"/>
              </a:rPr>
              <a:t>oj</a:t>
            </a:r>
            <a:r>
              <a:rPr sz="1800" b="1" spc="-65" dirty="0">
                <a:solidFill>
                  <a:srgbClr val="0070C0"/>
                </a:solidFill>
                <a:latin typeface="Franklin Gothic Book"/>
                <a:cs typeface="Franklin Gothic Book"/>
              </a:rPr>
              <a:t> </a:t>
            </a:r>
            <a:r>
              <a:rPr lang="sk-SK" sz="1800" b="1" spc="-65" dirty="0" smtClean="0">
                <a:solidFill>
                  <a:srgbClr val="0070C0"/>
                </a:solidFill>
                <a:latin typeface="Franklin Gothic Book"/>
                <a:cs typeface="Franklin Gothic Book"/>
              </a:rPr>
              <a:t>poľnohospodárskych </a:t>
            </a:r>
            <a:r>
              <a:rPr sz="1800" b="1" spc="5" dirty="0" err="1" smtClean="0">
                <a:solidFill>
                  <a:srgbClr val="0070C0"/>
                </a:solidFill>
                <a:latin typeface="Franklin Gothic Book"/>
                <a:cs typeface="Franklin Gothic Book"/>
              </a:rPr>
              <a:t>p</a:t>
            </a:r>
            <a:r>
              <a:rPr sz="1800" b="1" spc="25" dirty="0" err="1" smtClean="0">
                <a:solidFill>
                  <a:srgbClr val="0070C0"/>
                </a:solidFill>
                <a:latin typeface="Franklin Gothic Book"/>
                <a:cs typeface="Franklin Gothic Book"/>
              </a:rPr>
              <a:t>o</a:t>
            </a:r>
            <a:r>
              <a:rPr sz="1800" b="1" spc="10" dirty="0" err="1" smtClean="0">
                <a:solidFill>
                  <a:srgbClr val="0070C0"/>
                </a:solidFill>
                <a:latin typeface="Franklin Gothic Book"/>
                <a:cs typeface="Franklin Gothic Book"/>
              </a:rPr>
              <a:t>d</a:t>
            </a:r>
            <a:r>
              <a:rPr sz="1800" b="1" spc="5" dirty="0" err="1" smtClean="0">
                <a:solidFill>
                  <a:srgbClr val="0070C0"/>
                </a:solidFill>
                <a:latin typeface="Franklin Gothic Book"/>
                <a:cs typeface="Franklin Gothic Book"/>
              </a:rPr>
              <a:t>n</a:t>
            </a:r>
            <a:r>
              <a:rPr sz="1800" b="1" spc="-5" dirty="0" err="1" smtClean="0">
                <a:solidFill>
                  <a:srgbClr val="0070C0"/>
                </a:solidFill>
                <a:latin typeface="Franklin Gothic Book"/>
                <a:cs typeface="Franklin Gothic Book"/>
              </a:rPr>
              <a:t>i</a:t>
            </a:r>
            <a:r>
              <a:rPr sz="1800" b="1" spc="-40" dirty="0" err="1" smtClean="0">
                <a:solidFill>
                  <a:srgbClr val="0070C0"/>
                </a:solidFill>
                <a:latin typeface="Franklin Gothic Book"/>
                <a:cs typeface="Franklin Gothic Book"/>
              </a:rPr>
              <a:t>k</a:t>
            </a:r>
            <a:r>
              <a:rPr sz="1800" b="1" spc="-25" dirty="0" err="1" smtClean="0">
                <a:solidFill>
                  <a:srgbClr val="0070C0"/>
                </a:solidFill>
                <a:latin typeface="Franklin Gothic Book"/>
                <a:cs typeface="Franklin Gothic Book"/>
              </a:rPr>
              <a:t>o</a:t>
            </a:r>
            <a:r>
              <a:rPr sz="1800" b="1" spc="-10" dirty="0" err="1" smtClean="0">
                <a:solidFill>
                  <a:srgbClr val="0070C0"/>
                </a:solidFill>
                <a:latin typeface="Franklin Gothic Book"/>
                <a:cs typeface="Franklin Gothic Book"/>
              </a:rPr>
              <a:t>v</a:t>
            </a:r>
            <a:r>
              <a:rPr sz="1800" b="1" spc="-85" dirty="0" smtClean="0">
                <a:solidFill>
                  <a:srgbClr val="0070C0"/>
                </a:solidFill>
                <a:latin typeface="Franklin Gothic Book"/>
                <a:cs typeface="Franklin Gothic Book"/>
              </a:rPr>
              <a:t> </a:t>
            </a:r>
            <a:r>
              <a:rPr sz="1800" b="1" dirty="0" smtClean="0">
                <a:solidFill>
                  <a:srgbClr val="0070C0"/>
                </a:solidFill>
                <a:latin typeface="Franklin Gothic Book"/>
                <a:cs typeface="Franklin Gothic Book"/>
              </a:rPr>
              <a:t>a</a:t>
            </a:r>
            <a:r>
              <a:rPr sz="1800" b="1" spc="15" dirty="0" smtClean="0">
                <a:solidFill>
                  <a:srgbClr val="0070C0"/>
                </a:solidFill>
                <a:latin typeface="Franklin Gothic Book"/>
                <a:cs typeface="Franklin Gothic Book"/>
              </a:rPr>
              <a:t> </a:t>
            </a:r>
            <a:r>
              <a:rPr sz="1800" b="1" spc="5" dirty="0" smtClean="0">
                <a:solidFill>
                  <a:srgbClr val="0070C0"/>
                </a:solidFill>
                <a:latin typeface="Franklin Gothic Book"/>
                <a:cs typeface="Franklin Gothic Book"/>
              </a:rPr>
              <a:t>p</a:t>
            </a:r>
            <a:r>
              <a:rPr sz="1800" b="1" spc="25" dirty="0" smtClean="0">
                <a:solidFill>
                  <a:srgbClr val="0070C0"/>
                </a:solidFill>
                <a:latin typeface="Franklin Gothic Book"/>
                <a:cs typeface="Franklin Gothic Book"/>
              </a:rPr>
              <a:t>o</a:t>
            </a:r>
            <a:r>
              <a:rPr sz="1800" b="1" spc="10" dirty="0" smtClean="0">
                <a:solidFill>
                  <a:srgbClr val="0070C0"/>
                </a:solidFill>
                <a:latin typeface="Franklin Gothic Book"/>
                <a:cs typeface="Franklin Gothic Book"/>
              </a:rPr>
              <a:t>d</a:t>
            </a:r>
            <a:r>
              <a:rPr lang="sk-SK" sz="1800" b="1" spc="10" dirty="0" err="1" smtClean="0">
                <a:solidFill>
                  <a:srgbClr val="0070C0"/>
                </a:solidFill>
                <a:latin typeface="Franklin Gothic Book"/>
                <a:cs typeface="Franklin Gothic Book"/>
              </a:rPr>
              <a:t>nikateľskej</a:t>
            </a:r>
            <a:r>
              <a:rPr lang="sk-SK" sz="1800" b="1" spc="10" dirty="0" smtClean="0">
                <a:solidFill>
                  <a:srgbClr val="0070C0"/>
                </a:solidFill>
                <a:latin typeface="Franklin Gothic Book"/>
                <a:cs typeface="Franklin Gothic Book"/>
              </a:rPr>
              <a:t> </a:t>
            </a:r>
            <a:r>
              <a:rPr sz="1800" b="1" spc="25" dirty="0" err="1" smtClean="0">
                <a:solidFill>
                  <a:srgbClr val="0070C0"/>
                </a:solidFill>
                <a:latin typeface="Franklin Gothic Book"/>
                <a:cs typeface="Franklin Gothic Book"/>
              </a:rPr>
              <a:t>č</a:t>
            </a:r>
            <a:r>
              <a:rPr sz="1800" b="1" spc="5" dirty="0" err="1" smtClean="0">
                <a:solidFill>
                  <a:srgbClr val="0070C0"/>
                </a:solidFill>
                <a:latin typeface="Franklin Gothic Book"/>
                <a:cs typeface="Franklin Gothic Book"/>
              </a:rPr>
              <a:t>inn</a:t>
            </a:r>
            <a:r>
              <a:rPr sz="1800" b="1" dirty="0" err="1" smtClean="0">
                <a:solidFill>
                  <a:srgbClr val="0070C0"/>
                </a:solidFill>
                <a:latin typeface="Franklin Gothic Book"/>
                <a:cs typeface="Franklin Gothic Book"/>
              </a:rPr>
              <a:t>o</a:t>
            </a:r>
            <a:r>
              <a:rPr sz="1800" b="1" spc="5" dirty="0" err="1" smtClean="0">
                <a:solidFill>
                  <a:srgbClr val="0070C0"/>
                </a:solidFill>
                <a:latin typeface="Franklin Gothic Book"/>
                <a:cs typeface="Franklin Gothic Book"/>
              </a:rPr>
              <a:t>s</a:t>
            </a:r>
            <a:r>
              <a:rPr sz="1800" b="1" dirty="0" err="1" smtClean="0">
                <a:solidFill>
                  <a:srgbClr val="0070C0"/>
                </a:solidFill>
                <a:latin typeface="Franklin Gothic Book"/>
                <a:cs typeface="Franklin Gothic Book"/>
              </a:rPr>
              <a:t>t</a:t>
            </a:r>
            <a:r>
              <a:rPr sz="1800" b="1" spc="-5" dirty="0" err="1" smtClean="0">
                <a:solidFill>
                  <a:srgbClr val="0070C0"/>
                </a:solidFill>
                <a:latin typeface="Franklin Gothic Book"/>
                <a:cs typeface="Franklin Gothic Book"/>
              </a:rPr>
              <a:t>i</a:t>
            </a:r>
            <a:endParaRPr sz="1800" b="1" dirty="0">
              <a:solidFill>
                <a:srgbClr val="0070C0"/>
              </a:solidFill>
              <a:latin typeface="Franklin Gothic Book"/>
              <a:cs typeface="Franklin Gothic Book"/>
            </a:endParaRPr>
          </a:p>
          <a:p>
            <a:pPr marL="356870">
              <a:lnSpc>
                <a:spcPct val="100000"/>
              </a:lnSpc>
            </a:pPr>
            <a:r>
              <a:rPr sz="1800" b="1" spc="15" dirty="0">
                <a:solidFill>
                  <a:srgbClr val="0070C0"/>
                </a:solidFill>
                <a:latin typeface="Franklin Gothic Book"/>
                <a:cs typeface="Franklin Gothic Book"/>
              </a:rPr>
              <a:t>(</a:t>
            </a:r>
            <a:r>
              <a:rPr sz="1800" b="1" spc="25" dirty="0">
                <a:solidFill>
                  <a:srgbClr val="0070C0"/>
                </a:solidFill>
                <a:latin typeface="Franklin Gothic Book"/>
                <a:cs typeface="Franklin Gothic Book"/>
              </a:rPr>
              <a:t>č</a:t>
            </a:r>
            <a:r>
              <a:rPr sz="1800" b="1" spc="15" dirty="0">
                <a:solidFill>
                  <a:srgbClr val="0070C0"/>
                </a:solidFill>
                <a:latin typeface="Franklin Gothic Book"/>
                <a:cs typeface="Franklin Gothic Book"/>
              </a:rPr>
              <a:t>l</a:t>
            </a:r>
            <a:r>
              <a:rPr sz="1800" b="1" spc="5" dirty="0">
                <a:solidFill>
                  <a:srgbClr val="0070C0"/>
                </a:solidFill>
                <a:latin typeface="Franklin Gothic Book"/>
                <a:cs typeface="Franklin Gothic Book"/>
              </a:rPr>
              <a:t>á</a:t>
            </a:r>
            <a:r>
              <a:rPr sz="1800" b="1" spc="-15" dirty="0">
                <a:solidFill>
                  <a:srgbClr val="0070C0"/>
                </a:solidFill>
                <a:latin typeface="Franklin Gothic Book"/>
                <a:cs typeface="Franklin Gothic Book"/>
              </a:rPr>
              <a:t>n</a:t>
            </a:r>
            <a:r>
              <a:rPr sz="1800" b="1" dirty="0">
                <a:solidFill>
                  <a:srgbClr val="0070C0"/>
                </a:solidFill>
                <a:latin typeface="Franklin Gothic Book"/>
                <a:cs typeface="Franklin Gothic Book"/>
              </a:rPr>
              <a:t>ok</a:t>
            </a:r>
            <a:r>
              <a:rPr sz="1800" b="1" spc="-80" dirty="0">
                <a:solidFill>
                  <a:srgbClr val="0070C0"/>
                </a:solidFill>
                <a:latin typeface="Franklin Gothic Book"/>
                <a:cs typeface="Franklin Gothic Book"/>
              </a:rPr>
              <a:t> </a:t>
            </a:r>
            <a:r>
              <a:rPr sz="1800" b="1" spc="-15" dirty="0">
                <a:solidFill>
                  <a:srgbClr val="0070C0"/>
                </a:solidFill>
                <a:latin typeface="Franklin Gothic Book"/>
                <a:cs typeface="Franklin Gothic Book"/>
              </a:rPr>
              <a:t>1</a:t>
            </a:r>
            <a:r>
              <a:rPr sz="1800" b="1" spc="10" dirty="0">
                <a:solidFill>
                  <a:srgbClr val="0070C0"/>
                </a:solidFill>
                <a:latin typeface="Franklin Gothic Book"/>
                <a:cs typeface="Franklin Gothic Book"/>
              </a:rPr>
              <a:t>9</a:t>
            </a:r>
            <a:r>
              <a:rPr sz="1800" b="1" spc="-10" dirty="0">
                <a:solidFill>
                  <a:srgbClr val="0070C0"/>
                </a:solidFill>
                <a:latin typeface="Franklin Gothic Book"/>
                <a:cs typeface="Franklin Gothic Book"/>
              </a:rPr>
              <a:t>)</a:t>
            </a:r>
            <a:endParaRPr sz="1800" b="1" dirty="0">
              <a:solidFill>
                <a:srgbClr val="0070C0"/>
              </a:solidFill>
              <a:latin typeface="Franklin Gothic Book"/>
              <a:cs typeface="Franklin Gothic Book"/>
            </a:endParaRPr>
          </a:p>
          <a:p>
            <a:pPr marL="469900">
              <a:lnSpc>
                <a:spcPct val="100000"/>
              </a:lnSpc>
              <a:spcBef>
                <a:spcPts val="390"/>
              </a:spcBef>
              <a:tabLst>
                <a:tab pos="756285" algn="l"/>
              </a:tabLst>
            </a:pPr>
            <a:r>
              <a:rPr sz="1100" spc="15" dirty="0">
                <a:solidFill>
                  <a:srgbClr val="F0A12D"/>
                </a:solidFill>
                <a:latin typeface="Wingdings 2"/>
                <a:cs typeface="Wingdings 2"/>
              </a:rPr>
              <a:t></a:t>
            </a:r>
            <a:r>
              <a:rPr sz="1100" spc="15" dirty="0">
                <a:solidFill>
                  <a:srgbClr val="F0A12D"/>
                </a:solidFill>
                <a:latin typeface="Times New Roman"/>
                <a:cs typeface="Times New Roman"/>
              </a:rPr>
              <a:t>	</a:t>
            </a:r>
            <a:r>
              <a:rPr sz="16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po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d</a:t>
            </a:r>
            <a:r>
              <a:rPr sz="16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op</a:t>
            </a:r>
            <a:r>
              <a:rPr sz="16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6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ren</a:t>
            </a:r>
            <a:r>
              <a:rPr sz="16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i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1600" spc="-35" dirty="0">
                <a:solidFill>
                  <a:srgbClr val="4E3A2F"/>
                </a:solidFill>
                <a:latin typeface="Times New Roman"/>
                <a:cs typeface="Times New Roman"/>
              </a:rPr>
              <a:t> </a:t>
            </a:r>
            <a:r>
              <a:rPr sz="16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6</a:t>
            </a:r>
            <a:r>
              <a:rPr sz="1600" spc="-70" dirty="0">
                <a:solidFill>
                  <a:srgbClr val="4E3A2F"/>
                </a:solidFill>
                <a:latin typeface="Franklin Gothic Book"/>
                <a:cs typeface="Franklin Gothic Book"/>
              </a:rPr>
              <a:t>.</a:t>
            </a:r>
            <a:r>
              <a:rPr sz="16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1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.</a:t>
            </a:r>
            <a:r>
              <a:rPr sz="1600" spc="-45" dirty="0">
                <a:solidFill>
                  <a:srgbClr val="4E3A2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–</a:t>
            </a:r>
            <a:r>
              <a:rPr sz="1600" spc="-2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600" spc="-35" dirty="0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6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m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oc</a:t>
            </a:r>
            <a:r>
              <a:rPr sz="16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6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a </a:t>
            </a:r>
            <a:r>
              <a:rPr sz="1600" spc="-10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za</a:t>
            </a:r>
            <a:r>
              <a:rPr sz="1600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č</a:t>
            </a:r>
            <a:r>
              <a:rPr sz="1600" spc="-15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600" spc="5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1600" spc="-10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i</a:t>
            </a:r>
            <a:r>
              <a:rPr sz="1600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16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600" spc="5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160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od</a:t>
            </a:r>
            <a:r>
              <a:rPr sz="1600" spc="-5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lang="sk-SK" sz="1600" spc="-5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ikateľskej</a:t>
            </a:r>
            <a:r>
              <a:rPr lang="sk-SK" sz="1600" spc="-5" dirty="0" smtClean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60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č</a:t>
            </a:r>
            <a:r>
              <a:rPr sz="1600" spc="-1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i</a:t>
            </a:r>
            <a:r>
              <a:rPr sz="1600" spc="-5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nn</a:t>
            </a:r>
            <a:r>
              <a:rPr sz="160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os</a:t>
            </a:r>
            <a:r>
              <a:rPr sz="1600" spc="5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160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i</a:t>
            </a:r>
            <a:r>
              <a:rPr sz="1600" spc="-25" dirty="0" smtClean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6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re</a:t>
            </a:r>
            <a:r>
              <a:rPr sz="16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6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m</a:t>
            </a:r>
            <a:r>
              <a:rPr sz="16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la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dých</a:t>
            </a:r>
            <a:endParaRPr sz="1600" dirty="0">
              <a:latin typeface="Franklin Gothic Book"/>
              <a:cs typeface="Franklin Gothic Book"/>
            </a:endParaRPr>
          </a:p>
          <a:p>
            <a:pPr marL="756285">
              <a:lnSpc>
                <a:spcPct val="100000"/>
              </a:lnSpc>
            </a:pPr>
            <a:r>
              <a:rPr lang="sk-SK" sz="1600" spc="100" dirty="0" smtClean="0">
                <a:solidFill>
                  <a:srgbClr val="4E3A2F"/>
                </a:solidFill>
                <a:latin typeface="Franklin Gothic Book"/>
                <a:cs typeface="Franklin Gothic Book"/>
              </a:rPr>
              <a:t>poľnohospodárov</a:t>
            </a:r>
            <a:r>
              <a:rPr sz="1600" spc="100" dirty="0" smtClean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6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(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s</a:t>
            </a:r>
            <a:r>
              <a:rPr sz="16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1600" spc="-100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.</a:t>
            </a:r>
            <a:r>
              <a:rPr sz="1600" spc="-3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600" spc="-80" dirty="0">
                <a:solidFill>
                  <a:srgbClr val="4E3A2F"/>
                </a:solidFill>
                <a:latin typeface="Franklin Gothic Book"/>
                <a:cs typeface="Franklin Gothic Book"/>
              </a:rPr>
              <a:t>2</a:t>
            </a:r>
            <a:r>
              <a:rPr sz="16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4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6 </a:t>
            </a:r>
            <a:r>
              <a:rPr sz="16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1600" spc="-25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V)</a:t>
            </a:r>
            <a:endParaRPr sz="1600" dirty="0">
              <a:latin typeface="Franklin Gothic Book"/>
              <a:cs typeface="Franklin Gothic Book"/>
            </a:endParaRPr>
          </a:p>
          <a:p>
            <a:pPr marL="756285" marR="1120140" indent="-287020">
              <a:lnSpc>
                <a:spcPct val="100000"/>
              </a:lnSpc>
              <a:spcBef>
                <a:spcPts val="384"/>
              </a:spcBef>
              <a:tabLst>
                <a:tab pos="756285" algn="l"/>
              </a:tabLst>
            </a:pPr>
            <a:r>
              <a:rPr sz="1100" spc="15" dirty="0">
                <a:solidFill>
                  <a:srgbClr val="F0A12D"/>
                </a:solidFill>
                <a:latin typeface="Wingdings 2"/>
                <a:cs typeface="Wingdings 2"/>
              </a:rPr>
              <a:t></a:t>
            </a:r>
            <a:r>
              <a:rPr sz="1100" spc="15" dirty="0">
                <a:solidFill>
                  <a:srgbClr val="F0A12D"/>
                </a:solidFill>
                <a:latin typeface="Times New Roman"/>
                <a:cs typeface="Times New Roman"/>
              </a:rPr>
              <a:t>	</a:t>
            </a:r>
            <a:r>
              <a:rPr sz="16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po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d</a:t>
            </a:r>
            <a:r>
              <a:rPr sz="16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op</a:t>
            </a:r>
            <a:r>
              <a:rPr sz="16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6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ren</a:t>
            </a:r>
            <a:r>
              <a:rPr sz="16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i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1600" spc="-35" dirty="0">
                <a:solidFill>
                  <a:srgbClr val="4E3A2F"/>
                </a:solidFill>
                <a:latin typeface="Times New Roman"/>
                <a:cs typeface="Times New Roman"/>
              </a:rPr>
              <a:t> </a:t>
            </a:r>
            <a:r>
              <a:rPr sz="16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6.3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.</a:t>
            </a:r>
            <a:r>
              <a:rPr sz="1600" spc="-40" dirty="0">
                <a:solidFill>
                  <a:srgbClr val="4E3A2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– </a:t>
            </a:r>
            <a:r>
              <a:rPr sz="1600" spc="-35" dirty="0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6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m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oc</a:t>
            </a:r>
            <a:r>
              <a:rPr sz="16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6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a </a:t>
            </a:r>
            <a:r>
              <a:rPr sz="1600" spc="-10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za</a:t>
            </a:r>
            <a:r>
              <a:rPr sz="1600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č</a:t>
            </a:r>
            <a:r>
              <a:rPr sz="1600" spc="-15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600" spc="5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1600" spc="-10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i</a:t>
            </a:r>
            <a:r>
              <a:rPr sz="1600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16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lang="sk-SK" sz="1600" spc="10" dirty="0" smtClean="0">
                <a:solidFill>
                  <a:srgbClr val="4E3A2F"/>
                </a:solidFill>
                <a:latin typeface="Franklin Gothic Book"/>
                <a:cs typeface="Franklin Gothic Book"/>
              </a:rPr>
              <a:t>podnikateľskej </a:t>
            </a:r>
            <a:r>
              <a:rPr sz="160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č</a:t>
            </a:r>
            <a:r>
              <a:rPr sz="1600" spc="-1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i</a:t>
            </a:r>
            <a:r>
              <a:rPr sz="1600" spc="-5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nn</a:t>
            </a:r>
            <a:r>
              <a:rPr sz="160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os</a:t>
            </a:r>
            <a:r>
              <a:rPr sz="1600" spc="5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160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i</a:t>
            </a:r>
            <a:r>
              <a:rPr sz="1600" spc="-25" dirty="0" smtClean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6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a </a:t>
            </a:r>
            <a:r>
              <a:rPr sz="1600" spc="-25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6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z</a:t>
            </a:r>
            <a:r>
              <a:rPr sz="1600" spc="-30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oj</a:t>
            </a:r>
            <a:r>
              <a:rPr sz="1600" spc="-2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600" spc="10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m</a:t>
            </a:r>
            <a:r>
              <a:rPr sz="1600" spc="-10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al</a:t>
            </a:r>
            <a:r>
              <a:rPr sz="1600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ých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lang="sk-SK" sz="1600" dirty="0" smtClean="0">
                <a:solidFill>
                  <a:srgbClr val="4E3A2F"/>
                </a:solidFill>
                <a:latin typeface="Franklin Gothic Book"/>
                <a:cs typeface="Franklin Gothic Book"/>
              </a:rPr>
              <a:t>poľnohospodárskych </a:t>
            </a:r>
            <a:r>
              <a:rPr sz="1600" spc="5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160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od</a:t>
            </a:r>
            <a:r>
              <a:rPr sz="1600" spc="-5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600" spc="-1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i</a:t>
            </a:r>
            <a:r>
              <a:rPr sz="1600" spc="-15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600" spc="-2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60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600" spc="-40" dirty="0" smtClean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6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(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s</a:t>
            </a:r>
            <a:r>
              <a:rPr sz="16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1600" spc="-100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.</a:t>
            </a:r>
            <a:r>
              <a:rPr sz="1600" spc="-3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2</a:t>
            </a:r>
            <a:r>
              <a:rPr sz="16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5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4 P</a:t>
            </a:r>
            <a:r>
              <a:rPr sz="1600" spc="-30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V)</a:t>
            </a:r>
            <a:endParaRPr sz="1600" dirty="0">
              <a:latin typeface="Franklin Gothic Book"/>
              <a:cs typeface="Franklin Gothic Book"/>
            </a:endParaRPr>
          </a:p>
          <a:p>
            <a:pPr marL="469900">
              <a:lnSpc>
                <a:spcPct val="100000"/>
              </a:lnSpc>
              <a:spcBef>
                <a:spcPts val="385"/>
              </a:spcBef>
              <a:tabLst>
                <a:tab pos="756285" algn="l"/>
              </a:tabLst>
            </a:pPr>
            <a:r>
              <a:rPr sz="1100" spc="15" dirty="0">
                <a:solidFill>
                  <a:srgbClr val="F0A12D"/>
                </a:solidFill>
                <a:latin typeface="Wingdings 2"/>
                <a:cs typeface="Wingdings 2"/>
              </a:rPr>
              <a:t></a:t>
            </a:r>
            <a:r>
              <a:rPr sz="1100" spc="15" dirty="0">
                <a:solidFill>
                  <a:srgbClr val="F0A12D"/>
                </a:solidFill>
                <a:latin typeface="Times New Roman"/>
                <a:cs typeface="Times New Roman"/>
              </a:rPr>
              <a:t>	</a:t>
            </a:r>
            <a:r>
              <a:rPr sz="1600" spc="15" dirty="0">
                <a:solidFill>
                  <a:srgbClr val="4E3A2F"/>
                </a:solidFill>
                <a:latin typeface="Franklin Gothic Book"/>
                <a:cs typeface="Franklin Gothic Book"/>
              </a:rPr>
              <a:t>podo</a:t>
            </a:r>
            <a:r>
              <a:rPr sz="16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16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6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ren</a:t>
            </a:r>
            <a:r>
              <a:rPr sz="16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i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1600" spc="-35" dirty="0">
                <a:solidFill>
                  <a:srgbClr val="4E3A2F"/>
                </a:solidFill>
                <a:latin typeface="Times New Roman"/>
                <a:cs typeface="Times New Roman"/>
              </a:rPr>
              <a:t> </a:t>
            </a:r>
            <a:r>
              <a:rPr sz="16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6</a:t>
            </a:r>
            <a:r>
              <a:rPr sz="16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.</a:t>
            </a:r>
            <a:r>
              <a:rPr sz="16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4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.</a:t>
            </a:r>
            <a:r>
              <a:rPr sz="1600" spc="-40" dirty="0">
                <a:solidFill>
                  <a:srgbClr val="4E3A2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–</a:t>
            </a:r>
            <a:r>
              <a:rPr sz="16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600" spc="-35" dirty="0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odpora</a:t>
            </a:r>
            <a:r>
              <a:rPr sz="1600" spc="-2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6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6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6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i</a:t>
            </a:r>
            <a:r>
              <a:rPr sz="1600" spc="-35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600" spc="-30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es</a:t>
            </a:r>
            <a:r>
              <a:rPr sz="16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16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í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c</a:t>
            </a:r>
            <a:r>
              <a:rPr sz="16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i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16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do</a:t>
            </a:r>
            <a:r>
              <a:rPr sz="16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vy</a:t>
            </a:r>
            <a:r>
              <a:rPr sz="16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6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á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6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6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ni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600" spc="2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6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600" spc="-30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600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600" spc="-10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z</a:t>
            </a:r>
            <a:r>
              <a:rPr sz="1600" spc="-30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600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600" spc="-10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j</a:t>
            </a:r>
            <a:r>
              <a:rPr sz="1600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6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lang="sk-SK" sz="1600" spc="-5" dirty="0" smtClean="0">
                <a:solidFill>
                  <a:srgbClr val="4E3A2F"/>
                </a:solidFill>
                <a:latin typeface="Franklin Gothic Book"/>
                <a:cs typeface="Franklin Gothic Book"/>
              </a:rPr>
              <a:t>nepoľnohospodárskych   </a:t>
            </a:r>
            <a:r>
              <a:rPr sz="160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č</a:t>
            </a:r>
            <a:r>
              <a:rPr sz="1600" spc="-1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i</a:t>
            </a:r>
            <a:r>
              <a:rPr sz="1600" spc="-5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nn</a:t>
            </a:r>
            <a:r>
              <a:rPr sz="160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os</a:t>
            </a:r>
            <a:r>
              <a:rPr sz="1600" spc="5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160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í</a:t>
            </a:r>
            <a:r>
              <a:rPr sz="1600" spc="-25" dirty="0" smtClean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6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(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s</a:t>
            </a:r>
            <a:r>
              <a:rPr sz="16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1600" spc="-100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.</a:t>
            </a:r>
            <a:r>
              <a:rPr sz="1600" spc="-3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2</a:t>
            </a:r>
            <a:r>
              <a:rPr sz="16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6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0 P</a:t>
            </a:r>
            <a:r>
              <a:rPr sz="1600" spc="-30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V)</a:t>
            </a:r>
            <a:endParaRPr sz="1600" dirty="0">
              <a:latin typeface="Franklin Gothic Book"/>
              <a:cs typeface="Franklin Gothic Book"/>
            </a:endParaRPr>
          </a:p>
          <a:p>
            <a:pPr marL="12700">
              <a:lnSpc>
                <a:spcPct val="100000"/>
              </a:lnSpc>
              <a:spcBef>
                <a:spcPts val="425"/>
              </a:spcBef>
              <a:tabLst>
                <a:tab pos="356870" algn="l"/>
              </a:tabLst>
            </a:pPr>
            <a:r>
              <a:rPr sz="1250" spc="10" dirty="0">
                <a:solidFill>
                  <a:srgbClr val="F0A12D"/>
                </a:solidFill>
                <a:latin typeface="Times New Roman"/>
                <a:cs typeface="Times New Roman"/>
              </a:rPr>
              <a:t>	</a:t>
            </a:r>
            <a:r>
              <a:rPr sz="1800" b="1" spc="20" dirty="0">
                <a:solidFill>
                  <a:srgbClr val="0070C0"/>
                </a:solidFill>
                <a:latin typeface="Franklin Gothic Book"/>
                <a:cs typeface="Franklin Gothic Book"/>
              </a:rPr>
              <a:t>op</a:t>
            </a:r>
            <a:r>
              <a:rPr sz="1800" b="1" spc="30" dirty="0">
                <a:solidFill>
                  <a:srgbClr val="0070C0"/>
                </a:solidFill>
                <a:latin typeface="Franklin Gothic Book"/>
                <a:cs typeface="Franklin Gothic Book"/>
              </a:rPr>
              <a:t>a</a:t>
            </a:r>
            <a:r>
              <a:rPr sz="1800" b="1" dirty="0">
                <a:solidFill>
                  <a:srgbClr val="0070C0"/>
                </a:solidFill>
                <a:latin typeface="Franklin Gothic Book"/>
                <a:cs typeface="Franklin Gothic Book"/>
              </a:rPr>
              <a:t>t</a:t>
            </a:r>
            <a:r>
              <a:rPr sz="1800" b="1" spc="5" dirty="0">
                <a:solidFill>
                  <a:srgbClr val="0070C0"/>
                </a:solidFill>
                <a:latin typeface="Franklin Gothic Book"/>
                <a:cs typeface="Franklin Gothic Book"/>
              </a:rPr>
              <a:t>r</a:t>
            </a:r>
            <a:r>
              <a:rPr sz="1800" b="1" dirty="0">
                <a:solidFill>
                  <a:srgbClr val="0070C0"/>
                </a:solidFill>
                <a:latin typeface="Franklin Gothic Book"/>
                <a:cs typeface="Franklin Gothic Book"/>
              </a:rPr>
              <a:t>e</a:t>
            </a:r>
            <a:r>
              <a:rPr sz="1800" b="1" spc="-15" dirty="0">
                <a:solidFill>
                  <a:srgbClr val="0070C0"/>
                </a:solidFill>
                <a:latin typeface="Franklin Gothic Book"/>
                <a:cs typeface="Franklin Gothic Book"/>
              </a:rPr>
              <a:t>n</a:t>
            </a:r>
            <a:r>
              <a:rPr sz="1800" b="1" spc="15" dirty="0">
                <a:solidFill>
                  <a:srgbClr val="0070C0"/>
                </a:solidFill>
                <a:latin typeface="Franklin Gothic Book"/>
                <a:cs typeface="Franklin Gothic Book"/>
              </a:rPr>
              <a:t>i</a:t>
            </a:r>
            <a:r>
              <a:rPr sz="1800" b="1" dirty="0">
                <a:solidFill>
                  <a:srgbClr val="0070C0"/>
                </a:solidFill>
                <a:latin typeface="Franklin Gothic Book"/>
                <a:cs typeface="Franklin Gothic Book"/>
              </a:rPr>
              <a:t>e</a:t>
            </a:r>
            <a:r>
              <a:rPr sz="1800" b="1" spc="-90" dirty="0">
                <a:solidFill>
                  <a:srgbClr val="0070C0"/>
                </a:solidFill>
                <a:latin typeface="Times New Roman"/>
                <a:cs typeface="Times New Roman"/>
              </a:rPr>
              <a:t> </a:t>
            </a:r>
            <a:r>
              <a:rPr sz="1800" b="1" spc="25" dirty="0">
                <a:solidFill>
                  <a:srgbClr val="0070C0"/>
                </a:solidFill>
                <a:latin typeface="Franklin Gothic Book"/>
                <a:cs typeface="Franklin Gothic Book"/>
              </a:rPr>
              <a:t>M</a:t>
            </a:r>
            <a:r>
              <a:rPr sz="1800" b="1" spc="-75" dirty="0">
                <a:solidFill>
                  <a:srgbClr val="0070C0"/>
                </a:solidFill>
                <a:latin typeface="Franklin Gothic Book"/>
                <a:cs typeface="Franklin Gothic Book"/>
              </a:rPr>
              <a:t>0</a:t>
            </a:r>
            <a:r>
              <a:rPr sz="1800" b="1" dirty="0">
                <a:solidFill>
                  <a:srgbClr val="0070C0"/>
                </a:solidFill>
                <a:latin typeface="Franklin Gothic Book"/>
                <a:cs typeface="Franklin Gothic Book"/>
              </a:rPr>
              <a:t>7</a:t>
            </a:r>
            <a:r>
              <a:rPr sz="1800" b="1" spc="-60" dirty="0">
                <a:solidFill>
                  <a:srgbClr val="0070C0"/>
                </a:solidFill>
                <a:latin typeface="Times New Roman"/>
                <a:cs typeface="Times New Roman"/>
              </a:rPr>
              <a:t> </a:t>
            </a:r>
            <a:r>
              <a:rPr sz="1800" b="1" dirty="0">
                <a:solidFill>
                  <a:srgbClr val="0070C0"/>
                </a:solidFill>
                <a:latin typeface="Franklin Gothic Book"/>
                <a:cs typeface="Franklin Gothic Book"/>
              </a:rPr>
              <a:t>–</a:t>
            </a:r>
            <a:r>
              <a:rPr sz="1800" b="1" spc="5" dirty="0">
                <a:solidFill>
                  <a:srgbClr val="0070C0"/>
                </a:solidFill>
                <a:latin typeface="Franklin Gothic Book"/>
                <a:cs typeface="Franklin Gothic Book"/>
              </a:rPr>
              <a:t> </a:t>
            </a:r>
            <a:r>
              <a:rPr sz="1800" b="1" spc="20" dirty="0">
                <a:solidFill>
                  <a:srgbClr val="0070C0"/>
                </a:solidFill>
                <a:latin typeface="Franklin Gothic Book"/>
                <a:cs typeface="Franklin Gothic Book"/>
              </a:rPr>
              <a:t>Z</a:t>
            </a:r>
            <a:r>
              <a:rPr sz="1800" b="1" spc="30" dirty="0">
                <a:solidFill>
                  <a:srgbClr val="0070C0"/>
                </a:solidFill>
                <a:latin typeface="Franklin Gothic Book"/>
                <a:cs typeface="Franklin Gothic Book"/>
              </a:rPr>
              <a:t>ák</a:t>
            </a:r>
            <a:r>
              <a:rPr sz="1800" b="1" dirty="0">
                <a:solidFill>
                  <a:srgbClr val="0070C0"/>
                </a:solidFill>
                <a:latin typeface="Franklin Gothic Book"/>
                <a:cs typeface="Franklin Gothic Book"/>
              </a:rPr>
              <a:t>l</a:t>
            </a:r>
            <a:r>
              <a:rPr sz="1800" b="1" spc="-20" dirty="0">
                <a:solidFill>
                  <a:srgbClr val="0070C0"/>
                </a:solidFill>
                <a:latin typeface="Franklin Gothic Book"/>
                <a:cs typeface="Franklin Gothic Book"/>
              </a:rPr>
              <a:t>a</a:t>
            </a:r>
            <a:r>
              <a:rPr sz="1800" b="1" spc="10" dirty="0">
                <a:solidFill>
                  <a:srgbClr val="0070C0"/>
                </a:solidFill>
                <a:latin typeface="Franklin Gothic Book"/>
                <a:cs typeface="Franklin Gothic Book"/>
              </a:rPr>
              <a:t>d</a:t>
            </a:r>
            <a:r>
              <a:rPr sz="1800" b="1" spc="5" dirty="0">
                <a:solidFill>
                  <a:srgbClr val="0070C0"/>
                </a:solidFill>
                <a:latin typeface="Franklin Gothic Book"/>
                <a:cs typeface="Franklin Gothic Book"/>
              </a:rPr>
              <a:t>n</a:t>
            </a:r>
            <a:r>
              <a:rPr sz="1800" b="1" dirty="0">
                <a:solidFill>
                  <a:srgbClr val="0070C0"/>
                </a:solidFill>
                <a:latin typeface="Franklin Gothic Book"/>
                <a:cs typeface="Franklin Gothic Book"/>
              </a:rPr>
              <a:t>é</a:t>
            </a:r>
            <a:r>
              <a:rPr sz="1800" b="1" spc="-90" dirty="0">
                <a:solidFill>
                  <a:srgbClr val="0070C0"/>
                </a:solidFill>
                <a:latin typeface="Franklin Gothic Book"/>
                <a:cs typeface="Franklin Gothic Book"/>
              </a:rPr>
              <a:t> </a:t>
            </a:r>
            <a:r>
              <a:rPr sz="1800" b="1" spc="25" dirty="0">
                <a:solidFill>
                  <a:srgbClr val="0070C0"/>
                </a:solidFill>
                <a:latin typeface="Franklin Gothic Book"/>
                <a:cs typeface="Franklin Gothic Book"/>
              </a:rPr>
              <a:t>s</a:t>
            </a:r>
            <a:r>
              <a:rPr sz="1800" b="1" spc="15" dirty="0">
                <a:solidFill>
                  <a:srgbClr val="0070C0"/>
                </a:solidFill>
                <a:latin typeface="Franklin Gothic Book"/>
                <a:cs typeface="Franklin Gothic Book"/>
              </a:rPr>
              <a:t>l</a:t>
            </a:r>
            <a:r>
              <a:rPr sz="1800" b="1" spc="30" dirty="0">
                <a:solidFill>
                  <a:srgbClr val="0070C0"/>
                </a:solidFill>
                <a:latin typeface="Franklin Gothic Book"/>
                <a:cs typeface="Franklin Gothic Book"/>
              </a:rPr>
              <a:t>u</a:t>
            </a:r>
            <a:r>
              <a:rPr sz="1800" b="1" spc="-5" dirty="0">
                <a:solidFill>
                  <a:srgbClr val="0070C0"/>
                </a:solidFill>
                <a:latin typeface="Franklin Gothic Book"/>
                <a:cs typeface="Franklin Gothic Book"/>
              </a:rPr>
              <a:t>ž</a:t>
            </a:r>
            <a:r>
              <a:rPr sz="1800" b="1" spc="-40" dirty="0">
                <a:solidFill>
                  <a:srgbClr val="0070C0"/>
                </a:solidFill>
                <a:latin typeface="Franklin Gothic Book"/>
                <a:cs typeface="Franklin Gothic Book"/>
              </a:rPr>
              <a:t>b</a:t>
            </a:r>
            <a:r>
              <a:rPr sz="1800" b="1" spc="-10" dirty="0">
                <a:solidFill>
                  <a:srgbClr val="0070C0"/>
                </a:solidFill>
                <a:latin typeface="Franklin Gothic Book"/>
                <a:cs typeface="Franklin Gothic Book"/>
              </a:rPr>
              <a:t>y</a:t>
            </a:r>
            <a:r>
              <a:rPr sz="1800" b="1" spc="-70" dirty="0">
                <a:solidFill>
                  <a:srgbClr val="0070C0"/>
                </a:solidFill>
                <a:latin typeface="Franklin Gothic Book"/>
                <a:cs typeface="Franklin Gothic Book"/>
              </a:rPr>
              <a:t> </a:t>
            </a:r>
            <a:r>
              <a:rPr sz="1800" b="1" dirty="0">
                <a:solidFill>
                  <a:srgbClr val="0070C0"/>
                </a:solidFill>
                <a:latin typeface="Franklin Gothic Book"/>
                <a:cs typeface="Franklin Gothic Book"/>
              </a:rPr>
              <a:t>a</a:t>
            </a:r>
            <a:r>
              <a:rPr sz="1800" b="1" spc="-10" dirty="0">
                <a:solidFill>
                  <a:srgbClr val="0070C0"/>
                </a:solidFill>
                <a:latin typeface="Franklin Gothic Book"/>
                <a:cs typeface="Franklin Gothic Book"/>
              </a:rPr>
              <a:t> </a:t>
            </a:r>
            <a:r>
              <a:rPr sz="1800" b="1" spc="20" dirty="0">
                <a:solidFill>
                  <a:srgbClr val="0070C0"/>
                </a:solidFill>
                <a:latin typeface="Franklin Gothic Book"/>
                <a:cs typeface="Franklin Gothic Book"/>
              </a:rPr>
              <a:t>o</a:t>
            </a:r>
            <a:r>
              <a:rPr sz="1800" b="1" spc="0" dirty="0">
                <a:solidFill>
                  <a:srgbClr val="0070C0"/>
                </a:solidFill>
                <a:latin typeface="Franklin Gothic Book"/>
                <a:cs typeface="Franklin Gothic Book"/>
              </a:rPr>
              <a:t>b</a:t>
            </a:r>
            <a:r>
              <a:rPr sz="1800" b="1" spc="30" dirty="0">
                <a:solidFill>
                  <a:srgbClr val="0070C0"/>
                </a:solidFill>
                <a:latin typeface="Franklin Gothic Book"/>
                <a:cs typeface="Franklin Gothic Book"/>
              </a:rPr>
              <a:t>n</a:t>
            </a:r>
            <a:r>
              <a:rPr sz="1800" b="1" spc="-25" dirty="0">
                <a:solidFill>
                  <a:srgbClr val="0070C0"/>
                </a:solidFill>
                <a:latin typeface="Franklin Gothic Book"/>
                <a:cs typeface="Franklin Gothic Book"/>
              </a:rPr>
              <a:t>o</a:t>
            </a:r>
            <a:r>
              <a:rPr sz="1800" b="1" spc="-30" dirty="0">
                <a:solidFill>
                  <a:srgbClr val="0070C0"/>
                </a:solidFill>
                <a:latin typeface="Franklin Gothic Book"/>
                <a:cs typeface="Franklin Gothic Book"/>
              </a:rPr>
              <a:t>v</a:t>
            </a:r>
            <a:r>
              <a:rPr sz="1800" b="1" dirty="0">
                <a:solidFill>
                  <a:srgbClr val="0070C0"/>
                </a:solidFill>
                <a:latin typeface="Franklin Gothic Book"/>
                <a:cs typeface="Franklin Gothic Book"/>
              </a:rPr>
              <a:t>a</a:t>
            </a:r>
            <a:r>
              <a:rPr sz="1800" b="1" spc="-80" dirty="0">
                <a:solidFill>
                  <a:srgbClr val="0070C0"/>
                </a:solidFill>
                <a:latin typeface="Franklin Gothic Book"/>
                <a:cs typeface="Franklin Gothic Book"/>
              </a:rPr>
              <a:t> </a:t>
            </a:r>
            <a:r>
              <a:rPr sz="1800" b="1" spc="10" dirty="0">
                <a:solidFill>
                  <a:srgbClr val="0070C0"/>
                </a:solidFill>
                <a:latin typeface="Franklin Gothic Book"/>
                <a:cs typeface="Franklin Gothic Book"/>
              </a:rPr>
              <a:t>d</a:t>
            </a:r>
            <a:r>
              <a:rPr sz="1800" b="1" spc="20" dirty="0">
                <a:solidFill>
                  <a:srgbClr val="0070C0"/>
                </a:solidFill>
                <a:latin typeface="Franklin Gothic Book"/>
                <a:cs typeface="Franklin Gothic Book"/>
              </a:rPr>
              <a:t>e</a:t>
            </a:r>
            <a:r>
              <a:rPr sz="1800" b="1" spc="10" dirty="0">
                <a:solidFill>
                  <a:srgbClr val="0070C0"/>
                </a:solidFill>
                <a:latin typeface="Franklin Gothic Book"/>
                <a:cs typeface="Franklin Gothic Book"/>
              </a:rPr>
              <a:t>d</a:t>
            </a:r>
            <a:r>
              <a:rPr sz="1800" b="1" spc="5" dirty="0">
                <a:solidFill>
                  <a:srgbClr val="0070C0"/>
                </a:solidFill>
                <a:latin typeface="Franklin Gothic Book"/>
                <a:cs typeface="Franklin Gothic Book"/>
              </a:rPr>
              <a:t>í</a:t>
            </a:r>
            <a:r>
              <a:rPr sz="1800" b="1" dirty="0">
                <a:solidFill>
                  <a:srgbClr val="0070C0"/>
                </a:solidFill>
                <a:latin typeface="Franklin Gothic Book"/>
                <a:cs typeface="Franklin Gothic Book"/>
              </a:rPr>
              <a:t>n</a:t>
            </a:r>
            <a:r>
              <a:rPr sz="1800" b="1" spc="-60" dirty="0">
                <a:solidFill>
                  <a:srgbClr val="0070C0"/>
                </a:solidFill>
                <a:latin typeface="Franklin Gothic Book"/>
                <a:cs typeface="Franklin Gothic Book"/>
              </a:rPr>
              <a:t> </a:t>
            </a:r>
            <a:r>
              <a:rPr sz="1800" b="1" spc="-5" dirty="0">
                <a:solidFill>
                  <a:srgbClr val="0070C0"/>
                </a:solidFill>
                <a:latin typeface="Franklin Gothic Book"/>
                <a:cs typeface="Franklin Gothic Book"/>
              </a:rPr>
              <a:t>v</a:t>
            </a:r>
            <a:r>
              <a:rPr sz="1800" b="1" dirty="0">
                <a:solidFill>
                  <a:srgbClr val="0070C0"/>
                </a:solidFill>
                <a:latin typeface="Franklin Gothic Book"/>
                <a:cs typeface="Franklin Gothic Book"/>
              </a:rPr>
              <a:t>o</a:t>
            </a:r>
            <a:r>
              <a:rPr sz="1800" b="1" spc="-20" dirty="0">
                <a:solidFill>
                  <a:srgbClr val="0070C0"/>
                </a:solidFill>
                <a:latin typeface="Franklin Gothic Book"/>
                <a:cs typeface="Franklin Gothic Book"/>
              </a:rPr>
              <a:t> </a:t>
            </a:r>
            <a:r>
              <a:rPr sz="1800" b="1" spc="15" dirty="0">
                <a:solidFill>
                  <a:srgbClr val="0070C0"/>
                </a:solidFill>
                <a:latin typeface="Franklin Gothic Book"/>
                <a:cs typeface="Franklin Gothic Book"/>
              </a:rPr>
              <a:t>v</a:t>
            </a:r>
            <a:r>
              <a:rPr sz="1800" b="1" spc="5" dirty="0">
                <a:solidFill>
                  <a:srgbClr val="0070C0"/>
                </a:solidFill>
                <a:latin typeface="Franklin Gothic Book"/>
                <a:cs typeface="Franklin Gothic Book"/>
              </a:rPr>
              <a:t>i</a:t>
            </a:r>
            <a:r>
              <a:rPr sz="1800" b="1" spc="10" dirty="0">
                <a:solidFill>
                  <a:srgbClr val="0070C0"/>
                </a:solidFill>
                <a:latin typeface="Franklin Gothic Book"/>
                <a:cs typeface="Franklin Gothic Book"/>
              </a:rPr>
              <a:t>d</a:t>
            </a:r>
            <a:r>
              <a:rPr sz="1800" b="1" spc="5" dirty="0">
                <a:solidFill>
                  <a:srgbClr val="0070C0"/>
                </a:solidFill>
                <a:latin typeface="Franklin Gothic Book"/>
                <a:cs typeface="Franklin Gothic Book"/>
              </a:rPr>
              <a:t>i</a:t>
            </a:r>
            <a:r>
              <a:rPr sz="1800" b="1" dirty="0">
                <a:solidFill>
                  <a:srgbClr val="0070C0"/>
                </a:solidFill>
                <a:latin typeface="Franklin Gothic Book"/>
                <a:cs typeface="Franklin Gothic Book"/>
              </a:rPr>
              <a:t>e</a:t>
            </a:r>
            <a:r>
              <a:rPr sz="1800" b="1" spc="-25" dirty="0">
                <a:solidFill>
                  <a:srgbClr val="0070C0"/>
                </a:solidFill>
                <a:latin typeface="Franklin Gothic Book"/>
                <a:cs typeface="Franklin Gothic Book"/>
              </a:rPr>
              <a:t>c</a:t>
            </a:r>
            <a:r>
              <a:rPr sz="1800" b="1" spc="5" dirty="0">
                <a:solidFill>
                  <a:srgbClr val="0070C0"/>
                </a:solidFill>
                <a:latin typeface="Franklin Gothic Book"/>
                <a:cs typeface="Franklin Gothic Book"/>
              </a:rPr>
              <a:t>k</a:t>
            </a:r>
            <a:r>
              <a:rPr sz="1800" b="1" spc="-40" dirty="0">
                <a:solidFill>
                  <a:srgbClr val="0070C0"/>
                </a:solidFill>
                <a:latin typeface="Franklin Gothic Book"/>
                <a:cs typeface="Franklin Gothic Book"/>
              </a:rPr>
              <a:t>y</a:t>
            </a:r>
            <a:r>
              <a:rPr sz="1800" b="1" dirty="0">
                <a:solidFill>
                  <a:srgbClr val="0070C0"/>
                </a:solidFill>
                <a:latin typeface="Franklin Gothic Book"/>
                <a:cs typeface="Franklin Gothic Book"/>
              </a:rPr>
              <a:t>c</a:t>
            </a:r>
            <a:r>
              <a:rPr sz="1800" b="1" spc="-10" dirty="0">
                <a:solidFill>
                  <a:srgbClr val="0070C0"/>
                </a:solidFill>
                <a:latin typeface="Franklin Gothic Book"/>
                <a:cs typeface="Franklin Gothic Book"/>
              </a:rPr>
              <a:t>h</a:t>
            </a:r>
            <a:r>
              <a:rPr sz="1800" b="1" spc="-50" dirty="0">
                <a:solidFill>
                  <a:srgbClr val="0070C0"/>
                </a:solidFill>
                <a:latin typeface="Franklin Gothic Book"/>
                <a:cs typeface="Franklin Gothic Book"/>
              </a:rPr>
              <a:t> </a:t>
            </a:r>
            <a:r>
              <a:rPr sz="1800" b="1" spc="20" dirty="0">
                <a:solidFill>
                  <a:srgbClr val="0070C0"/>
                </a:solidFill>
                <a:latin typeface="Franklin Gothic Book"/>
                <a:cs typeface="Franklin Gothic Book"/>
              </a:rPr>
              <a:t>o</a:t>
            </a:r>
            <a:r>
              <a:rPr sz="1800" b="1" spc="0" dirty="0">
                <a:solidFill>
                  <a:srgbClr val="0070C0"/>
                </a:solidFill>
                <a:latin typeface="Franklin Gothic Book"/>
                <a:cs typeface="Franklin Gothic Book"/>
              </a:rPr>
              <a:t>b</a:t>
            </a:r>
            <a:r>
              <a:rPr sz="1800" b="1" spc="15" dirty="0">
                <a:solidFill>
                  <a:srgbClr val="0070C0"/>
                </a:solidFill>
                <a:latin typeface="Franklin Gothic Book"/>
                <a:cs typeface="Franklin Gothic Book"/>
              </a:rPr>
              <a:t>l</a:t>
            </a:r>
            <a:r>
              <a:rPr sz="1800" b="1" spc="5" dirty="0">
                <a:solidFill>
                  <a:srgbClr val="0070C0"/>
                </a:solidFill>
                <a:latin typeface="Franklin Gothic Book"/>
                <a:cs typeface="Franklin Gothic Book"/>
              </a:rPr>
              <a:t>a</a:t>
            </a:r>
            <a:r>
              <a:rPr sz="1800" b="1" spc="-20" dirty="0">
                <a:solidFill>
                  <a:srgbClr val="0070C0"/>
                </a:solidFill>
                <a:latin typeface="Franklin Gothic Book"/>
                <a:cs typeface="Franklin Gothic Book"/>
              </a:rPr>
              <a:t>s</a:t>
            </a:r>
            <a:r>
              <a:rPr sz="1800" b="1" dirty="0">
                <a:solidFill>
                  <a:srgbClr val="0070C0"/>
                </a:solidFill>
                <a:latin typeface="Franklin Gothic Book"/>
                <a:cs typeface="Franklin Gothic Book"/>
              </a:rPr>
              <a:t>t</a:t>
            </a:r>
            <a:r>
              <a:rPr sz="1800" b="1" spc="-5" dirty="0">
                <a:solidFill>
                  <a:srgbClr val="0070C0"/>
                </a:solidFill>
                <a:latin typeface="Franklin Gothic Book"/>
                <a:cs typeface="Franklin Gothic Book"/>
              </a:rPr>
              <a:t>i</a:t>
            </a:r>
            <a:r>
              <a:rPr sz="1800" b="1" dirty="0">
                <a:solidFill>
                  <a:srgbClr val="0070C0"/>
                </a:solidFill>
                <a:latin typeface="Franklin Gothic Book"/>
                <a:cs typeface="Franklin Gothic Book"/>
              </a:rPr>
              <a:t>ac</a:t>
            </a:r>
            <a:r>
              <a:rPr sz="1800" b="1" spc="-10" dirty="0">
                <a:solidFill>
                  <a:srgbClr val="0070C0"/>
                </a:solidFill>
                <a:latin typeface="Franklin Gothic Book"/>
                <a:cs typeface="Franklin Gothic Book"/>
              </a:rPr>
              <a:t>h</a:t>
            </a:r>
            <a:r>
              <a:rPr sz="1800" b="1" spc="-75" dirty="0">
                <a:solidFill>
                  <a:srgbClr val="0070C0"/>
                </a:solidFill>
                <a:latin typeface="Franklin Gothic Book"/>
                <a:cs typeface="Franklin Gothic Book"/>
              </a:rPr>
              <a:t> </a:t>
            </a:r>
            <a:r>
              <a:rPr sz="1800" b="1" spc="15" dirty="0">
                <a:solidFill>
                  <a:srgbClr val="0070C0"/>
                </a:solidFill>
                <a:latin typeface="Franklin Gothic Book"/>
                <a:cs typeface="Franklin Gothic Book"/>
              </a:rPr>
              <a:t>(</a:t>
            </a:r>
            <a:r>
              <a:rPr sz="1800" b="1" spc="25" dirty="0">
                <a:solidFill>
                  <a:srgbClr val="0070C0"/>
                </a:solidFill>
                <a:latin typeface="Franklin Gothic Book"/>
                <a:cs typeface="Franklin Gothic Book"/>
              </a:rPr>
              <a:t>č</a:t>
            </a:r>
            <a:r>
              <a:rPr sz="1800" b="1" spc="15" dirty="0">
                <a:solidFill>
                  <a:srgbClr val="0070C0"/>
                </a:solidFill>
                <a:latin typeface="Franklin Gothic Book"/>
                <a:cs typeface="Franklin Gothic Book"/>
              </a:rPr>
              <a:t>l</a:t>
            </a:r>
            <a:r>
              <a:rPr sz="1800" b="1" spc="5" dirty="0">
                <a:solidFill>
                  <a:srgbClr val="0070C0"/>
                </a:solidFill>
                <a:latin typeface="Franklin Gothic Book"/>
                <a:cs typeface="Franklin Gothic Book"/>
              </a:rPr>
              <a:t>án</a:t>
            </a:r>
            <a:r>
              <a:rPr sz="1800" b="1" dirty="0">
                <a:solidFill>
                  <a:srgbClr val="0070C0"/>
                </a:solidFill>
                <a:latin typeface="Franklin Gothic Book"/>
                <a:cs typeface="Franklin Gothic Book"/>
              </a:rPr>
              <a:t>ok</a:t>
            </a:r>
            <a:r>
              <a:rPr sz="1800" b="1" spc="-80" dirty="0">
                <a:solidFill>
                  <a:srgbClr val="0070C0"/>
                </a:solidFill>
                <a:latin typeface="Franklin Gothic Book"/>
                <a:cs typeface="Franklin Gothic Book"/>
              </a:rPr>
              <a:t> </a:t>
            </a:r>
            <a:r>
              <a:rPr sz="1800" b="1" spc="10" dirty="0">
                <a:solidFill>
                  <a:srgbClr val="0070C0"/>
                </a:solidFill>
                <a:latin typeface="Franklin Gothic Book"/>
                <a:cs typeface="Franklin Gothic Book"/>
              </a:rPr>
              <a:t>20</a:t>
            </a:r>
            <a:r>
              <a:rPr sz="1800" b="1" spc="-10" dirty="0">
                <a:solidFill>
                  <a:srgbClr val="0070C0"/>
                </a:solidFill>
                <a:latin typeface="Franklin Gothic Book"/>
                <a:cs typeface="Franklin Gothic Book"/>
              </a:rPr>
              <a:t>)</a:t>
            </a:r>
            <a:endParaRPr sz="1800" b="1" dirty="0">
              <a:solidFill>
                <a:srgbClr val="0070C0"/>
              </a:solidFill>
              <a:latin typeface="Franklin Gothic Book"/>
              <a:cs typeface="Franklin Gothic Book"/>
            </a:endParaRPr>
          </a:p>
          <a:p>
            <a:pPr marL="756285" marR="76200" indent="-287020">
              <a:lnSpc>
                <a:spcPct val="100000"/>
              </a:lnSpc>
              <a:spcBef>
                <a:spcPts val="390"/>
              </a:spcBef>
              <a:tabLst>
                <a:tab pos="756285" algn="l"/>
              </a:tabLst>
            </a:pPr>
            <a:r>
              <a:rPr sz="1100" spc="15" dirty="0">
                <a:solidFill>
                  <a:srgbClr val="F0A12D"/>
                </a:solidFill>
                <a:latin typeface="Wingdings 2"/>
                <a:cs typeface="Wingdings 2"/>
              </a:rPr>
              <a:t></a:t>
            </a:r>
            <a:r>
              <a:rPr sz="1100" spc="15" dirty="0">
                <a:solidFill>
                  <a:srgbClr val="F0A12D"/>
                </a:solidFill>
                <a:latin typeface="Times New Roman"/>
                <a:cs typeface="Times New Roman"/>
              </a:rPr>
              <a:t>	</a:t>
            </a:r>
            <a:r>
              <a:rPr sz="16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po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d</a:t>
            </a:r>
            <a:r>
              <a:rPr sz="16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op</a:t>
            </a:r>
            <a:r>
              <a:rPr sz="16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6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ren</a:t>
            </a:r>
            <a:r>
              <a:rPr sz="16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i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1600" spc="-35" dirty="0">
                <a:solidFill>
                  <a:srgbClr val="4E3A2F"/>
                </a:solidFill>
                <a:latin typeface="Times New Roman"/>
                <a:cs typeface="Times New Roman"/>
              </a:rPr>
              <a:t> </a:t>
            </a:r>
            <a:r>
              <a:rPr sz="1600" spc="-175" dirty="0">
                <a:solidFill>
                  <a:srgbClr val="4E3A2F"/>
                </a:solidFill>
                <a:latin typeface="Franklin Gothic Book"/>
                <a:cs typeface="Franklin Gothic Book"/>
              </a:rPr>
              <a:t>7</a:t>
            </a:r>
            <a:r>
              <a:rPr sz="16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.</a:t>
            </a:r>
            <a:r>
              <a:rPr sz="16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2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.</a:t>
            </a:r>
            <a:r>
              <a:rPr sz="1600" spc="-65" dirty="0">
                <a:solidFill>
                  <a:srgbClr val="4E3A2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– </a:t>
            </a:r>
            <a:r>
              <a:rPr sz="1600" spc="-35" dirty="0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od</a:t>
            </a:r>
            <a:r>
              <a:rPr sz="16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ora </a:t>
            </a:r>
            <a:r>
              <a:rPr sz="16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a </a:t>
            </a:r>
            <a:r>
              <a:rPr sz="16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i</a:t>
            </a:r>
            <a:r>
              <a:rPr sz="1600" spc="-30" dirty="0">
                <a:solidFill>
                  <a:srgbClr val="4E3A2F"/>
                </a:solidFill>
                <a:latin typeface="Franklin Gothic Book"/>
                <a:cs typeface="Franklin Gothic Book"/>
              </a:rPr>
              <a:t>nv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es</a:t>
            </a:r>
            <a:r>
              <a:rPr sz="16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16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í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c</a:t>
            </a:r>
            <a:r>
              <a:rPr sz="16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i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16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do</a:t>
            </a:r>
            <a:r>
              <a:rPr sz="16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vy</a:t>
            </a:r>
            <a:r>
              <a:rPr sz="16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6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á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6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6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6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ia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,</a:t>
            </a:r>
            <a:r>
              <a:rPr sz="1600" spc="1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6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zl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16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š</a:t>
            </a:r>
            <a:r>
              <a:rPr sz="16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600" spc="-30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6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6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6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i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a </a:t>
            </a:r>
            <a:r>
              <a:rPr sz="16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al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16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b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6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600" spc="-25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6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z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š</a:t>
            </a:r>
            <a:r>
              <a:rPr sz="16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i</a:t>
            </a:r>
            <a:r>
              <a:rPr sz="1600" spc="-25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6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600" spc="-30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6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6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6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i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a vše</a:t>
            </a:r>
            <a:r>
              <a:rPr sz="16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tk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ých</a:t>
            </a:r>
            <a:r>
              <a:rPr sz="1600" spc="-5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dr</a:t>
            </a:r>
            <a:r>
              <a:rPr sz="16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u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h</a:t>
            </a:r>
            <a:r>
              <a:rPr sz="1600" spc="-25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6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6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in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fr</a:t>
            </a:r>
            <a:r>
              <a:rPr sz="16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š</a:t>
            </a:r>
            <a:r>
              <a:rPr sz="16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6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u</a:t>
            </a:r>
            <a:r>
              <a:rPr sz="16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kt</a:t>
            </a:r>
            <a:r>
              <a:rPr sz="16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ú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600" spc="-6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6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m</a:t>
            </a:r>
            <a:r>
              <a:rPr sz="16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al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ých</a:t>
            </a:r>
            <a:r>
              <a:rPr sz="1600" spc="-2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600" spc="-30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6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z</a:t>
            </a:r>
            <a:r>
              <a:rPr sz="16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m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1600" spc="-25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6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600" spc="-4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vr</a:t>
            </a:r>
            <a:r>
              <a:rPr sz="16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á</a:t>
            </a:r>
            <a:r>
              <a:rPr sz="16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16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an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16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6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i</a:t>
            </a:r>
            <a:r>
              <a:rPr sz="1600" spc="-35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600" spc="-30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es</a:t>
            </a:r>
            <a:r>
              <a:rPr sz="16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16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í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c</a:t>
            </a:r>
            <a:r>
              <a:rPr sz="16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i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í</a:t>
            </a:r>
            <a:r>
              <a:rPr sz="16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do</a:t>
            </a:r>
            <a:r>
              <a:rPr sz="16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energie</a:t>
            </a:r>
            <a:r>
              <a:rPr sz="16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z </a:t>
            </a:r>
            <a:r>
              <a:rPr sz="160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obn</a:t>
            </a:r>
            <a:r>
              <a:rPr sz="1600" spc="-25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60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600" spc="-1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i</a:t>
            </a:r>
            <a:r>
              <a:rPr sz="1600" spc="-15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lang="sk-SK" sz="1600" spc="-15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eľn</a:t>
            </a:r>
            <a:r>
              <a:rPr sz="160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ých</a:t>
            </a:r>
            <a:r>
              <a:rPr sz="1600" dirty="0" smtClean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6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z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d</a:t>
            </a:r>
            <a:r>
              <a:rPr sz="1600" spc="-25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6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j</a:t>
            </a:r>
            <a:r>
              <a:rPr sz="16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6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a </a:t>
            </a:r>
            <a:r>
              <a:rPr sz="16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ú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s</a:t>
            </a:r>
            <a:r>
              <a:rPr sz="16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or</a:t>
            </a:r>
            <a:r>
              <a:rPr sz="16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ener</a:t>
            </a:r>
            <a:r>
              <a:rPr sz="16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g</a:t>
            </a:r>
            <a:r>
              <a:rPr sz="16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i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16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6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(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s</a:t>
            </a:r>
            <a:r>
              <a:rPr sz="16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1600" spc="-100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.</a:t>
            </a:r>
            <a:r>
              <a:rPr sz="1600" spc="-3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600" spc="-80" dirty="0">
                <a:solidFill>
                  <a:srgbClr val="4E3A2F"/>
                </a:solidFill>
                <a:latin typeface="Franklin Gothic Book"/>
                <a:cs typeface="Franklin Gothic Book"/>
              </a:rPr>
              <a:t>2</a:t>
            </a:r>
            <a:r>
              <a:rPr sz="1600" spc="-125" dirty="0">
                <a:solidFill>
                  <a:srgbClr val="4E3A2F"/>
                </a:solidFill>
                <a:latin typeface="Franklin Gothic Book"/>
                <a:cs typeface="Franklin Gothic Book"/>
              </a:rPr>
              <a:t>7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6</a:t>
            </a:r>
            <a:r>
              <a:rPr sz="1600" spc="2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6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1600" spc="-25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V)</a:t>
            </a:r>
            <a:endParaRPr sz="1600" dirty="0">
              <a:latin typeface="Franklin Gothic Book"/>
              <a:cs typeface="Franklin Gothic Book"/>
            </a:endParaRPr>
          </a:p>
          <a:p>
            <a:pPr marL="469900">
              <a:lnSpc>
                <a:spcPct val="100000"/>
              </a:lnSpc>
              <a:spcBef>
                <a:spcPts val="384"/>
              </a:spcBef>
              <a:tabLst>
                <a:tab pos="756285" algn="l"/>
              </a:tabLst>
            </a:pPr>
            <a:r>
              <a:rPr sz="1100" spc="15" dirty="0">
                <a:solidFill>
                  <a:srgbClr val="F0A12D"/>
                </a:solidFill>
                <a:latin typeface="Wingdings 2"/>
                <a:cs typeface="Wingdings 2"/>
              </a:rPr>
              <a:t></a:t>
            </a:r>
            <a:r>
              <a:rPr sz="1100" spc="15" dirty="0">
                <a:solidFill>
                  <a:srgbClr val="F0A12D"/>
                </a:solidFill>
                <a:latin typeface="Times New Roman"/>
                <a:cs typeface="Times New Roman"/>
              </a:rPr>
              <a:t>	</a:t>
            </a:r>
            <a:r>
              <a:rPr sz="16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po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d</a:t>
            </a:r>
            <a:r>
              <a:rPr sz="16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op</a:t>
            </a:r>
            <a:r>
              <a:rPr sz="16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6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ren</a:t>
            </a:r>
            <a:r>
              <a:rPr sz="16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i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1600" spc="-35" dirty="0">
                <a:solidFill>
                  <a:srgbClr val="4E3A2F"/>
                </a:solidFill>
                <a:latin typeface="Times New Roman"/>
                <a:cs typeface="Times New Roman"/>
              </a:rPr>
              <a:t> </a:t>
            </a:r>
            <a:r>
              <a:rPr sz="1600" spc="-175" dirty="0">
                <a:solidFill>
                  <a:srgbClr val="4E3A2F"/>
                </a:solidFill>
                <a:latin typeface="Franklin Gothic Book"/>
                <a:cs typeface="Franklin Gothic Book"/>
              </a:rPr>
              <a:t>7</a:t>
            </a:r>
            <a:r>
              <a:rPr sz="16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.</a:t>
            </a:r>
            <a:r>
              <a:rPr sz="16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5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.</a:t>
            </a:r>
            <a:r>
              <a:rPr sz="1600" spc="-65" dirty="0">
                <a:solidFill>
                  <a:srgbClr val="4E3A2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– </a:t>
            </a:r>
            <a:r>
              <a:rPr sz="1600" spc="-35" dirty="0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od</a:t>
            </a:r>
            <a:r>
              <a:rPr sz="16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ora </a:t>
            </a:r>
            <a:r>
              <a:rPr sz="16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a </a:t>
            </a:r>
            <a:r>
              <a:rPr sz="16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i</a:t>
            </a:r>
            <a:r>
              <a:rPr sz="1600" spc="-30" dirty="0">
                <a:solidFill>
                  <a:srgbClr val="4E3A2F"/>
                </a:solidFill>
                <a:latin typeface="Franklin Gothic Book"/>
                <a:cs typeface="Franklin Gothic Book"/>
              </a:rPr>
              <a:t>nv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es</a:t>
            </a:r>
            <a:r>
              <a:rPr sz="16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16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í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c</a:t>
            </a:r>
            <a:r>
              <a:rPr sz="16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i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16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do</a:t>
            </a:r>
            <a:r>
              <a:rPr sz="16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re</a:t>
            </a:r>
            <a:r>
              <a:rPr sz="1600" spc="15" dirty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rea</a:t>
            </a:r>
            <a:r>
              <a:rPr sz="16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č</a:t>
            </a:r>
            <a:r>
              <a:rPr sz="16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ej</a:t>
            </a:r>
            <a:r>
              <a:rPr sz="16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6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i</a:t>
            </a:r>
            <a:r>
              <a:rPr sz="16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fr</a:t>
            </a:r>
            <a:r>
              <a:rPr sz="16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š</a:t>
            </a:r>
            <a:r>
              <a:rPr sz="16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6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u</a:t>
            </a:r>
            <a:r>
              <a:rPr sz="16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6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16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ú</a:t>
            </a:r>
            <a:r>
              <a:rPr sz="1600" spc="45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600" spc="-65" dirty="0">
                <a:solidFill>
                  <a:srgbClr val="4E3A2F"/>
                </a:solidFill>
                <a:latin typeface="Franklin Gothic Book"/>
                <a:cs typeface="Franklin Gothic Book"/>
              </a:rPr>
              <a:t>y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,</a:t>
            </a:r>
            <a:r>
              <a:rPr sz="1600" spc="-6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6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16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u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6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i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s</a:t>
            </a:r>
            <a:r>
              <a:rPr sz="16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16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i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c</a:t>
            </a:r>
            <a:r>
              <a:rPr sz="16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ých</a:t>
            </a:r>
            <a:endParaRPr sz="1600" dirty="0">
              <a:latin typeface="Franklin Gothic Book"/>
              <a:cs typeface="Franklin Gothic Book"/>
            </a:endParaRPr>
          </a:p>
          <a:p>
            <a:pPr marL="756285">
              <a:lnSpc>
                <a:spcPct val="100000"/>
              </a:lnSpc>
            </a:pPr>
            <a:r>
              <a:rPr sz="16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in</a:t>
            </a:r>
            <a:r>
              <a:rPr sz="1600" spc="-50" dirty="0">
                <a:solidFill>
                  <a:srgbClr val="4E3A2F"/>
                </a:solidFill>
                <a:latin typeface="Franklin Gothic Book"/>
                <a:cs typeface="Franklin Gothic Book"/>
              </a:rPr>
              <a:t>f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or</a:t>
            </a:r>
            <a:r>
              <a:rPr sz="16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m</a:t>
            </a:r>
            <a:r>
              <a:rPr sz="16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á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c</a:t>
            </a:r>
            <a:r>
              <a:rPr sz="16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i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í a</a:t>
            </a:r>
            <a:r>
              <a:rPr sz="16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do</a:t>
            </a:r>
            <a:r>
              <a:rPr sz="16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6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16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u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6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i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s</a:t>
            </a:r>
            <a:r>
              <a:rPr sz="16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16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i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c</a:t>
            </a:r>
            <a:r>
              <a:rPr sz="16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ej</a:t>
            </a:r>
            <a:r>
              <a:rPr sz="1600" spc="-4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6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in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fr</a:t>
            </a:r>
            <a:r>
              <a:rPr sz="16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š</a:t>
            </a:r>
            <a:r>
              <a:rPr sz="16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6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u</a:t>
            </a:r>
            <a:r>
              <a:rPr sz="16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kt</a:t>
            </a:r>
            <a:r>
              <a:rPr sz="16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ú</a:t>
            </a:r>
            <a:r>
              <a:rPr sz="1600" spc="45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y</a:t>
            </a:r>
            <a:r>
              <a:rPr sz="1600" spc="-8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6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m</a:t>
            </a:r>
            <a:r>
              <a:rPr sz="16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al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ých</a:t>
            </a:r>
            <a:r>
              <a:rPr sz="1600" spc="-2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600" spc="-30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6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z</a:t>
            </a:r>
            <a:r>
              <a:rPr sz="16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m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1600" spc="-25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6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600" spc="-4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6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6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600" spc="-30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ere</a:t>
            </a:r>
            <a:r>
              <a:rPr sz="16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jn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é</a:t>
            </a:r>
            <a:r>
              <a:rPr sz="16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vyu</a:t>
            </a:r>
            <a:r>
              <a:rPr sz="16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ži</a:t>
            </a:r>
            <a:r>
              <a:rPr sz="16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16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i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16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6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(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s</a:t>
            </a:r>
            <a:r>
              <a:rPr sz="16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1600" spc="-100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.</a:t>
            </a:r>
            <a:r>
              <a:rPr sz="1600" spc="-3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6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28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0 </a:t>
            </a:r>
            <a:r>
              <a:rPr sz="16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1600" spc="-25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V)</a:t>
            </a:r>
            <a:endParaRPr sz="1600" dirty="0">
              <a:latin typeface="Franklin Gothic Book"/>
              <a:cs typeface="Franklin Gothic Book"/>
            </a:endParaRPr>
          </a:p>
          <a:p>
            <a:pPr marL="756285" marR="307340" indent="-287020">
              <a:lnSpc>
                <a:spcPct val="100000"/>
              </a:lnSpc>
              <a:spcBef>
                <a:spcPts val="380"/>
              </a:spcBef>
              <a:tabLst>
                <a:tab pos="756285" algn="l"/>
              </a:tabLst>
            </a:pPr>
            <a:r>
              <a:rPr sz="1100" spc="15" dirty="0">
                <a:solidFill>
                  <a:srgbClr val="F0A12D"/>
                </a:solidFill>
                <a:latin typeface="Wingdings 2"/>
                <a:cs typeface="Wingdings 2"/>
              </a:rPr>
              <a:t></a:t>
            </a:r>
            <a:r>
              <a:rPr sz="1100" spc="15" dirty="0">
                <a:solidFill>
                  <a:srgbClr val="F0A12D"/>
                </a:solidFill>
                <a:latin typeface="Times New Roman"/>
                <a:cs typeface="Times New Roman"/>
              </a:rPr>
              <a:t>	</a:t>
            </a:r>
            <a:r>
              <a:rPr sz="16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po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d</a:t>
            </a:r>
            <a:r>
              <a:rPr sz="16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op</a:t>
            </a:r>
            <a:r>
              <a:rPr sz="16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6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ren</a:t>
            </a:r>
            <a:r>
              <a:rPr sz="16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i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1600" spc="-35" dirty="0">
                <a:solidFill>
                  <a:srgbClr val="4E3A2F"/>
                </a:solidFill>
                <a:latin typeface="Times New Roman"/>
                <a:cs typeface="Times New Roman"/>
              </a:rPr>
              <a:t> </a:t>
            </a:r>
            <a:r>
              <a:rPr sz="1600" spc="-175" dirty="0">
                <a:solidFill>
                  <a:srgbClr val="4E3A2F"/>
                </a:solidFill>
                <a:latin typeface="Franklin Gothic Book"/>
                <a:cs typeface="Franklin Gothic Book"/>
              </a:rPr>
              <a:t>7</a:t>
            </a:r>
            <a:r>
              <a:rPr sz="16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.</a:t>
            </a:r>
            <a:r>
              <a:rPr sz="16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4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.</a:t>
            </a:r>
            <a:r>
              <a:rPr sz="1600" spc="-65" dirty="0">
                <a:solidFill>
                  <a:srgbClr val="4E3A2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– </a:t>
            </a:r>
            <a:r>
              <a:rPr sz="1600" spc="-35" dirty="0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od</a:t>
            </a:r>
            <a:r>
              <a:rPr sz="16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ora </a:t>
            </a:r>
            <a:r>
              <a:rPr sz="16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a </a:t>
            </a:r>
            <a:r>
              <a:rPr sz="16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i</a:t>
            </a:r>
            <a:r>
              <a:rPr sz="1600" spc="-30" dirty="0">
                <a:solidFill>
                  <a:srgbClr val="4E3A2F"/>
                </a:solidFill>
                <a:latin typeface="Franklin Gothic Book"/>
                <a:cs typeface="Franklin Gothic Book"/>
              </a:rPr>
              <a:t>nv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es</a:t>
            </a:r>
            <a:r>
              <a:rPr sz="16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16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í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c</a:t>
            </a:r>
            <a:r>
              <a:rPr sz="16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i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16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do</a:t>
            </a:r>
            <a:r>
              <a:rPr sz="16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vy</a:t>
            </a:r>
            <a:r>
              <a:rPr sz="16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6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á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6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6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6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ia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,</a:t>
            </a:r>
            <a:r>
              <a:rPr sz="1600" spc="1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6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zl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16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š</a:t>
            </a:r>
            <a:r>
              <a:rPr sz="16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600" spc="-30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6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6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6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i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a </a:t>
            </a:r>
            <a:r>
              <a:rPr sz="16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al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16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b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6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600" spc="-25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6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z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š</a:t>
            </a:r>
            <a:r>
              <a:rPr sz="16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i</a:t>
            </a:r>
            <a:r>
              <a:rPr sz="1600" spc="-25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6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600" spc="-30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6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6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6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i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a </a:t>
            </a:r>
            <a:r>
              <a:rPr sz="16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m</a:t>
            </a:r>
            <a:r>
              <a:rPr sz="16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i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es</a:t>
            </a:r>
            <a:r>
              <a:rPr sz="16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1600" spc="-35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6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y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ch</a:t>
            </a:r>
            <a:r>
              <a:rPr sz="1600" spc="-7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6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zá</a:t>
            </a:r>
            <a:r>
              <a:rPr sz="16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6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la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d</a:t>
            </a:r>
            <a:r>
              <a:rPr sz="16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ých s</a:t>
            </a:r>
            <a:r>
              <a:rPr sz="16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luži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eb</a:t>
            </a:r>
            <a:r>
              <a:rPr sz="16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pre</a:t>
            </a:r>
            <a:r>
              <a:rPr sz="16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600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600" spc="-10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i</a:t>
            </a:r>
            <a:r>
              <a:rPr sz="1600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d</a:t>
            </a:r>
            <a:r>
              <a:rPr sz="1600" spc="-10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i</a:t>
            </a:r>
            <a:r>
              <a:rPr sz="1600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ec</a:t>
            </a:r>
            <a:r>
              <a:rPr sz="1600" spc="-15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600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1600" spc="-3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60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600" spc="-25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b</a:t>
            </a:r>
            <a:r>
              <a:rPr sz="160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y</a:t>
            </a:r>
            <a:r>
              <a:rPr sz="1600" spc="-3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600" spc="-1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600" spc="-15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1600" spc="25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lang="sk-SK" sz="1600" spc="25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ľs</a:t>
            </a:r>
            <a:r>
              <a:rPr sz="1600" spc="5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1600" spc="-3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60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600" spc="105" dirty="0" smtClean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600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vr</a:t>
            </a:r>
            <a:r>
              <a:rPr sz="1600" spc="-15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á</a:t>
            </a:r>
            <a:r>
              <a:rPr sz="1600" spc="5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1600" spc="-10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an</a:t>
            </a:r>
            <a:r>
              <a:rPr sz="1600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16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600" spc="-3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600" spc="25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lang="sk-SK" sz="1600" spc="25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ľn</a:t>
            </a:r>
            <a:r>
              <a:rPr sz="160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ého</a:t>
            </a:r>
            <a:r>
              <a:rPr sz="1600" spc="130" dirty="0" smtClean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č</a:t>
            </a:r>
            <a:r>
              <a:rPr sz="16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su a</a:t>
            </a:r>
            <a:r>
              <a:rPr sz="16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600" spc="-40" dirty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6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ul</a:t>
            </a:r>
            <a:r>
              <a:rPr sz="16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16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ú</a:t>
            </a:r>
            <a:r>
              <a:rPr sz="1600" spc="45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y</a:t>
            </a:r>
            <a:r>
              <a:rPr sz="1600" spc="-3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a s</a:t>
            </a:r>
            <a:r>
              <a:rPr sz="16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ú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6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i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s</a:t>
            </a:r>
            <a:r>
              <a:rPr sz="16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i</a:t>
            </a:r>
            <a:r>
              <a:rPr sz="16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cej i</a:t>
            </a:r>
            <a:r>
              <a:rPr sz="16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fr</a:t>
            </a:r>
            <a:r>
              <a:rPr sz="16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š</a:t>
            </a:r>
            <a:r>
              <a:rPr sz="16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6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u</a:t>
            </a:r>
            <a:r>
              <a:rPr sz="16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6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16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ú</a:t>
            </a:r>
            <a:r>
              <a:rPr sz="1600" spc="45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y</a:t>
            </a:r>
            <a:r>
              <a:rPr sz="1600" spc="-6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6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(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s</a:t>
            </a:r>
            <a:r>
              <a:rPr sz="16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1600" spc="-100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.</a:t>
            </a:r>
            <a:r>
              <a:rPr sz="1600" spc="-3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2</a:t>
            </a:r>
            <a:r>
              <a:rPr sz="16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8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4 P</a:t>
            </a:r>
            <a:r>
              <a:rPr sz="1600" spc="-30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V)</a:t>
            </a:r>
            <a:endParaRPr sz="1600" dirty="0">
              <a:latin typeface="Franklin Gothic Book"/>
              <a:cs typeface="Franklin Gothic Book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6873240" y="1018032"/>
            <a:ext cx="606551" cy="37185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973823" y="1018032"/>
            <a:ext cx="1456944" cy="37185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7924800" y="1018032"/>
            <a:ext cx="609600" cy="37185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9236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200" b="0" spc="5" dirty="0">
                <a:solidFill>
                  <a:srgbClr val="4E3A2F"/>
                </a:solidFill>
                <a:latin typeface="Franklin Gothic Medium"/>
                <a:cs typeface="Franklin Gothic Medium"/>
              </a:rPr>
              <a:t>P</a:t>
            </a:r>
            <a:r>
              <a:rPr sz="3200" b="0" spc="-40" dirty="0">
                <a:solidFill>
                  <a:srgbClr val="4E3A2F"/>
                </a:solidFill>
                <a:latin typeface="Franklin Gothic Medium"/>
                <a:cs typeface="Franklin Gothic Medium"/>
              </a:rPr>
              <a:t>R</a:t>
            </a:r>
            <a:r>
              <a:rPr sz="3200" b="0" spc="5" dirty="0">
                <a:solidFill>
                  <a:srgbClr val="4E3A2F"/>
                </a:solidFill>
                <a:latin typeface="Franklin Gothic Medium"/>
                <a:cs typeface="Franklin Gothic Medium"/>
              </a:rPr>
              <a:t>O</a:t>
            </a:r>
            <a:r>
              <a:rPr sz="3200" b="0" spc="-15" dirty="0">
                <a:solidFill>
                  <a:srgbClr val="4E3A2F"/>
                </a:solidFill>
                <a:latin typeface="Franklin Gothic Medium"/>
                <a:cs typeface="Franklin Gothic Medium"/>
              </a:rPr>
              <a:t>GR</a:t>
            </a:r>
            <a:r>
              <a:rPr sz="3200" b="0" spc="-5" dirty="0">
                <a:solidFill>
                  <a:srgbClr val="4E3A2F"/>
                </a:solidFill>
                <a:latin typeface="Franklin Gothic Medium"/>
                <a:cs typeface="Franklin Gothic Medium"/>
              </a:rPr>
              <a:t>A</a:t>
            </a:r>
            <a:r>
              <a:rPr sz="3200" b="0" spc="-30" dirty="0">
                <a:solidFill>
                  <a:srgbClr val="4E3A2F"/>
                </a:solidFill>
                <a:latin typeface="Franklin Gothic Medium"/>
                <a:cs typeface="Franklin Gothic Medium"/>
              </a:rPr>
              <a:t>M</a:t>
            </a:r>
            <a:r>
              <a:rPr sz="3200" b="0" spc="-45" dirty="0">
                <a:solidFill>
                  <a:srgbClr val="4E3A2F"/>
                </a:solidFill>
                <a:latin typeface="Times New Roman"/>
                <a:cs typeface="Times New Roman"/>
              </a:rPr>
              <a:t> </a:t>
            </a:r>
            <a:r>
              <a:rPr sz="3200" b="0" spc="-40" dirty="0">
                <a:solidFill>
                  <a:srgbClr val="4E3A2F"/>
                </a:solidFill>
                <a:latin typeface="Franklin Gothic Medium"/>
                <a:cs typeface="Franklin Gothic Medium"/>
              </a:rPr>
              <a:t>R</a:t>
            </a:r>
            <a:r>
              <a:rPr sz="3200" b="0" spc="5" dirty="0">
                <a:solidFill>
                  <a:srgbClr val="4E3A2F"/>
                </a:solidFill>
                <a:latin typeface="Franklin Gothic Medium"/>
                <a:cs typeface="Franklin Gothic Medium"/>
              </a:rPr>
              <a:t>OZ</a:t>
            </a:r>
            <a:r>
              <a:rPr sz="3200" b="0" spc="-45" dirty="0">
                <a:solidFill>
                  <a:srgbClr val="4E3A2F"/>
                </a:solidFill>
                <a:latin typeface="Franklin Gothic Medium"/>
                <a:cs typeface="Franklin Gothic Medium"/>
              </a:rPr>
              <a:t>V</a:t>
            </a:r>
            <a:r>
              <a:rPr sz="3200" b="0" spc="-25" dirty="0">
                <a:solidFill>
                  <a:srgbClr val="4E3A2F"/>
                </a:solidFill>
                <a:latin typeface="Franklin Gothic Medium"/>
                <a:cs typeface="Franklin Gothic Medium"/>
              </a:rPr>
              <a:t>O</a:t>
            </a:r>
            <a:r>
              <a:rPr sz="3200" b="0" spc="-65" dirty="0">
                <a:solidFill>
                  <a:srgbClr val="4E3A2F"/>
                </a:solidFill>
                <a:latin typeface="Franklin Gothic Medium"/>
                <a:cs typeface="Franklin Gothic Medium"/>
              </a:rPr>
              <a:t>J</a:t>
            </a:r>
            <a:r>
              <a:rPr sz="3200" b="0" spc="-20" dirty="0">
                <a:solidFill>
                  <a:srgbClr val="4E3A2F"/>
                </a:solidFill>
                <a:latin typeface="Franklin Gothic Medium"/>
                <a:cs typeface="Franklin Gothic Medium"/>
              </a:rPr>
              <a:t>A</a:t>
            </a:r>
            <a:r>
              <a:rPr sz="3200" b="0" spc="-65" dirty="0">
                <a:solidFill>
                  <a:srgbClr val="4E3A2F"/>
                </a:solidFill>
                <a:latin typeface="Times New Roman"/>
                <a:cs typeface="Times New Roman"/>
              </a:rPr>
              <a:t> </a:t>
            </a:r>
            <a:r>
              <a:rPr sz="3200" b="0" dirty="0">
                <a:solidFill>
                  <a:srgbClr val="4E3A2F"/>
                </a:solidFill>
                <a:latin typeface="Franklin Gothic Medium"/>
                <a:cs typeface="Franklin Gothic Medium"/>
              </a:rPr>
              <a:t>VI</a:t>
            </a:r>
            <a:r>
              <a:rPr sz="3200" b="0" spc="-5" dirty="0">
                <a:solidFill>
                  <a:srgbClr val="4E3A2F"/>
                </a:solidFill>
                <a:latin typeface="Franklin Gothic Medium"/>
                <a:cs typeface="Franklin Gothic Medium"/>
              </a:rPr>
              <a:t>DIE</a:t>
            </a:r>
            <a:r>
              <a:rPr sz="3200" b="0" spc="-20" dirty="0">
                <a:solidFill>
                  <a:srgbClr val="4E3A2F"/>
                </a:solidFill>
                <a:latin typeface="Franklin Gothic Medium"/>
                <a:cs typeface="Franklin Gothic Medium"/>
              </a:rPr>
              <a:t>KA</a:t>
            </a:r>
            <a:r>
              <a:rPr sz="3200" b="0" spc="-55" dirty="0">
                <a:solidFill>
                  <a:srgbClr val="4E3A2F"/>
                </a:solidFill>
                <a:latin typeface="Times New Roman"/>
                <a:cs typeface="Times New Roman"/>
              </a:rPr>
              <a:t> </a:t>
            </a:r>
            <a:r>
              <a:rPr sz="3200" b="0" dirty="0">
                <a:solidFill>
                  <a:srgbClr val="4E3A2F"/>
                </a:solidFill>
                <a:latin typeface="Franklin Gothic Medium"/>
                <a:cs typeface="Franklin Gothic Medium"/>
              </a:rPr>
              <a:t>S</a:t>
            </a:r>
            <a:r>
              <a:rPr sz="3200" b="0" spc="-25" dirty="0">
                <a:solidFill>
                  <a:srgbClr val="4E3A2F"/>
                </a:solidFill>
                <a:latin typeface="Franklin Gothic Medium"/>
                <a:cs typeface="Franklin Gothic Medium"/>
              </a:rPr>
              <a:t>R</a:t>
            </a:r>
            <a:r>
              <a:rPr sz="3200" b="0" spc="5" dirty="0">
                <a:solidFill>
                  <a:srgbClr val="4E3A2F"/>
                </a:solidFill>
                <a:latin typeface="Times New Roman"/>
                <a:cs typeface="Times New Roman"/>
              </a:rPr>
              <a:t> </a:t>
            </a:r>
            <a:r>
              <a:rPr sz="3200" b="0" spc="-5" dirty="0">
                <a:solidFill>
                  <a:srgbClr val="4E3A2F"/>
                </a:solidFill>
                <a:latin typeface="Franklin Gothic Medium"/>
                <a:cs typeface="Franklin Gothic Medium"/>
              </a:rPr>
              <a:t>2</a:t>
            </a:r>
            <a:r>
              <a:rPr sz="3200" b="0" spc="-70" dirty="0">
                <a:solidFill>
                  <a:srgbClr val="4E3A2F"/>
                </a:solidFill>
                <a:latin typeface="Franklin Gothic Medium"/>
                <a:cs typeface="Franklin Gothic Medium"/>
              </a:rPr>
              <a:t>0</a:t>
            </a:r>
            <a:r>
              <a:rPr sz="3200" b="0" spc="-25" dirty="0">
                <a:solidFill>
                  <a:srgbClr val="4E3A2F"/>
                </a:solidFill>
                <a:latin typeface="Franklin Gothic Medium"/>
                <a:cs typeface="Franklin Gothic Medium"/>
              </a:rPr>
              <a:t>1</a:t>
            </a:r>
            <a:r>
              <a:rPr sz="3200" b="0" spc="-10" dirty="0">
                <a:solidFill>
                  <a:srgbClr val="4E3A2F"/>
                </a:solidFill>
                <a:latin typeface="Franklin Gothic Medium"/>
                <a:cs typeface="Franklin Gothic Medium"/>
              </a:rPr>
              <a:t>4</a:t>
            </a:r>
            <a:r>
              <a:rPr sz="3200" b="0" spc="5" dirty="0">
                <a:solidFill>
                  <a:srgbClr val="4E3A2F"/>
                </a:solidFill>
                <a:latin typeface="Franklin Gothic Medium"/>
                <a:cs typeface="Franklin Gothic Medium"/>
              </a:rPr>
              <a:t>-</a:t>
            </a:r>
            <a:r>
              <a:rPr sz="3200" b="0" spc="-20" dirty="0">
                <a:solidFill>
                  <a:srgbClr val="4E3A2F"/>
                </a:solidFill>
                <a:latin typeface="Franklin Gothic Medium"/>
                <a:cs typeface="Franklin Gothic Medium"/>
              </a:rPr>
              <a:t>2020</a:t>
            </a:r>
            <a:endParaRPr sz="3200">
              <a:latin typeface="Franklin Gothic Medium"/>
              <a:cs typeface="Franklin Gothic Medium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12536" y="2743200"/>
            <a:ext cx="8479155" cy="305724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356870" algn="l"/>
              </a:tabLst>
            </a:pPr>
            <a:r>
              <a:rPr sz="1250" spc="10" dirty="0">
                <a:solidFill>
                  <a:srgbClr val="F0A12D"/>
                </a:solidFill>
                <a:latin typeface="Times New Roman"/>
                <a:cs typeface="Times New Roman"/>
              </a:rPr>
              <a:t>	</a:t>
            </a:r>
            <a:r>
              <a:rPr sz="1800" b="1" spc="5" dirty="0" err="1" smtClean="0">
                <a:solidFill>
                  <a:srgbClr val="7B4A3A"/>
                </a:solidFill>
                <a:latin typeface="Franklin Gothic Book"/>
                <a:cs typeface="Franklin Gothic Book"/>
              </a:rPr>
              <a:t>p</a:t>
            </a:r>
            <a:r>
              <a:rPr sz="1800" b="1" spc="20" dirty="0" err="1" smtClean="0">
                <a:solidFill>
                  <a:srgbClr val="7B4A3A"/>
                </a:solidFill>
                <a:latin typeface="Franklin Gothic Book"/>
                <a:cs typeface="Franklin Gothic Book"/>
              </a:rPr>
              <a:t>o</a:t>
            </a:r>
            <a:r>
              <a:rPr sz="1800" b="1" spc="10" dirty="0" err="1" smtClean="0">
                <a:solidFill>
                  <a:srgbClr val="7B4A3A"/>
                </a:solidFill>
                <a:latin typeface="Franklin Gothic Book"/>
                <a:cs typeface="Franklin Gothic Book"/>
              </a:rPr>
              <a:t>d</a:t>
            </a:r>
            <a:r>
              <a:rPr sz="1800" b="1" dirty="0" err="1" smtClean="0">
                <a:solidFill>
                  <a:srgbClr val="7B4A3A"/>
                </a:solidFill>
                <a:latin typeface="Franklin Gothic Book"/>
                <a:cs typeface="Franklin Gothic Book"/>
              </a:rPr>
              <a:t>o</a:t>
            </a:r>
            <a:r>
              <a:rPr sz="1800" b="1" spc="-10" dirty="0" err="1" smtClean="0">
                <a:solidFill>
                  <a:srgbClr val="7B4A3A"/>
                </a:solidFill>
                <a:latin typeface="Franklin Gothic Book"/>
                <a:cs typeface="Franklin Gothic Book"/>
              </a:rPr>
              <a:t>p</a:t>
            </a:r>
            <a:r>
              <a:rPr sz="1800" b="1" spc="-15" dirty="0" err="1" smtClean="0">
                <a:solidFill>
                  <a:srgbClr val="7B4A3A"/>
                </a:solidFill>
                <a:latin typeface="Franklin Gothic Book"/>
                <a:cs typeface="Franklin Gothic Book"/>
              </a:rPr>
              <a:t>a</a:t>
            </a:r>
            <a:r>
              <a:rPr sz="1800" b="1" dirty="0" err="1" smtClean="0">
                <a:solidFill>
                  <a:srgbClr val="7B4A3A"/>
                </a:solidFill>
                <a:latin typeface="Franklin Gothic Book"/>
                <a:cs typeface="Franklin Gothic Book"/>
              </a:rPr>
              <a:t>t</a:t>
            </a:r>
            <a:r>
              <a:rPr sz="1800" b="1" spc="5" dirty="0" err="1" smtClean="0">
                <a:solidFill>
                  <a:srgbClr val="7B4A3A"/>
                </a:solidFill>
                <a:latin typeface="Franklin Gothic Book"/>
                <a:cs typeface="Franklin Gothic Book"/>
              </a:rPr>
              <a:t>r</a:t>
            </a:r>
            <a:r>
              <a:rPr sz="1800" b="1" dirty="0" err="1" smtClean="0">
                <a:solidFill>
                  <a:srgbClr val="7B4A3A"/>
                </a:solidFill>
                <a:latin typeface="Franklin Gothic Book"/>
                <a:cs typeface="Franklin Gothic Book"/>
              </a:rPr>
              <a:t>e</a:t>
            </a:r>
            <a:r>
              <a:rPr sz="1800" b="1" spc="5" dirty="0" err="1" smtClean="0">
                <a:solidFill>
                  <a:srgbClr val="7B4A3A"/>
                </a:solidFill>
                <a:latin typeface="Franklin Gothic Book"/>
                <a:cs typeface="Franklin Gothic Book"/>
              </a:rPr>
              <a:t>n</a:t>
            </a:r>
            <a:r>
              <a:rPr sz="1800" b="1" spc="-5" dirty="0" err="1" smtClean="0">
                <a:solidFill>
                  <a:srgbClr val="7B4A3A"/>
                </a:solidFill>
                <a:latin typeface="Franklin Gothic Book"/>
                <a:cs typeface="Franklin Gothic Book"/>
              </a:rPr>
              <a:t>i</a:t>
            </a:r>
            <a:r>
              <a:rPr sz="1800" b="1" spc="5" dirty="0" err="1" smtClean="0">
                <a:solidFill>
                  <a:srgbClr val="7B4A3A"/>
                </a:solidFill>
                <a:latin typeface="Franklin Gothic Book"/>
                <a:cs typeface="Franklin Gothic Book"/>
              </a:rPr>
              <a:t>a</a:t>
            </a:r>
            <a:r>
              <a:rPr sz="1800" b="1" dirty="0">
                <a:solidFill>
                  <a:srgbClr val="7B4A3A"/>
                </a:solidFill>
                <a:latin typeface="Franklin Gothic Book"/>
                <a:cs typeface="Franklin Gothic Book"/>
              </a:rPr>
              <a:t>,</a:t>
            </a:r>
            <a:r>
              <a:rPr sz="1800" b="1" spc="-85" dirty="0">
                <a:solidFill>
                  <a:srgbClr val="7B4A3A"/>
                </a:solidFill>
                <a:latin typeface="Franklin Gothic Book"/>
                <a:cs typeface="Franklin Gothic Book"/>
              </a:rPr>
              <a:t> </a:t>
            </a:r>
            <a:r>
              <a:rPr sz="1800" b="1" spc="30" dirty="0">
                <a:solidFill>
                  <a:srgbClr val="7B4A3A"/>
                </a:solidFill>
                <a:latin typeface="Franklin Gothic Book"/>
                <a:cs typeface="Franklin Gothic Book"/>
              </a:rPr>
              <a:t>k</a:t>
            </a:r>
            <a:r>
              <a:rPr sz="1800" b="1" dirty="0">
                <a:solidFill>
                  <a:srgbClr val="7B4A3A"/>
                </a:solidFill>
                <a:latin typeface="Franklin Gothic Book"/>
                <a:cs typeface="Franklin Gothic Book"/>
              </a:rPr>
              <a:t>t</a:t>
            </a:r>
            <a:r>
              <a:rPr sz="1800" b="1" spc="20" dirty="0">
                <a:solidFill>
                  <a:srgbClr val="7B4A3A"/>
                </a:solidFill>
                <a:latin typeface="Franklin Gothic Book"/>
                <a:cs typeface="Franklin Gothic Book"/>
              </a:rPr>
              <a:t>o</a:t>
            </a:r>
            <a:r>
              <a:rPr sz="1800" b="1" spc="5" dirty="0">
                <a:solidFill>
                  <a:srgbClr val="7B4A3A"/>
                </a:solidFill>
                <a:latin typeface="Franklin Gothic Book"/>
                <a:cs typeface="Franklin Gothic Book"/>
              </a:rPr>
              <a:t>r</a:t>
            </a:r>
            <a:r>
              <a:rPr sz="1800" b="1" dirty="0">
                <a:solidFill>
                  <a:srgbClr val="7B4A3A"/>
                </a:solidFill>
                <a:latin typeface="Franklin Gothic Book"/>
                <a:cs typeface="Franklin Gothic Book"/>
              </a:rPr>
              <a:t>é</a:t>
            </a:r>
            <a:r>
              <a:rPr sz="1800" b="1" spc="-90" dirty="0">
                <a:solidFill>
                  <a:srgbClr val="7B4A3A"/>
                </a:solidFill>
                <a:latin typeface="Franklin Gothic Book"/>
                <a:cs typeface="Franklin Gothic Book"/>
              </a:rPr>
              <a:t> </a:t>
            </a:r>
            <a:r>
              <a:rPr sz="1800" b="1" spc="25" dirty="0">
                <a:solidFill>
                  <a:srgbClr val="7B4A3A"/>
                </a:solidFill>
                <a:latin typeface="Franklin Gothic Book"/>
                <a:cs typeface="Franklin Gothic Book"/>
              </a:rPr>
              <a:t>s</a:t>
            </a:r>
            <a:r>
              <a:rPr sz="1800" b="1" dirty="0">
                <a:solidFill>
                  <a:srgbClr val="7B4A3A"/>
                </a:solidFill>
                <a:latin typeface="Franklin Gothic Book"/>
                <a:cs typeface="Franklin Gothic Book"/>
              </a:rPr>
              <a:t>ú</a:t>
            </a:r>
            <a:r>
              <a:rPr sz="1800" b="1" spc="-10" dirty="0">
                <a:solidFill>
                  <a:srgbClr val="7B4A3A"/>
                </a:solidFill>
                <a:latin typeface="Franklin Gothic Book"/>
                <a:cs typeface="Franklin Gothic Book"/>
              </a:rPr>
              <a:t> </a:t>
            </a:r>
            <a:r>
              <a:rPr sz="1800" b="1" spc="20" dirty="0">
                <a:solidFill>
                  <a:srgbClr val="7B4A3A"/>
                </a:solidFill>
                <a:latin typeface="Franklin Gothic Book"/>
                <a:cs typeface="Franklin Gothic Book"/>
              </a:rPr>
              <a:t>o</a:t>
            </a:r>
            <a:r>
              <a:rPr sz="1800" b="1" spc="5" dirty="0">
                <a:solidFill>
                  <a:srgbClr val="7B4A3A"/>
                </a:solidFill>
                <a:latin typeface="Franklin Gothic Book"/>
                <a:cs typeface="Franklin Gothic Book"/>
              </a:rPr>
              <a:t>prá</a:t>
            </a:r>
            <a:r>
              <a:rPr sz="1800" b="1" spc="-5" dirty="0">
                <a:solidFill>
                  <a:srgbClr val="7B4A3A"/>
                </a:solidFill>
                <a:latin typeface="Franklin Gothic Book"/>
                <a:cs typeface="Franklin Gothic Book"/>
              </a:rPr>
              <a:t>v</a:t>
            </a:r>
            <a:r>
              <a:rPr sz="1800" b="1" spc="5" dirty="0">
                <a:solidFill>
                  <a:srgbClr val="7B4A3A"/>
                </a:solidFill>
                <a:latin typeface="Franklin Gothic Book"/>
                <a:cs typeface="Franklin Gothic Book"/>
              </a:rPr>
              <a:t>n</a:t>
            </a:r>
            <a:r>
              <a:rPr sz="1800" b="1" dirty="0">
                <a:solidFill>
                  <a:srgbClr val="7B4A3A"/>
                </a:solidFill>
                <a:latin typeface="Franklin Gothic Book"/>
                <a:cs typeface="Franklin Gothic Book"/>
              </a:rPr>
              <a:t>e</a:t>
            </a:r>
            <a:r>
              <a:rPr sz="1800" b="1" spc="5" dirty="0">
                <a:solidFill>
                  <a:srgbClr val="7B4A3A"/>
                </a:solidFill>
                <a:latin typeface="Franklin Gothic Book"/>
                <a:cs typeface="Franklin Gothic Book"/>
              </a:rPr>
              <a:t>n</a:t>
            </a:r>
            <a:r>
              <a:rPr sz="1800" b="1" dirty="0">
                <a:solidFill>
                  <a:srgbClr val="7B4A3A"/>
                </a:solidFill>
                <a:latin typeface="Franklin Gothic Book"/>
                <a:cs typeface="Franklin Gothic Book"/>
              </a:rPr>
              <a:t>é</a:t>
            </a:r>
            <a:r>
              <a:rPr sz="1800" b="1" spc="-90" dirty="0">
                <a:solidFill>
                  <a:srgbClr val="7B4A3A"/>
                </a:solidFill>
                <a:latin typeface="Franklin Gothic Book"/>
                <a:cs typeface="Franklin Gothic Book"/>
              </a:rPr>
              <a:t> </a:t>
            </a:r>
            <a:r>
              <a:rPr sz="1800" b="1" spc="30" dirty="0">
                <a:solidFill>
                  <a:srgbClr val="7B4A3A"/>
                </a:solidFill>
                <a:latin typeface="Franklin Gothic Book"/>
                <a:cs typeface="Franklin Gothic Book"/>
              </a:rPr>
              <a:t>n</a:t>
            </a:r>
            <a:r>
              <a:rPr sz="1800" b="1" dirty="0">
                <a:solidFill>
                  <a:srgbClr val="7B4A3A"/>
                </a:solidFill>
                <a:latin typeface="Franklin Gothic Book"/>
                <a:cs typeface="Franklin Gothic Book"/>
              </a:rPr>
              <a:t>a</a:t>
            </a:r>
            <a:r>
              <a:rPr sz="1800" b="1" spc="-35" dirty="0">
                <a:solidFill>
                  <a:srgbClr val="7B4A3A"/>
                </a:solidFill>
                <a:latin typeface="Franklin Gothic Book"/>
                <a:cs typeface="Franklin Gothic Book"/>
              </a:rPr>
              <a:t> </a:t>
            </a:r>
            <a:r>
              <a:rPr sz="1800" b="1" spc="5" dirty="0">
                <a:solidFill>
                  <a:srgbClr val="7B4A3A"/>
                </a:solidFill>
                <a:latin typeface="Franklin Gothic Book"/>
                <a:cs typeface="Franklin Gothic Book"/>
              </a:rPr>
              <a:t>p</a:t>
            </a:r>
            <a:r>
              <a:rPr sz="1800" b="1" spc="20" dirty="0">
                <a:solidFill>
                  <a:srgbClr val="7B4A3A"/>
                </a:solidFill>
                <a:latin typeface="Franklin Gothic Book"/>
                <a:cs typeface="Franklin Gothic Book"/>
              </a:rPr>
              <a:t>o</a:t>
            </a:r>
            <a:r>
              <a:rPr sz="1800" b="1" spc="10" dirty="0">
                <a:solidFill>
                  <a:srgbClr val="7B4A3A"/>
                </a:solidFill>
                <a:latin typeface="Franklin Gothic Book"/>
                <a:cs typeface="Franklin Gothic Book"/>
              </a:rPr>
              <a:t>d</a:t>
            </a:r>
            <a:r>
              <a:rPr sz="1800" b="1" spc="5" dirty="0">
                <a:solidFill>
                  <a:srgbClr val="7B4A3A"/>
                </a:solidFill>
                <a:latin typeface="Franklin Gothic Book"/>
                <a:cs typeface="Franklin Gothic Book"/>
              </a:rPr>
              <a:t>p</a:t>
            </a:r>
            <a:r>
              <a:rPr sz="1800" b="1" dirty="0">
                <a:solidFill>
                  <a:srgbClr val="7B4A3A"/>
                </a:solidFill>
                <a:latin typeface="Franklin Gothic Book"/>
                <a:cs typeface="Franklin Gothic Book"/>
              </a:rPr>
              <a:t>o</a:t>
            </a:r>
            <a:r>
              <a:rPr sz="1800" b="1" spc="5" dirty="0">
                <a:solidFill>
                  <a:srgbClr val="7B4A3A"/>
                </a:solidFill>
                <a:latin typeface="Franklin Gothic Book"/>
                <a:cs typeface="Franklin Gothic Book"/>
              </a:rPr>
              <a:t>r</a:t>
            </a:r>
            <a:r>
              <a:rPr sz="1800" b="1" dirty="0">
                <a:solidFill>
                  <a:srgbClr val="7B4A3A"/>
                </a:solidFill>
                <a:latin typeface="Franklin Gothic Book"/>
                <a:cs typeface="Franklin Gothic Book"/>
              </a:rPr>
              <a:t>u</a:t>
            </a:r>
            <a:r>
              <a:rPr sz="1800" b="1" spc="-60" dirty="0">
                <a:solidFill>
                  <a:srgbClr val="7B4A3A"/>
                </a:solidFill>
                <a:latin typeface="Franklin Gothic Book"/>
                <a:cs typeface="Franklin Gothic Book"/>
              </a:rPr>
              <a:t> </a:t>
            </a:r>
            <a:r>
              <a:rPr sz="1800" b="1" spc="-10" dirty="0">
                <a:solidFill>
                  <a:srgbClr val="7B4A3A"/>
                </a:solidFill>
                <a:latin typeface="Franklin Gothic Book"/>
                <a:cs typeface="Franklin Gothic Book"/>
              </a:rPr>
              <a:t>v</a:t>
            </a:r>
            <a:r>
              <a:rPr sz="1800" b="1" spc="-65" dirty="0">
                <a:solidFill>
                  <a:srgbClr val="7B4A3A"/>
                </a:solidFill>
                <a:latin typeface="Franklin Gothic Book"/>
                <a:cs typeface="Franklin Gothic Book"/>
              </a:rPr>
              <a:t> </a:t>
            </a:r>
            <a:r>
              <a:rPr sz="1800" b="1" spc="30" dirty="0">
                <a:solidFill>
                  <a:srgbClr val="7B4A3A"/>
                </a:solidFill>
                <a:latin typeface="Franklin Gothic Book"/>
                <a:cs typeface="Franklin Gothic Book"/>
              </a:rPr>
              <a:t>rá</a:t>
            </a:r>
            <a:r>
              <a:rPr sz="1800" b="1" spc="20" dirty="0">
                <a:solidFill>
                  <a:srgbClr val="7B4A3A"/>
                </a:solidFill>
                <a:latin typeface="Franklin Gothic Book"/>
                <a:cs typeface="Franklin Gothic Book"/>
              </a:rPr>
              <a:t>m</a:t>
            </a:r>
            <a:r>
              <a:rPr sz="1800" b="1" dirty="0">
                <a:solidFill>
                  <a:srgbClr val="7B4A3A"/>
                </a:solidFill>
                <a:latin typeface="Franklin Gothic Book"/>
                <a:cs typeface="Franklin Gothic Book"/>
              </a:rPr>
              <a:t>c</a:t>
            </a:r>
            <a:r>
              <a:rPr sz="1800" b="1" spc="-5" dirty="0">
                <a:solidFill>
                  <a:srgbClr val="7B4A3A"/>
                </a:solidFill>
                <a:latin typeface="Franklin Gothic Book"/>
                <a:cs typeface="Franklin Gothic Book"/>
              </a:rPr>
              <a:t>i</a:t>
            </a:r>
            <a:r>
              <a:rPr sz="1800" b="1" spc="-65" dirty="0">
                <a:solidFill>
                  <a:srgbClr val="7B4A3A"/>
                </a:solidFill>
                <a:latin typeface="Franklin Gothic Book"/>
                <a:cs typeface="Franklin Gothic Book"/>
              </a:rPr>
              <a:t> </a:t>
            </a:r>
            <a:r>
              <a:rPr sz="1800" b="1" spc="25" dirty="0">
                <a:solidFill>
                  <a:srgbClr val="7B4A3A"/>
                </a:solidFill>
                <a:latin typeface="Franklin Gothic Book"/>
                <a:cs typeface="Franklin Gothic Book"/>
              </a:rPr>
              <a:t>s</a:t>
            </a:r>
            <a:r>
              <a:rPr sz="1800" b="1" spc="20" dirty="0">
                <a:solidFill>
                  <a:srgbClr val="7B4A3A"/>
                </a:solidFill>
                <a:latin typeface="Franklin Gothic Book"/>
                <a:cs typeface="Franklin Gothic Book"/>
              </a:rPr>
              <a:t>t</a:t>
            </a:r>
            <a:r>
              <a:rPr sz="1800" b="1" spc="5" dirty="0">
                <a:solidFill>
                  <a:srgbClr val="7B4A3A"/>
                </a:solidFill>
                <a:latin typeface="Franklin Gothic Book"/>
                <a:cs typeface="Franklin Gothic Book"/>
              </a:rPr>
              <a:t>ra</a:t>
            </a:r>
            <a:r>
              <a:rPr sz="1800" b="1" dirty="0">
                <a:solidFill>
                  <a:srgbClr val="7B4A3A"/>
                </a:solidFill>
                <a:latin typeface="Franklin Gothic Book"/>
                <a:cs typeface="Franklin Gothic Book"/>
              </a:rPr>
              <a:t>té</a:t>
            </a:r>
            <a:r>
              <a:rPr sz="1800" b="1" spc="-10" dirty="0">
                <a:solidFill>
                  <a:srgbClr val="7B4A3A"/>
                </a:solidFill>
                <a:latin typeface="Franklin Gothic Book"/>
                <a:cs typeface="Franklin Gothic Book"/>
              </a:rPr>
              <a:t>gi</a:t>
            </a:r>
            <a:r>
              <a:rPr sz="1800" b="1" dirty="0">
                <a:solidFill>
                  <a:srgbClr val="7B4A3A"/>
                </a:solidFill>
                <a:latin typeface="Franklin Gothic Book"/>
                <a:cs typeface="Franklin Gothic Book"/>
              </a:rPr>
              <a:t>e</a:t>
            </a:r>
            <a:r>
              <a:rPr sz="1800" b="1" spc="-65" dirty="0">
                <a:solidFill>
                  <a:srgbClr val="7B4A3A"/>
                </a:solidFill>
                <a:latin typeface="Franklin Gothic Book"/>
                <a:cs typeface="Franklin Gothic Book"/>
              </a:rPr>
              <a:t> </a:t>
            </a:r>
            <a:r>
              <a:rPr sz="1800" b="1" spc="25" dirty="0">
                <a:solidFill>
                  <a:srgbClr val="7B4A3A"/>
                </a:solidFill>
                <a:latin typeface="Franklin Gothic Book"/>
                <a:cs typeface="Franklin Gothic Book"/>
              </a:rPr>
              <a:t>M</a:t>
            </a:r>
            <a:r>
              <a:rPr sz="1800" b="1" spc="15" dirty="0">
                <a:solidFill>
                  <a:srgbClr val="7B4A3A"/>
                </a:solidFill>
                <a:latin typeface="Franklin Gothic Book"/>
                <a:cs typeface="Franklin Gothic Book"/>
              </a:rPr>
              <a:t>A</a:t>
            </a:r>
            <a:r>
              <a:rPr sz="1800" b="1" spc="-10" dirty="0">
                <a:solidFill>
                  <a:srgbClr val="7B4A3A"/>
                </a:solidFill>
                <a:latin typeface="Franklin Gothic Book"/>
                <a:cs typeface="Franklin Gothic Book"/>
              </a:rPr>
              <a:t>S</a:t>
            </a:r>
            <a:r>
              <a:rPr sz="1800" b="1" dirty="0">
                <a:solidFill>
                  <a:srgbClr val="7B4A3A"/>
                </a:solidFill>
                <a:latin typeface="Franklin Gothic Book"/>
                <a:cs typeface="Franklin Gothic Book"/>
              </a:rPr>
              <a:t>:</a:t>
            </a:r>
            <a:endParaRPr sz="1800" dirty="0">
              <a:latin typeface="Franklin Gothic Book"/>
              <a:cs typeface="Franklin Gothic Book"/>
            </a:endParaRPr>
          </a:p>
          <a:p>
            <a:pPr marL="12700">
              <a:lnSpc>
                <a:spcPct val="100000"/>
              </a:lnSpc>
              <a:spcBef>
                <a:spcPts val="430"/>
              </a:spcBef>
              <a:tabLst>
                <a:tab pos="356870" algn="l"/>
              </a:tabLst>
            </a:pPr>
            <a:r>
              <a:rPr sz="1250" spc="10" dirty="0">
                <a:solidFill>
                  <a:srgbClr val="F0A12D"/>
                </a:solidFill>
                <a:latin typeface="Times New Roman"/>
                <a:cs typeface="Times New Roman"/>
              </a:rPr>
              <a:t>	</a:t>
            </a:r>
            <a:r>
              <a:rPr sz="1800" b="1" spc="15" dirty="0">
                <a:solidFill>
                  <a:srgbClr val="0070C0"/>
                </a:solidFill>
                <a:latin typeface="Franklin Gothic Book"/>
                <a:cs typeface="Franklin Gothic Book"/>
              </a:rPr>
              <a:t>o</a:t>
            </a:r>
            <a:r>
              <a:rPr sz="1800" b="1" spc="20" dirty="0">
                <a:solidFill>
                  <a:srgbClr val="0070C0"/>
                </a:solidFill>
                <a:latin typeface="Franklin Gothic Book"/>
                <a:cs typeface="Franklin Gothic Book"/>
              </a:rPr>
              <a:t>pa</a:t>
            </a:r>
            <a:r>
              <a:rPr sz="1800" b="1" spc="-10" dirty="0">
                <a:solidFill>
                  <a:srgbClr val="0070C0"/>
                </a:solidFill>
                <a:latin typeface="Franklin Gothic Book"/>
                <a:cs typeface="Franklin Gothic Book"/>
              </a:rPr>
              <a:t>t</a:t>
            </a:r>
            <a:r>
              <a:rPr sz="1800" b="1" spc="-5" dirty="0">
                <a:solidFill>
                  <a:srgbClr val="0070C0"/>
                </a:solidFill>
                <a:latin typeface="Franklin Gothic Book"/>
                <a:cs typeface="Franklin Gothic Book"/>
              </a:rPr>
              <a:t>r</a:t>
            </a:r>
            <a:r>
              <a:rPr sz="1800" b="1" spc="-10" dirty="0">
                <a:solidFill>
                  <a:srgbClr val="0070C0"/>
                </a:solidFill>
                <a:latin typeface="Franklin Gothic Book"/>
                <a:cs typeface="Franklin Gothic Book"/>
              </a:rPr>
              <a:t>e</a:t>
            </a:r>
            <a:r>
              <a:rPr sz="1800" b="1" spc="-25" dirty="0">
                <a:solidFill>
                  <a:srgbClr val="0070C0"/>
                </a:solidFill>
                <a:latin typeface="Franklin Gothic Book"/>
                <a:cs typeface="Franklin Gothic Book"/>
              </a:rPr>
              <a:t>n</a:t>
            </a:r>
            <a:r>
              <a:rPr sz="1800" b="1" spc="15" dirty="0">
                <a:solidFill>
                  <a:srgbClr val="0070C0"/>
                </a:solidFill>
                <a:latin typeface="Franklin Gothic Book"/>
                <a:cs typeface="Franklin Gothic Book"/>
              </a:rPr>
              <a:t>i</a:t>
            </a:r>
            <a:r>
              <a:rPr sz="1800" b="1" spc="-10" dirty="0">
                <a:solidFill>
                  <a:srgbClr val="0070C0"/>
                </a:solidFill>
                <a:latin typeface="Franklin Gothic Book"/>
                <a:cs typeface="Franklin Gothic Book"/>
              </a:rPr>
              <a:t>e</a:t>
            </a:r>
            <a:r>
              <a:rPr sz="1800" b="1" spc="-90" dirty="0">
                <a:solidFill>
                  <a:srgbClr val="0070C0"/>
                </a:solidFill>
                <a:latin typeface="Times New Roman"/>
                <a:cs typeface="Times New Roman"/>
              </a:rPr>
              <a:t> </a:t>
            </a:r>
            <a:r>
              <a:rPr sz="1800" b="1" spc="30" dirty="0">
                <a:solidFill>
                  <a:srgbClr val="0070C0"/>
                </a:solidFill>
                <a:latin typeface="Franklin Gothic Book"/>
                <a:cs typeface="Franklin Gothic Book"/>
              </a:rPr>
              <a:t>M</a:t>
            </a:r>
            <a:r>
              <a:rPr sz="1800" b="1" spc="20" dirty="0">
                <a:solidFill>
                  <a:srgbClr val="0070C0"/>
                </a:solidFill>
                <a:latin typeface="Franklin Gothic Book"/>
                <a:cs typeface="Franklin Gothic Book"/>
              </a:rPr>
              <a:t>0</a:t>
            </a:r>
            <a:r>
              <a:rPr sz="1800" b="1" dirty="0">
                <a:solidFill>
                  <a:srgbClr val="0070C0"/>
                </a:solidFill>
                <a:latin typeface="Franklin Gothic Book"/>
                <a:cs typeface="Franklin Gothic Book"/>
              </a:rPr>
              <a:t>8</a:t>
            </a:r>
            <a:r>
              <a:rPr sz="1800" b="1" spc="-30" dirty="0">
                <a:solidFill>
                  <a:srgbClr val="0070C0"/>
                </a:solidFill>
                <a:latin typeface="Times New Roman"/>
                <a:cs typeface="Times New Roman"/>
              </a:rPr>
              <a:t> </a:t>
            </a:r>
            <a:r>
              <a:rPr sz="1800" b="1" spc="-15" dirty="0">
                <a:solidFill>
                  <a:srgbClr val="0070C0"/>
                </a:solidFill>
                <a:latin typeface="Franklin Gothic Book"/>
                <a:cs typeface="Franklin Gothic Book"/>
              </a:rPr>
              <a:t>–</a:t>
            </a:r>
            <a:r>
              <a:rPr sz="1800" b="1" spc="5" dirty="0">
                <a:solidFill>
                  <a:srgbClr val="0070C0"/>
                </a:solidFill>
                <a:latin typeface="Franklin Gothic Book"/>
                <a:cs typeface="Franklin Gothic Book"/>
              </a:rPr>
              <a:t> </a:t>
            </a:r>
            <a:r>
              <a:rPr sz="1800" b="1" spc="30" dirty="0">
                <a:solidFill>
                  <a:srgbClr val="0070C0"/>
                </a:solidFill>
                <a:latin typeface="Franklin Gothic Book"/>
                <a:cs typeface="Franklin Gothic Book"/>
              </a:rPr>
              <a:t>I</a:t>
            </a:r>
            <a:r>
              <a:rPr sz="1800" b="1" spc="-15" dirty="0">
                <a:solidFill>
                  <a:srgbClr val="0070C0"/>
                </a:solidFill>
                <a:latin typeface="Franklin Gothic Book"/>
                <a:cs typeface="Franklin Gothic Book"/>
              </a:rPr>
              <a:t>n</a:t>
            </a:r>
            <a:r>
              <a:rPr sz="1800" b="1" spc="-30" dirty="0">
                <a:solidFill>
                  <a:srgbClr val="0070C0"/>
                </a:solidFill>
                <a:latin typeface="Franklin Gothic Book"/>
                <a:cs typeface="Franklin Gothic Book"/>
              </a:rPr>
              <a:t>v</a:t>
            </a:r>
            <a:r>
              <a:rPr sz="1800" b="1" dirty="0">
                <a:solidFill>
                  <a:srgbClr val="0070C0"/>
                </a:solidFill>
                <a:latin typeface="Franklin Gothic Book"/>
                <a:cs typeface="Franklin Gothic Book"/>
              </a:rPr>
              <a:t>e</a:t>
            </a:r>
            <a:r>
              <a:rPr sz="1800" b="1" spc="5" dirty="0">
                <a:solidFill>
                  <a:srgbClr val="0070C0"/>
                </a:solidFill>
                <a:latin typeface="Franklin Gothic Book"/>
                <a:cs typeface="Franklin Gothic Book"/>
              </a:rPr>
              <a:t>s</a:t>
            </a:r>
            <a:r>
              <a:rPr sz="1800" b="1" dirty="0">
                <a:solidFill>
                  <a:srgbClr val="0070C0"/>
                </a:solidFill>
                <a:latin typeface="Franklin Gothic Book"/>
                <a:cs typeface="Franklin Gothic Book"/>
              </a:rPr>
              <a:t>t</a:t>
            </a:r>
            <a:r>
              <a:rPr sz="1800" b="1" spc="-5" dirty="0">
                <a:solidFill>
                  <a:srgbClr val="0070C0"/>
                </a:solidFill>
                <a:latin typeface="Franklin Gothic Book"/>
                <a:cs typeface="Franklin Gothic Book"/>
              </a:rPr>
              <a:t>í</a:t>
            </a:r>
            <a:r>
              <a:rPr sz="1800" b="1" dirty="0">
                <a:solidFill>
                  <a:srgbClr val="0070C0"/>
                </a:solidFill>
                <a:latin typeface="Franklin Gothic Book"/>
                <a:cs typeface="Franklin Gothic Book"/>
              </a:rPr>
              <a:t>c</a:t>
            </a:r>
            <a:r>
              <a:rPr sz="1800" b="1" spc="-5" dirty="0">
                <a:solidFill>
                  <a:srgbClr val="0070C0"/>
                </a:solidFill>
                <a:latin typeface="Franklin Gothic Book"/>
                <a:cs typeface="Franklin Gothic Book"/>
              </a:rPr>
              <a:t>i</a:t>
            </a:r>
            <a:r>
              <a:rPr sz="1800" b="1" dirty="0">
                <a:solidFill>
                  <a:srgbClr val="0070C0"/>
                </a:solidFill>
                <a:latin typeface="Franklin Gothic Book"/>
                <a:cs typeface="Franklin Gothic Book"/>
              </a:rPr>
              <a:t>e</a:t>
            </a:r>
            <a:r>
              <a:rPr sz="1800" b="1" spc="-65" dirty="0">
                <a:solidFill>
                  <a:srgbClr val="0070C0"/>
                </a:solidFill>
                <a:latin typeface="Franklin Gothic Book"/>
                <a:cs typeface="Franklin Gothic Book"/>
              </a:rPr>
              <a:t> </a:t>
            </a:r>
            <a:r>
              <a:rPr sz="1800" b="1" spc="10" dirty="0">
                <a:solidFill>
                  <a:srgbClr val="0070C0"/>
                </a:solidFill>
                <a:latin typeface="Franklin Gothic Book"/>
                <a:cs typeface="Franklin Gothic Book"/>
              </a:rPr>
              <a:t>d</a:t>
            </a:r>
            <a:r>
              <a:rPr sz="1800" b="1" dirty="0">
                <a:solidFill>
                  <a:srgbClr val="0070C0"/>
                </a:solidFill>
                <a:latin typeface="Franklin Gothic Book"/>
                <a:cs typeface="Franklin Gothic Book"/>
              </a:rPr>
              <a:t>o</a:t>
            </a:r>
            <a:r>
              <a:rPr sz="1800" b="1" spc="-15" dirty="0">
                <a:solidFill>
                  <a:srgbClr val="0070C0"/>
                </a:solidFill>
                <a:latin typeface="Franklin Gothic Book"/>
                <a:cs typeface="Franklin Gothic Book"/>
              </a:rPr>
              <a:t> </a:t>
            </a:r>
            <a:r>
              <a:rPr sz="1800" b="1" spc="5" dirty="0">
                <a:solidFill>
                  <a:srgbClr val="0070C0"/>
                </a:solidFill>
                <a:latin typeface="Franklin Gothic Book"/>
                <a:cs typeface="Franklin Gothic Book"/>
              </a:rPr>
              <a:t>r</a:t>
            </a:r>
            <a:r>
              <a:rPr sz="1800" b="1" spc="25" dirty="0">
                <a:solidFill>
                  <a:srgbClr val="0070C0"/>
                </a:solidFill>
                <a:latin typeface="Franklin Gothic Book"/>
                <a:cs typeface="Franklin Gothic Book"/>
              </a:rPr>
              <a:t>o</a:t>
            </a:r>
            <a:r>
              <a:rPr sz="1800" b="1" spc="20" dirty="0">
                <a:solidFill>
                  <a:srgbClr val="0070C0"/>
                </a:solidFill>
                <a:latin typeface="Franklin Gothic Book"/>
                <a:cs typeface="Franklin Gothic Book"/>
              </a:rPr>
              <a:t>z</a:t>
            </a:r>
            <a:r>
              <a:rPr sz="1800" b="1" spc="-30" dirty="0">
                <a:solidFill>
                  <a:srgbClr val="0070C0"/>
                </a:solidFill>
                <a:latin typeface="Franklin Gothic Book"/>
                <a:cs typeface="Franklin Gothic Book"/>
              </a:rPr>
              <a:t>v</a:t>
            </a:r>
            <a:r>
              <a:rPr sz="1800" b="1" dirty="0">
                <a:solidFill>
                  <a:srgbClr val="0070C0"/>
                </a:solidFill>
                <a:latin typeface="Franklin Gothic Book"/>
                <a:cs typeface="Franklin Gothic Book"/>
              </a:rPr>
              <a:t>oja</a:t>
            </a:r>
            <a:r>
              <a:rPr sz="1800" b="1" spc="-80" dirty="0">
                <a:solidFill>
                  <a:srgbClr val="0070C0"/>
                </a:solidFill>
                <a:latin typeface="Franklin Gothic Book"/>
                <a:cs typeface="Franklin Gothic Book"/>
              </a:rPr>
              <a:t> </a:t>
            </a:r>
            <a:r>
              <a:rPr sz="1800" b="1" spc="15" dirty="0">
                <a:solidFill>
                  <a:srgbClr val="0070C0"/>
                </a:solidFill>
                <a:latin typeface="Franklin Gothic Book"/>
                <a:cs typeface="Franklin Gothic Book"/>
              </a:rPr>
              <a:t>l</a:t>
            </a:r>
            <a:r>
              <a:rPr sz="1800" b="1" spc="20" dirty="0">
                <a:solidFill>
                  <a:srgbClr val="0070C0"/>
                </a:solidFill>
                <a:latin typeface="Franklin Gothic Book"/>
                <a:cs typeface="Franklin Gothic Book"/>
              </a:rPr>
              <a:t>e</a:t>
            </a:r>
            <a:r>
              <a:rPr sz="1800" b="1" spc="25" dirty="0">
                <a:solidFill>
                  <a:srgbClr val="0070C0"/>
                </a:solidFill>
                <a:latin typeface="Franklin Gothic Book"/>
                <a:cs typeface="Franklin Gothic Book"/>
              </a:rPr>
              <a:t>s</a:t>
            </a:r>
            <a:r>
              <a:rPr sz="1800" b="1" spc="5" dirty="0">
                <a:solidFill>
                  <a:srgbClr val="0070C0"/>
                </a:solidFill>
                <a:latin typeface="Franklin Gothic Book"/>
                <a:cs typeface="Franklin Gothic Book"/>
              </a:rPr>
              <a:t>n</a:t>
            </a:r>
            <a:r>
              <a:rPr sz="1800" b="1" spc="-10" dirty="0">
                <a:solidFill>
                  <a:srgbClr val="0070C0"/>
                </a:solidFill>
                <a:latin typeface="Franklin Gothic Book"/>
                <a:cs typeface="Franklin Gothic Book"/>
              </a:rPr>
              <a:t>ý</a:t>
            </a:r>
            <a:r>
              <a:rPr sz="1800" b="1" dirty="0">
                <a:solidFill>
                  <a:srgbClr val="0070C0"/>
                </a:solidFill>
                <a:latin typeface="Franklin Gothic Book"/>
                <a:cs typeface="Franklin Gothic Book"/>
              </a:rPr>
              <a:t>c</a:t>
            </a:r>
            <a:r>
              <a:rPr sz="1800" b="1" spc="-10" dirty="0">
                <a:solidFill>
                  <a:srgbClr val="0070C0"/>
                </a:solidFill>
                <a:latin typeface="Franklin Gothic Book"/>
                <a:cs typeface="Franklin Gothic Book"/>
              </a:rPr>
              <a:t>h</a:t>
            </a:r>
            <a:r>
              <a:rPr sz="1800" b="1" spc="-50" dirty="0">
                <a:solidFill>
                  <a:srgbClr val="0070C0"/>
                </a:solidFill>
                <a:latin typeface="Franklin Gothic Book"/>
                <a:cs typeface="Franklin Gothic Book"/>
              </a:rPr>
              <a:t> </a:t>
            </a:r>
            <a:r>
              <a:rPr sz="1800" b="1" spc="25" dirty="0">
                <a:solidFill>
                  <a:srgbClr val="0070C0"/>
                </a:solidFill>
                <a:latin typeface="Franklin Gothic Book"/>
                <a:cs typeface="Franklin Gothic Book"/>
              </a:rPr>
              <a:t>o</a:t>
            </a:r>
            <a:r>
              <a:rPr sz="1800" b="1" spc="0" dirty="0">
                <a:solidFill>
                  <a:srgbClr val="0070C0"/>
                </a:solidFill>
                <a:latin typeface="Franklin Gothic Book"/>
                <a:cs typeface="Franklin Gothic Book"/>
              </a:rPr>
              <a:t>b</a:t>
            </a:r>
            <a:r>
              <a:rPr sz="1800" b="1" spc="15" dirty="0">
                <a:solidFill>
                  <a:srgbClr val="0070C0"/>
                </a:solidFill>
                <a:latin typeface="Franklin Gothic Book"/>
                <a:cs typeface="Franklin Gothic Book"/>
              </a:rPr>
              <a:t>l</a:t>
            </a:r>
            <a:r>
              <a:rPr sz="1800" b="1" spc="5" dirty="0">
                <a:solidFill>
                  <a:srgbClr val="0070C0"/>
                </a:solidFill>
                <a:latin typeface="Franklin Gothic Book"/>
                <a:cs typeface="Franklin Gothic Book"/>
              </a:rPr>
              <a:t>a</a:t>
            </a:r>
            <a:r>
              <a:rPr sz="1800" b="1" spc="-20" dirty="0">
                <a:solidFill>
                  <a:srgbClr val="0070C0"/>
                </a:solidFill>
                <a:latin typeface="Franklin Gothic Book"/>
                <a:cs typeface="Franklin Gothic Book"/>
              </a:rPr>
              <a:t>s</a:t>
            </a:r>
            <a:r>
              <a:rPr sz="1800" b="1" dirty="0">
                <a:solidFill>
                  <a:srgbClr val="0070C0"/>
                </a:solidFill>
                <a:latin typeface="Franklin Gothic Book"/>
                <a:cs typeface="Franklin Gothic Book"/>
              </a:rPr>
              <a:t>t</a:t>
            </a:r>
            <a:r>
              <a:rPr sz="1800" b="1" spc="-5" dirty="0">
                <a:solidFill>
                  <a:srgbClr val="0070C0"/>
                </a:solidFill>
                <a:latin typeface="Franklin Gothic Book"/>
                <a:cs typeface="Franklin Gothic Book"/>
              </a:rPr>
              <a:t>í</a:t>
            </a:r>
            <a:r>
              <a:rPr sz="1800" b="1" spc="-70" dirty="0">
                <a:solidFill>
                  <a:srgbClr val="0070C0"/>
                </a:solidFill>
                <a:latin typeface="Franklin Gothic Book"/>
                <a:cs typeface="Franklin Gothic Book"/>
              </a:rPr>
              <a:t> </a:t>
            </a:r>
            <a:r>
              <a:rPr sz="1800" b="1" dirty="0">
                <a:solidFill>
                  <a:srgbClr val="0070C0"/>
                </a:solidFill>
                <a:latin typeface="Franklin Gothic Book"/>
                <a:cs typeface="Franklin Gothic Book"/>
              </a:rPr>
              <a:t>a</a:t>
            </a:r>
            <a:r>
              <a:rPr sz="1800" b="1" spc="15" dirty="0">
                <a:solidFill>
                  <a:srgbClr val="0070C0"/>
                </a:solidFill>
                <a:latin typeface="Franklin Gothic Book"/>
                <a:cs typeface="Franklin Gothic Book"/>
              </a:rPr>
              <a:t> </a:t>
            </a:r>
            <a:r>
              <a:rPr sz="1800" b="1" spc="20" dirty="0">
                <a:solidFill>
                  <a:srgbClr val="0070C0"/>
                </a:solidFill>
                <a:latin typeface="Franklin Gothic Book"/>
                <a:cs typeface="Franklin Gothic Book"/>
              </a:rPr>
              <a:t>z</a:t>
            </a:r>
            <a:r>
              <a:rPr sz="1800" b="1" spc="15" dirty="0">
                <a:solidFill>
                  <a:srgbClr val="0070C0"/>
                </a:solidFill>
                <a:latin typeface="Franklin Gothic Book"/>
                <a:cs typeface="Franklin Gothic Book"/>
              </a:rPr>
              <a:t>l</a:t>
            </a:r>
            <a:r>
              <a:rPr sz="1800" b="1" spc="20" dirty="0">
                <a:solidFill>
                  <a:srgbClr val="0070C0"/>
                </a:solidFill>
                <a:latin typeface="Franklin Gothic Book"/>
                <a:cs typeface="Franklin Gothic Book"/>
              </a:rPr>
              <a:t>e</a:t>
            </a:r>
            <a:r>
              <a:rPr sz="1800" b="1" spc="-10" dirty="0">
                <a:solidFill>
                  <a:srgbClr val="0070C0"/>
                </a:solidFill>
                <a:latin typeface="Franklin Gothic Book"/>
                <a:cs typeface="Franklin Gothic Book"/>
              </a:rPr>
              <a:t>p</a:t>
            </a:r>
            <a:r>
              <a:rPr sz="1800" b="1" spc="5" dirty="0">
                <a:solidFill>
                  <a:srgbClr val="0070C0"/>
                </a:solidFill>
                <a:latin typeface="Franklin Gothic Book"/>
                <a:cs typeface="Franklin Gothic Book"/>
              </a:rPr>
              <a:t>š</a:t>
            </a:r>
            <a:r>
              <a:rPr sz="1800" b="1" dirty="0">
                <a:solidFill>
                  <a:srgbClr val="0070C0"/>
                </a:solidFill>
                <a:latin typeface="Franklin Gothic Book"/>
                <a:cs typeface="Franklin Gothic Book"/>
              </a:rPr>
              <a:t>e</a:t>
            </a:r>
            <a:r>
              <a:rPr sz="1800" b="1" spc="-15" dirty="0">
                <a:solidFill>
                  <a:srgbClr val="0070C0"/>
                </a:solidFill>
                <a:latin typeface="Franklin Gothic Book"/>
                <a:cs typeface="Franklin Gothic Book"/>
              </a:rPr>
              <a:t>n</a:t>
            </a:r>
            <a:r>
              <a:rPr sz="1800" b="1" spc="-5" dirty="0">
                <a:solidFill>
                  <a:srgbClr val="0070C0"/>
                </a:solidFill>
                <a:latin typeface="Franklin Gothic Book"/>
                <a:cs typeface="Franklin Gothic Book"/>
              </a:rPr>
              <a:t>i</a:t>
            </a:r>
            <a:r>
              <a:rPr sz="1800" b="1" dirty="0">
                <a:solidFill>
                  <a:srgbClr val="0070C0"/>
                </a:solidFill>
                <a:latin typeface="Franklin Gothic Book"/>
                <a:cs typeface="Franklin Gothic Book"/>
              </a:rPr>
              <a:t>a</a:t>
            </a:r>
            <a:r>
              <a:rPr sz="1800" b="1" spc="-60" dirty="0">
                <a:solidFill>
                  <a:srgbClr val="0070C0"/>
                </a:solidFill>
                <a:latin typeface="Franklin Gothic Book"/>
                <a:cs typeface="Franklin Gothic Book"/>
              </a:rPr>
              <a:t> </a:t>
            </a:r>
            <a:r>
              <a:rPr sz="1800" b="1" spc="20" dirty="0">
                <a:solidFill>
                  <a:srgbClr val="0070C0"/>
                </a:solidFill>
                <a:latin typeface="Franklin Gothic Book"/>
                <a:cs typeface="Franklin Gothic Book"/>
              </a:rPr>
              <a:t>ž</a:t>
            </a:r>
            <a:r>
              <a:rPr sz="1800" b="1" spc="5" dirty="0">
                <a:solidFill>
                  <a:srgbClr val="0070C0"/>
                </a:solidFill>
                <a:latin typeface="Franklin Gothic Book"/>
                <a:cs typeface="Franklin Gothic Book"/>
              </a:rPr>
              <a:t>i</a:t>
            </a:r>
            <a:r>
              <a:rPr sz="1800" b="1" spc="-5" dirty="0">
                <a:solidFill>
                  <a:srgbClr val="0070C0"/>
                </a:solidFill>
                <a:latin typeface="Franklin Gothic Book"/>
                <a:cs typeface="Franklin Gothic Book"/>
              </a:rPr>
              <a:t>v</a:t>
            </a:r>
            <a:r>
              <a:rPr sz="1800" b="1" spc="-25" dirty="0">
                <a:solidFill>
                  <a:srgbClr val="0070C0"/>
                </a:solidFill>
                <a:latin typeface="Franklin Gothic Book"/>
                <a:cs typeface="Franklin Gothic Book"/>
              </a:rPr>
              <a:t>o</a:t>
            </a:r>
            <a:r>
              <a:rPr sz="1800" b="1" dirty="0">
                <a:solidFill>
                  <a:srgbClr val="0070C0"/>
                </a:solidFill>
                <a:latin typeface="Franklin Gothic Book"/>
                <a:cs typeface="Franklin Gothic Book"/>
              </a:rPr>
              <a:t>t</a:t>
            </a:r>
            <a:r>
              <a:rPr sz="1800" b="1" spc="5" dirty="0">
                <a:solidFill>
                  <a:srgbClr val="0070C0"/>
                </a:solidFill>
                <a:latin typeface="Franklin Gothic Book"/>
                <a:cs typeface="Franklin Gothic Book"/>
              </a:rPr>
              <a:t>a</a:t>
            </a:r>
            <a:r>
              <a:rPr sz="1800" b="1" spc="-20" dirty="0">
                <a:solidFill>
                  <a:srgbClr val="0070C0"/>
                </a:solidFill>
                <a:latin typeface="Franklin Gothic Book"/>
                <a:cs typeface="Franklin Gothic Book"/>
              </a:rPr>
              <a:t>s</a:t>
            </a:r>
            <a:r>
              <a:rPr sz="1800" b="1" dirty="0">
                <a:solidFill>
                  <a:srgbClr val="0070C0"/>
                </a:solidFill>
                <a:latin typeface="Franklin Gothic Book"/>
                <a:cs typeface="Franklin Gothic Book"/>
              </a:rPr>
              <a:t>c</a:t>
            </a:r>
            <a:r>
              <a:rPr sz="1800" b="1" spc="0" dirty="0">
                <a:solidFill>
                  <a:srgbClr val="0070C0"/>
                </a:solidFill>
                <a:latin typeface="Franklin Gothic Book"/>
                <a:cs typeface="Franklin Gothic Book"/>
              </a:rPr>
              <a:t>h</a:t>
            </a:r>
            <a:r>
              <a:rPr sz="1800" b="1" dirty="0">
                <a:solidFill>
                  <a:srgbClr val="0070C0"/>
                </a:solidFill>
                <a:latin typeface="Franklin Gothic Book"/>
                <a:cs typeface="Franklin Gothic Book"/>
              </a:rPr>
              <a:t>o</a:t>
            </a:r>
            <a:r>
              <a:rPr sz="1800" b="1" spc="-10" dirty="0">
                <a:solidFill>
                  <a:srgbClr val="0070C0"/>
                </a:solidFill>
                <a:latin typeface="Franklin Gothic Book"/>
                <a:cs typeface="Franklin Gothic Book"/>
              </a:rPr>
              <a:t>p</a:t>
            </a:r>
            <a:r>
              <a:rPr sz="1800" b="1" spc="10" dirty="0">
                <a:solidFill>
                  <a:srgbClr val="0070C0"/>
                </a:solidFill>
                <a:latin typeface="Franklin Gothic Book"/>
                <a:cs typeface="Franklin Gothic Book"/>
              </a:rPr>
              <a:t>n</a:t>
            </a:r>
            <a:r>
              <a:rPr sz="1800" b="1" dirty="0">
                <a:solidFill>
                  <a:srgbClr val="0070C0"/>
                </a:solidFill>
                <a:latin typeface="Franklin Gothic Book"/>
                <a:cs typeface="Franklin Gothic Book"/>
              </a:rPr>
              <a:t>o</a:t>
            </a:r>
            <a:r>
              <a:rPr sz="1800" b="1" spc="5" dirty="0">
                <a:solidFill>
                  <a:srgbClr val="0070C0"/>
                </a:solidFill>
                <a:latin typeface="Franklin Gothic Book"/>
                <a:cs typeface="Franklin Gothic Book"/>
              </a:rPr>
              <a:t>s</a:t>
            </a:r>
            <a:r>
              <a:rPr sz="1800" b="1" dirty="0">
                <a:solidFill>
                  <a:srgbClr val="0070C0"/>
                </a:solidFill>
                <a:latin typeface="Franklin Gothic Book"/>
                <a:cs typeface="Franklin Gothic Book"/>
              </a:rPr>
              <a:t>t</a:t>
            </a:r>
            <a:r>
              <a:rPr sz="1800" b="1" spc="-5" dirty="0">
                <a:solidFill>
                  <a:srgbClr val="0070C0"/>
                </a:solidFill>
                <a:latin typeface="Franklin Gothic Book"/>
                <a:cs typeface="Franklin Gothic Book"/>
              </a:rPr>
              <a:t>i</a:t>
            </a:r>
            <a:endParaRPr sz="1800" b="1" dirty="0">
              <a:solidFill>
                <a:srgbClr val="0070C0"/>
              </a:solidFill>
              <a:latin typeface="Franklin Gothic Book"/>
              <a:cs typeface="Franklin Gothic Book"/>
            </a:endParaRPr>
          </a:p>
          <a:p>
            <a:pPr marL="356870">
              <a:lnSpc>
                <a:spcPct val="100000"/>
              </a:lnSpc>
            </a:pPr>
            <a:r>
              <a:rPr sz="1800" b="1" spc="15" dirty="0">
                <a:solidFill>
                  <a:srgbClr val="0070C0"/>
                </a:solidFill>
                <a:latin typeface="Franklin Gothic Book"/>
                <a:cs typeface="Franklin Gothic Book"/>
              </a:rPr>
              <a:t>l</a:t>
            </a:r>
            <a:r>
              <a:rPr sz="1800" b="1" spc="20" dirty="0">
                <a:solidFill>
                  <a:srgbClr val="0070C0"/>
                </a:solidFill>
                <a:latin typeface="Franklin Gothic Book"/>
                <a:cs typeface="Franklin Gothic Book"/>
              </a:rPr>
              <a:t>e</a:t>
            </a:r>
            <a:r>
              <a:rPr sz="1800" b="1" spc="25" dirty="0">
                <a:solidFill>
                  <a:srgbClr val="0070C0"/>
                </a:solidFill>
                <a:latin typeface="Franklin Gothic Book"/>
                <a:cs typeface="Franklin Gothic Book"/>
              </a:rPr>
              <a:t>s</a:t>
            </a:r>
            <a:r>
              <a:rPr sz="1800" b="1" spc="-25" dirty="0">
                <a:solidFill>
                  <a:srgbClr val="0070C0"/>
                </a:solidFill>
                <a:latin typeface="Franklin Gothic Book"/>
                <a:cs typeface="Franklin Gothic Book"/>
              </a:rPr>
              <a:t>o</a:t>
            </a:r>
            <a:r>
              <a:rPr sz="1800" b="1" spc="-10" dirty="0">
                <a:solidFill>
                  <a:srgbClr val="0070C0"/>
                </a:solidFill>
                <a:latin typeface="Franklin Gothic Book"/>
                <a:cs typeface="Franklin Gothic Book"/>
              </a:rPr>
              <a:t>v</a:t>
            </a:r>
            <a:r>
              <a:rPr sz="1800" b="1" spc="-60" dirty="0">
                <a:solidFill>
                  <a:srgbClr val="0070C0"/>
                </a:solidFill>
                <a:latin typeface="Franklin Gothic Book"/>
                <a:cs typeface="Franklin Gothic Book"/>
              </a:rPr>
              <a:t> </a:t>
            </a:r>
            <a:r>
              <a:rPr sz="1800" b="1" spc="15" dirty="0">
                <a:solidFill>
                  <a:srgbClr val="0070C0"/>
                </a:solidFill>
                <a:latin typeface="Franklin Gothic Book"/>
                <a:cs typeface="Franklin Gothic Book"/>
              </a:rPr>
              <a:t>(</a:t>
            </a:r>
            <a:r>
              <a:rPr sz="1800" b="1" spc="25" dirty="0">
                <a:solidFill>
                  <a:srgbClr val="0070C0"/>
                </a:solidFill>
                <a:latin typeface="Franklin Gothic Book"/>
                <a:cs typeface="Franklin Gothic Book"/>
              </a:rPr>
              <a:t>č</a:t>
            </a:r>
            <a:r>
              <a:rPr sz="1800" b="1" dirty="0">
                <a:solidFill>
                  <a:srgbClr val="0070C0"/>
                </a:solidFill>
                <a:latin typeface="Franklin Gothic Book"/>
                <a:cs typeface="Franklin Gothic Book"/>
              </a:rPr>
              <a:t>lá</a:t>
            </a:r>
            <a:r>
              <a:rPr sz="1800" b="1" spc="10" dirty="0">
                <a:solidFill>
                  <a:srgbClr val="0070C0"/>
                </a:solidFill>
                <a:latin typeface="Franklin Gothic Book"/>
                <a:cs typeface="Franklin Gothic Book"/>
              </a:rPr>
              <a:t>n</a:t>
            </a:r>
            <a:r>
              <a:rPr sz="1800" b="1" spc="-15" dirty="0">
                <a:solidFill>
                  <a:srgbClr val="0070C0"/>
                </a:solidFill>
                <a:latin typeface="Franklin Gothic Book"/>
                <a:cs typeface="Franklin Gothic Book"/>
              </a:rPr>
              <a:t>k</a:t>
            </a:r>
            <a:r>
              <a:rPr sz="1800" b="1" spc="-10" dirty="0">
                <a:solidFill>
                  <a:srgbClr val="0070C0"/>
                </a:solidFill>
                <a:latin typeface="Franklin Gothic Book"/>
                <a:cs typeface="Franklin Gothic Book"/>
              </a:rPr>
              <a:t>y</a:t>
            </a:r>
            <a:r>
              <a:rPr sz="1800" b="1" spc="-70" dirty="0">
                <a:solidFill>
                  <a:srgbClr val="0070C0"/>
                </a:solidFill>
                <a:latin typeface="Franklin Gothic Book"/>
                <a:cs typeface="Franklin Gothic Book"/>
              </a:rPr>
              <a:t> </a:t>
            </a:r>
            <a:r>
              <a:rPr sz="1800" b="1" spc="-60" dirty="0">
                <a:solidFill>
                  <a:srgbClr val="0070C0"/>
                </a:solidFill>
                <a:latin typeface="Franklin Gothic Book"/>
                <a:cs typeface="Franklin Gothic Book"/>
              </a:rPr>
              <a:t>2</a:t>
            </a:r>
            <a:r>
              <a:rPr sz="1800" b="1" spc="-15" dirty="0">
                <a:solidFill>
                  <a:srgbClr val="0070C0"/>
                </a:solidFill>
                <a:latin typeface="Franklin Gothic Book"/>
                <a:cs typeface="Franklin Gothic Book"/>
              </a:rPr>
              <a:t>1 </a:t>
            </a:r>
            <a:r>
              <a:rPr sz="1800" b="1" dirty="0">
                <a:solidFill>
                  <a:srgbClr val="0070C0"/>
                </a:solidFill>
                <a:latin typeface="Franklin Gothic Book"/>
                <a:cs typeface="Franklin Gothic Book"/>
              </a:rPr>
              <a:t>–</a:t>
            </a:r>
            <a:r>
              <a:rPr sz="1800" b="1" spc="5" dirty="0">
                <a:solidFill>
                  <a:srgbClr val="0070C0"/>
                </a:solidFill>
                <a:latin typeface="Franklin Gothic Book"/>
                <a:cs typeface="Franklin Gothic Book"/>
              </a:rPr>
              <a:t> </a:t>
            </a:r>
            <a:r>
              <a:rPr sz="1800" b="1" spc="25" dirty="0">
                <a:solidFill>
                  <a:srgbClr val="0070C0"/>
                </a:solidFill>
                <a:latin typeface="Franklin Gothic Book"/>
                <a:cs typeface="Franklin Gothic Book"/>
              </a:rPr>
              <a:t>26)</a:t>
            </a:r>
            <a:endParaRPr sz="1800" b="1" dirty="0">
              <a:solidFill>
                <a:srgbClr val="0070C0"/>
              </a:solidFill>
              <a:latin typeface="Franklin Gothic Book"/>
              <a:cs typeface="Franklin Gothic Book"/>
            </a:endParaRPr>
          </a:p>
          <a:p>
            <a:pPr marL="469900">
              <a:lnSpc>
                <a:spcPct val="100000"/>
              </a:lnSpc>
              <a:spcBef>
                <a:spcPts val="390"/>
              </a:spcBef>
              <a:tabLst>
                <a:tab pos="756285" algn="l"/>
              </a:tabLst>
            </a:pPr>
            <a:r>
              <a:rPr sz="1100" spc="15" dirty="0">
                <a:solidFill>
                  <a:srgbClr val="F0A12D"/>
                </a:solidFill>
                <a:latin typeface="Wingdings 2"/>
                <a:cs typeface="Wingdings 2"/>
              </a:rPr>
              <a:t></a:t>
            </a:r>
            <a:r>
              <a:rPr sz="1100" spc="15" dirty="0">
                <a:solidFill>
                  <a:srgbClr val="F0A12D"/>
                </a:solidFill>
                <a:latin typeface="Times New Roman"/>
                <a:cs typeface="Times New Roman"/>
              </a:rPr>
              <a:t>	</a:t>
            </a:r>
            <a:r>
              <a:rPr sz="16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po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d</a:t>
            </a:r>
            <a:r>
              <a:rPr sz="16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op</a:t>
            </a:r>
            <a:r>
              <a:rPr sz="16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6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ren</a:t>
            </a:r>
            <a:r>
              <a:rPr sz="16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i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1600" spc="-35" dirty="0">
                <a:solidFill>
                  <a:srgbClr val="4E3A2F"/>
                </a:solidFill>
                <a:latin typeface="Times New Roman"/>
                <a:cs typeface="Times New Roman"/>
              </a:rPr>
              <a:t> </a:t>
            </a:r>
            <a:r>
              <a:rPr sz="16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8.3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.</a:t>
            </a:r>
            <a:r>
              <a:rPr sz="1600" spc="-40" dirty="0">
                <a:solidFill>
                  <a:srgbClr val="4E3A2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– </a:t>
            </a:r>
            <a:r>
              <a:rPr sz="1600" spc="-35" dirty="0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od</a:t>
            </a:r>
            <a:r>
              <a:rPr sz="16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ora</a:t>
            </a:r>
            <a:r>
              <a:rPr sz="1600" spc="-2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6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a </a:t>
            </a:r>
            <a:r>
              <a:rPr sz="16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6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1600" spc="-30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enc</a:t>
            </a:r>
            <a:r>
              <a:rPr sz="16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i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u</a:t>
            </a:r>
            <a:r>
              <a:rPr sz="16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š</a:t>
            </a:r>
            <a:r>
              <a:rPr sz="16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ôd</a:t>
            </a:r>
            <a:r>
              <a:rPr sz="16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6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6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l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esoch</a:t>
            </a:r>
            <a:r>
              <a:rPr sz="16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s</a:t>
            </a:r>
            <a:r>
              <a:rPr sz="16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ôsob</a:t>
            </a:r>
            <a:r>
              <a:rPr sz="16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16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ých</a:t>
            </a:r>
            <a:r>
              <a:rPr sz="1600" spc="-4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6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l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es</a:t>
            </a:r>
            <a:r>
              <a:rPr sz="16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ý</a:t>
            </a:r>
            <a:r>
              <a:rPr sz="16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m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i</a:t>
            </a:r>
            <a:r>
              <a:rPr sz="1600" spc="-4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6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6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žia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6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m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i</a:t>
            </a:r>
            <a:r>
              <a:rPr sz="1600" spc="-2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endParaRPr sz="1600" dirty="0">
              <a:latin typeface="Franklin Gothic Book"/>
              <a:cs typeface="Franklin Gothic Book"/>
            </a:endParaRPr>
          </a:p>
          <a:p>
            <a:pPr marL="756285">
              <a:lnSpc>
                <a:spcPct val="100000"/>
              </a:lnSpc>
            </a:pP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pr</a:t>
            </a:r>
            <a:r>
              <a:rPr sz="16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í</a:t>
            </a:r>
            <a:r>
              <a:rPr sz="1600" spc="-30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od</a:t>
            </a:r>
            <a:r>
              <a:rPr sz="16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ý</a:t>
            </a:r>
            <a:r>
              <a:rPr sz="16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m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i</a:t>
            </a:r>
            <a:r>
              <a:rPr sz="1600" spc="-7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6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6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6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16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s</a:t>
            </a:r>
            <a:r>
              <a:rPr sz="16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1600" spc="-30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600" spc="-25" dirty="0">
                <a:solidFill>
                  <a:srgbClr val="4E3A2F"/>
                </a:solidFill>
                <a:latin typeface="Franklin Gothic Book"/>
                <a:cs typeface="Franklin Gothic Book"/>
              </a:rPr>
              <a:t>f</a:t>
            </a:r>
            <a:r>
              <a:rPr sz="16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6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m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i</a:t>
            </a:r>
            <a:r>
              <a:rPr sz="16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6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600" spc="-15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600" spc="-10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600" spc="5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1600" spc="-10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600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s</a:t>
            </a:r>
            <a:r>
              <a:rPr sz="1600" spc="5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1600" spc="-30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600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of</a:t>
            </a:r>
            <a:r>
              <a:rPr sz="1600" spc="-10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i</a:t>
            </a:r>
            <a:r>
              <a:rPr sz="1600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c</a:t>
            </a:r>
            <a:r>
              <a:rPr sz="1600" spc="5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600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ý</a:t>
            </a:r>
            <a:r>
              <a:rPr sz="1600" spc="5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m</a:t>
            </a:r>
            <a:r>
              <a:rPr sz="1600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i</a:t>
            </a:r>
            <a:r>
              <a:rPr sz="1600" spc="-7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lang="sk-SK" sz="1600" spc="-70" dirty="0" smtClean="0">
                <a:solidFill>
                  <a:srgbClr val="4E3A2F"/>
                </a:solidFill>
                <a:latin typeface="Franklin Gothic Book"/>
                <a:cs typeface="Franklin Gothic Book"/>
              </a:rPr>
              <a:t>udalosťami </a:t>
            </a:r>
            <a:r>
              <a:rPr sz="1600" spc="5" dirty="0" smtClean="0">
                <a:solidFill>
                  <a:srgbClr val="4E3A2F"/>
                </a:solidFill>
                <a:latin typeface="Franklin Gothic Book"/>
                <a:cs typeface="Franklin Gothic Book"/>
              </a:rPr>
              <a:t>(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s</a:t>
            </a:r>
            <a:r>
              <a:rPr sz="16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1600" spc="-100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.</a:t>
            </a:r>
            <a:r>
              <a:rPr sz="1600" spc="-3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6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29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4 </a:t>
            </a:r>
            <a:r>
              <a:rPr sz="16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1600" spc="-25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V)</a:t>
            </a:r>
            <a:endParaRPr sz="1600" dirty="0">
              <a:latin typeface="Franklin Gothic Book"/>
              <a:cs typeface="Franklin Gothic Book"/>
            </a:endParaRPr>
          </a:p>
          <a:p>
            <a:pPr marL="756285" marR="5080" indent="-287020">
              <a:lnSpc>
                <a:spcPct val="100000"/>
              </a:lnSpc>
              <a:spcBef>
                <a:spcPts val="384"/>
              </a:spcBef>
              <a:tabLst>
                <a:tab pos="756285" algn="l"/>
              </a:tabLst>
            </a:pPr>
            <a:r>
              <a:rPr sz="1100" spc="15" dirty="0">
                <a:solidFill>
                  <a:srgbClr val="F0A12D"/>
                </a:solidFill>
                <a:latin typeface="Wingdings 2"/>
                <a:cs typeface="Wingdings 2"/>
              </a:rPr>
              <a:t></a:t>
            </a:r>
            <a:r>
              <a:rPr sz="1100" spc="15" dirty="0">
                <a:solidFill>
                  <a:srgbClr val="F0A12D"/>
                </a:solidFill>
                <a:latin typeface="Times New Roman"/>
                <a:cs typeface="Times New Roman"/>
              </a:rPr>
              <a:t>	</a:t>
            </a:r>
            <a:r>
              <a:rPr sz="16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po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d</a:t>
            </a:r>
            <a:r>
              <a:rPr sz="16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op</a:t>
            </a:r>
            <a:r>
              <a:rPr sz="16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6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ren</a:t>
            </a:r>
            <a:r>
              <a:rPr sz="16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i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1600" spc="-35" dirty="0">
                <a:solidFill>
                  <a:srgbClr val="4E3A2F"/>
                </a:solidFill>
                <a:latin typeface="Times New Roman"/>
                <a:cs typeface="Times New Roman"/>
              </a:rPr>
              <a:t> </a:t>
            </a:r>
            <a:r>
              <a:rPr sz="16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8.4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.</a:t>
            </a:r>
            <a:r>
              <a:rPr sz="1600" spc="-40" dirty="0">
                <a:solidFill>
                  <a:srgbClr val="4E3A2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– </a:t>
            </a:r>
            <a:r>
              <a:rPr sz="1600" spc="-35" dirty="0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od</a:t>
            </a:r>
            <a:r>
              <a:rPr sz="16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ora</a:t>
            </a:r>
            <a:r>
              <a:rPr sz="1600" spc="-2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6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a obn</a:t>
            </a:r>
            <a:r>
              <a:rPr sz="16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vu </a:t>
            </a:r>
            <a:r>
              <a:rPr sz="16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l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es</a:t>
            </a:r>
            <a:r>
              <a:rPr sz="16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6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6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oš</a:t>
            </a:r>
            <a:r>
              <a:rPr sz="16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odených</a:t>
            </a:r>
            <a:r>
              <a:rPr sz="1600" spc="-7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6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l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es</a:t>
            </a:r>
            <a:r>
              <a:rPr sz="16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ý</a:t>
            </a:r>
            <a:r>
              <a:rPr sz="16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m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i</a:t>
            </a:r>
            <a:r>
              <a:rPr sz="1600" spc="-4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6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6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žia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6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m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i</a:t>
            </a:r>
            <a:r>
              <a:rPr sz="1600" spc="-2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a </a:t>
            </a:r>
            <a:r>
              <a:rPr sz="16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6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í</a:t>
            </a:r>
            <a:r>
              <a:rPr sz="1600" spc="-25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od</a:t>
            </a:r>
            <a:r>
              <a:rPr sz="16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ý</a:t>
            </a:r>
            <a:r>
              <a:rPr sz="16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m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i </a:t>
            </a:r>
            <a:r>
              <a:rPr sz="16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6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6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16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s</a:t>
            </a:r>
            <a:r>
              <a:rPr sz="16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1600" spc="-25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600" spc="-25" dirty="0">
                <a:solidFill>
                  <a:srgbClr val="4E3A2F"/>
                </a:solidFill>
                <a:latin typeface="Franklin Gothic Book"/>
                <a:cs typeface="Franklin Gothic Book"/>
              </a:rPr>
              <a:t>f</a:t>
            </a:r>
            <a:r>
              <a:rPr sz="16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6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m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i</a:t>
            </a:r>
            <a:r>
              <a:rPr sz="1600" spc="-4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a </a:t>
            </a:r>
            <a:r>
              <a:rPr sz="1600" spc="-15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600" spc="-1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600" spc="5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1600" spc="-1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60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s</a:t>
            </a:r>
            <a:r>
              <a:rPr sz="1600" spc="5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1600" spc="-25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60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of</a:t>
            </a:r>
            <a:r>
              <a:rPr sz="1600" spc="-1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i</a:t>
            </a:r>
            <a:r>
              <a:rPr sz="160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c</a:t>
            </a:r>
            <a:r>
              <a:rPr sz="1600" spc="5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60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ý</a:t>
            </a:r>
            <a:r>
              <a:rPr sz="1600" spc="1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m</a:t>
            </a:r>
            <a:r>
              <a:rPr sz="160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i</a:t>
            </a:r>
            <a:r>
              <a:rPr lang="sk-SK" sz="1600" dirty="0" smtClean="0">
                <a:solidFill>
                  <a:srgbClr val="4E3A2F"/>
                </a:solidFill>
                <a:latin typeface="Franklin Gothic Book"/>
                <a:cs typeface="Franklin Gothic Book"/>
              </a:rPr>
              <a:t> udalosťami</a:t>
            </a:r>
            <a:r>
              <a:rPr sz="1600" spc="-70" dirty="0" smtClean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600" spc="5" dirty="0" smtClean="0">
                <a:solidFill>
                  <a:srgbClr val="4E3A2F"/>
                </a:solidFill>
                <a:latin typeface="Franklin Gothic Book"/>
                <a:cs typeface="Franklin Gothic Book"/>
              </a:rPr>
              <a:t>(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s</a:t>
            </a:r>
            <a:r>
              <a:rPr sz="16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1600" spc="-100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.</a:t>
            </a:r>
            <a:r>
              <a:rPr sz="16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3</a:t>
            </a:r>
            <a:r>
              <a:rPr sz="16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0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4 P</a:t>
            </a:r>
            <a:r>
              <a:rPr sz="1600" spc="-30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V)</a:t>
            </a:r>
            <a:endParaRPr sz="1600" dirty="0">
              <a:latin typeface="Franklin Gothic Book"/>
              <a:cs typeface="Franklin Gothic Book"/>
            </a:endParaRPr>
          </a:p>
          <a:p>
            <a:pPr marL="469900">
              <a:lnSpc>
                <a:spcPct val="100000"/>
              </a:lnSpc>
              <a:spcBef>
                <a:spcPts val="385"/>
              </a:spcBef>
              <a:tabLst>
                <a:tab pos="756285" algn="l"/>
              </a:tabLst>
            </a:pPr>
            <a:r>
              <a:rPr sz="1100" spc="15" dirty="0">
                <a:solidFill>
                  <a:srgbClr val="F0A12D"/>
                </a:solidFill>
                <a:latin typeface="Wingdings 2"/>
                <a:cs typeface="Wingdings 2"/>
              </a:rPr>
              <a:t></a:t>
            </a:r>
            <a:r>
              <a:rPr sz="1100" spc="15" dirty="0">
                <a:solidFill>
                  <a:srgbClr val="F0A12D"/>
                </a:solidFill>
                <a:latin typeface="Times New Roman"/>
                <a:cs typeface="Times New Roman"/>
              </a:rPr>
              <a:t>	</a:t>
            </a:r>
            <a:r>
              <a:rPr sz="1600" spc="15" dirty="0">
                <a:solidFill>
                  <a:srgbClr val="4E3A2F"/>
                </a:solidFill>
                <a:latin typeface="Franklin Gothic Book"/>
                <a:cs typeface="Franklin Gothic Book"/>
              </a:rPr>
              <a:t>podo</a:t>
            </a:r>
            <a:r>
              <a:rPr sz="16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16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6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ren</a:t>
            </a:r>
            <a:r>
              <a:rPr sz="16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i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1600" spc="-35" dirty="0">
                <a:solidFill>
                  <a:srgbClr val="4E3A2F"/>
                </a:solidFill>
                <a:latin typeface="Times New Roman"/>
                <a:cs typeface="Times New Roman"/>
              </a:rPr>
              <a:t> </a:t>
            </a:r>
            <a:r>
              <a:rPr sz="16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8</a:t>
            </a:r>
            <a:r>
              <a:rPr sz="16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.</a:t>
            </a:r>
            <a:r>
              <a:rPr sz="16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5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.</a:t>
            </a:r>
            <a:r>
              <a:rPr sz="1600" spc="-40" dirty="0">
                <a:solidFill>
                  <a:srgbClr val="4E3A2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–</a:t>
            </a:r>
            <a:r>
              <a:rPr sz="16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600" spc="-35" dirty="0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odpora</a:t>
            </a:r>
            <a:r>
              <a:rPr sz="1600" spc="-2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6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6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6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i</a:t>
            </a:r>
            <a:r>
              <a:rPr sz="1600" spc="-35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600" spc="-30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es</a:t>
            </a:r>
            <a:r>
              <a:rPr sz="16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16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í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c</a:t>
            </a:r>
            <a:r>
              <a:rPr sz="16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i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16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do</a:t>
            </a:r>
            <a:r>
              <a:rPr sz="16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6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zl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16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šen</a:t>
            </a:r>
            <a:r>
              <a:rPr sz="16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i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6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odol</a:t>
            </a:r>
            <a:r>
              <a:rPr sz="16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os</a:t>
            </a:r>
            <a:r>
              <a:rPr sz="16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i</a:t>
            </a:r>
            <a:r>
              <a:rPr sz="1600" spc="-4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6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1600" spc="-30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6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i</a:t>
            </a:r>
            <a:r>
              <a:rPr sz="1600" spc="-30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6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6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m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en</a:t>
            </a:r>
            <a:r>
              <a:rPr sz="16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16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áln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ej</a:t>
            </a:r>
            <a:endParaRPr sz="1600" dirty="0">
              <a:latin typeface="Franklin Gothic Book"/>
              <a:cs typeface="Franklin Gothic Book"/>
            </a:endParaRPr>
          </a:p>
          <a:p>
            <a:pPr marL="756285">
              <a:lnSpc>
                <a:spcPct val="100000"/>
              </a:lnSpc>
            </a:pP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hodn</a:t>
            </a:r>
            <a:r>
              <a:rPr sz="16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6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y</a:t>
            </a:r>
            <a:r>
              <a:rPr sz="16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 l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es</a:t>
            </a:r>
            <a:r>
              <a:rPr sz="16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ých</a:t>
            </a:r>
            <a:r>
              <a:rPr sz="16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16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os</a:t>
            </a:r>
            <a:r>
              <a:rPr sz="16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y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s</a:t>
            </a:r>
            <a:r>
              <a:rPr sz="16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é</a:t>
            </a:r>
            <a:r>
              <a:rPr sz="16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m</a:t>
            </a:r>
            <a:r>
              <a:rPr sz="16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600" spc="-6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6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(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s</a:t>
            </a:r>
            <a:r>
              <a:rPr sz="16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1600" spc="-100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.</a:t>
            </a:r>
            <a:r>
              <a:rPr sz="1600" spc="-3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600" spc="-80" dirty="0">
                <a:solidFill>
                  <a:srgbClr val="4E3A2F"/>
                </a:solidFill>
                <a:latin typeface="Franklin Gothic Book"/>
                <a:cs typeface="Franklin Gothic Book"/>
              </a:rPr>
              <a:t>3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12 </a:t>
            </a:r>
            <a:r>
              <a:rPr sz="16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1600" spc="-25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V)</a:t>
            </a:r>
            <a:endParaRPr sz="1600" dirty="0">
              <a:latin typeface="Franklin Gothic Book"/>
              <a:cs typeface="Franklin Gothic Book"/>
            </a:endParaRPr>
          </a:p>
          <a:p>
            <a:pPr marL="469900">
              <a:lnSpc>
                <a:spcPct val="100000"/>
              </a:lnSpc>
              <a:spcBef>
                <a:spcPts val="385"/>
              </a:spcBef>
              <a:tabLst>
                <a:tab pos="756285" algn="l"/>
              </a:tabLst>
            </a:pPr>
            <a:r>
              <a:rPr sz="1100" spc="15" dirty="0">
                <a:solidFill>
                  <a:srgbClr val="F0A12D"/>
                </a:solidFill>
                <a:latin typeface="Wingdings 2"/>
                <a:cs typeface="Wingdings 2"/>
              </a:rPr>
              <a:t></a:t>
            </a:r>
            <a:r>
              <a:rPr sz="1100" spc="15" dirty="0">
                <a:solidFill>
                  <a:srgbClr val="F0A12D"/>
                </a:solidFill>
                <a:latin typeface="Times New Roman"/>
                <a:cs typeface="Times New Roman"/>
              </a:rPr>
              <a:t>	</a:t>
            </a:r>
            <a:r>
              <a:rPr sz="1600" spc="15" dirty="0">
                <a:solidFill>
                  <a:srgbClr val="4E3A2F"/>
                </a:solidFill>
                <a:latin typeface="Franklin Gothic Book"/>
                <a:cs typeface="Franklin Gothic Book"/>
              </a:rPr>
              <a:t>podo</a:t>
            </a:r>
            <a:r>
              <a:rPr sz="16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16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6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ren</a:t>
            </a:r>
            <a:r>
              <a:rPr sz="16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i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1600" spc="-35" dirty="0">
                <a:solidFill>
                  <a:srgbClr val="4E3A2F"/>
                </a:solidFill>
                <a:latin typeface="Times New Roman"/>
                <a:cs typeface="Times New Roman"/>
              </a:rPr>
              <a:t> </a:t>
            </a:r>
            <a:r>
              <a:rPr sz="16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8</a:t>
            </a:r>
            <a:r>
              <a:rPr sz="16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.</a:t>
            </a:r>
            <a:r>
              <a:rPr sz="16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6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.</a:t>
            </a:r>
            <a:r>
              <a:rPr sz="1600" spc="-40" dirty="0">
                <a:solidFill>
                  <a:srgbClr val="4E3A2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–</a:t>
            </a:r>
            <a:r>
              <a:rPr sz="16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600" spc="-35" dirty="0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odpora</a:t>
            </a:r>
            <a:r>
              <a:rPr sz="1600" spc="-2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6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i</a:t>
            </a:r>
            <a:r>
              <a:rPr sz="1600" spc="-35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600" spc="-30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es</a:t>
            </a:r>
            <a:r>
              <a:rPr sz="16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16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í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c</a:t>
            </a:r>
            <a:r>
              <a:rPr sz="16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i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í</a:t>
            </a:r>
            <a:r>
              <a:rPr sz="16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do</a:t>
            </a:r>
            <a:r>
              <a:rPr sz="16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6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l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esn</a:t>
            </a:r>
            <a:r>
              <a:rPr sz="16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í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c</a:t>
            </a:r>
            <a:r>
              <a:rPr sz="16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6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y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ch</a:t>
            </a:r>
            <a:r>
              <a:rPr sz="1600" spc="-2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6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ech</a:t>
            </a:r>
            <a:r>
              <a:rPr sz="16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6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l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ógií</a:t>
            </a:r>
            <a:r>
              <a:rPr sz="1600" spc="-5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600" spc="2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spr</a:t>
            </a:r>
            <a:r>
              <a:rPr sz="16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c</a:t>
            </a:r>
            <a:r>
              <a:rPr sz="1600" spc="-25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600" spc="-30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6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ania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,</a:t>
            </a:r>
            <a:r>
              <a:rPr sz="1600" spc="1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do</a:t>
            </a:r>
            <a:endParaRPr sz="1600" dirty="0">
              <a:latin typeface="Franklin Gothic Book"/>
              <a:cs typeface="Franklin Gothic Book"/>
            </a:endParaRPr>
          </a:p>
          <a:p>
            <a:pPr marL="756285">
              <a:lnSpc>
                <a:spcPct val="100000"/>
              </a:lnSpc>
            </a:pPr>
            <a:r>
              <a:rPr sz="16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m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obi</a:t>
            </a:r>
            <a:r>
              <a:rPr sz="16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lizá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c</a:t>
            </a:r>
            <a:r>
              <a:rPr sz="16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i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16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6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l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es</a:t>
            </a:r>
            <a:r>
              <a:rPr sz="16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6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í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c</a:t>
            </a:r>
            <a:r>
              <a:rPr sz="16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6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y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ch</a:t>
            </a:r>
            <a:r>
              <a:rPr sz="16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vý</a:t>
            </a:r>
            <a:r>
              <a:rPr sz="1600" spc="-25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ob</a:t>
            </a:r>
            <a:r>
              <a:rPr sz="16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6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600" spc="-4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a </a:t>
            </a:r>
            <a:r>
              <a:rPr sz="16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i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ch </a:t>
            </a:r>
            <a:r>
              <a:rPr sz="16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u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6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á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d</a:t>
            </a:r>
            <a:r>
              <a:rPr sz="16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za</a:t>
            </a:r>
            <a:r>
              <a:rPr sz="16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6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i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600" spc="2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6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a </a:t>
            </a:r>
            <a:r>
              <a:rPr sz="16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rh</a:t>
            </a:r>
            <a:r>
              <a:rPr sz="1600" spc="-4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6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(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s</a:t>
            </a:r>
            <a:r>
              <a:rPr sz="16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1600" spc="-100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.</a:t>
            </a:r>
            <a:r>
              <a:rPr sz="16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600" spc="-80" dirty="0">
                <a:solidFill>
                  <a:srgbClr val="4E3A2F"/>
                </a:solidFill>
                <a:latin typeface="Franklin Gothic Book"/>
                <a:cs typeface="Franklin Gothic Book"/>
              </a:rPr>
              <a:t>3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18</a:t>
            </a:r>
            <a:r>
              <a:rPr sz="1600" spc="-2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6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1600" spc="-25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V)</a:t>
            </a:r>
            <a:endParaRPr sz="1600" dirty="0">
              <a:latin typeface="Franklin Gothic Book"/>
              <a:cs typeface="Franklin Gothic Book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6873240" y="1018032"/>
            <a:ext cx="606551" cy="37185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973823" y="1018032"/>
            <a:ext cx="1456944" cy="37185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7924800" y="1018032"/>
            <a:ext cx="609600" cy="37185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9236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200" b="0" spc="5" dirty="0">
                <a:solidFill>
                  <a:srgbClr val="4E3A2F"/>
                </a:solidFill>
                <a:latin typeface="Franklin Gothic Medium"/>
                <a:cs typeface="Franklin Gothic Medium"/>
              </a:rPr>
              <a:t>P</a:t>
            </a:r>
            <a:r>
              <a:rPr sz="3200" b="0" spc="-40" dirty="0">
                <a:solidFill>
                  <a:srgbClr val="4E3A2F"/>
                </a:solidFill>
                <a:latin typeface="Franklin Gothic Medium"/>
                <a:cs typeface="Franklin Gothic Medium"/>
              </a:rPr>
              <a:t>R</a:t>
            </a:r>
            <a:r>
              <a:rPr sz="3200" b="0" spc="5" dirty="0">
                <a:solidFill>
                  <a:srgbClr val="4E3A2F"/>
                </a:solidFill>
                <a:latin typeface="Franklin Gothic Medium"/>
                <a:cs typeface="Franklin Gothic Medium"/>
              </a:rPr>
              <a:t>O</a:t>
            </a:r>
            <a:r>
              <a:rPr sz="3200" b="0" spc="-15" dirty="0">
                <a:solidFill>
                  <a:srgbClr val="4E3A2F"/>
                </a:solidFill>
                <a:latin typeface="Franklin Gothic Medium"/>
                <a:cs typeface="Franklin Gothic Medium"/>
              </a:rPr>
              <a:t>GR</a:t>
            </a:r>
            <a:r>
              <a:rPr sz="3200" b="0" spc="-5" dirty="0">
                <a:solidFill>
                  <a:srgbClr val="4E3A2F"/>
                </a:solidFill>
                <a:latin typeface="Franklin Gothic Medium"/>
                <a:cs typeface="Franklin Gothic Medium"/>
              </a:rPr>
              <a:t>A</a:t>
            </a:r>
            <a:r>
              <a:rPr sz="3200" b="0" spc="-30" dirty="0">
                <a:solidFill>
                  <a:srgbClr val="4E3A2F"/>
                </a:solidFill>
                <a:latin typeface="Franklin Gothic Medium"/>
                <a:cs typeface="Franklin Gothic Medium"/>
              </a:rPr>
              <a:t>M</a:t>
            </a:r>
            <a:r>
              <a:rPr sz="3200" b="0" spc="-45" dirty="0">
                <a:solidFill>
                  <a:srgbClr val="4E3A2F"/>
                </a:solidFill>
                <a:latin typeface="Times New Roman"/>
                <a:cs typeface="Times New Roman"/>
              </a:rPr>
              <a:t> </a:t>
            </a:r>
            <a:r>
              <a:rPr sz="3200" b="0" spc="-40" dirty="0">
                <a:solidFill>
                  <a:srgbClr val="4E3A2F"/>
                </a:solidFill>
                <a:latin typeface="Franklin Gothic Medium"/>
                <a:cs typeface="Franklin Gothic Medium"/>
              </a:rPr>
              <a:t>R</a:t>
            </a:r>
            <a:r>
              <a:rPr sz="3200" b="0" spc="5" dirty="0">
                <a:solidFill>
                  <a:srgbClr val="4E3A2F"/>
                </a:solidFill>
                <a:latin typeface="Franklin Gothic Medium"/>
                <a:cs typeface="Franklin Gothic Medium"/>
              </a:rPr>
              <a:t>OZ</a:t>
            </a:r>
            <a:r>
              <a:rPr sz="3200" b="0" spc="-45" dirty="0">
                <a:solidFill>
                  <a:srgbClr val="4E3A2F"/>
                </a:solidFill>
                <a:latin typeface="Franklin Gothic Medium"/>
                <a:cs typeface="Franklin Gothic Medium"/>
              </a:rPr>
              <a:t>V</a:t>
            </a:r>
            <a:r>
              <a:rPr sz="3200" b="0" spc="-25" dirty="0">
                <a:solidFill>
                  <a:srgbClr val="4E3A2F"/>
                </a:solidFill>
                <a:latin typeface="Franklin Gothic Medium"/>
                <a:cs typeface="Franklin Gothic Medium"/>
              </a:rPr>
              <a:t>O</a:t>
            </a:r>
            <a:r>
              <a:rPr sz="3200" b="0" spc="-65" dirty="0">
                <a:solidFill>
                  <a:srgbClr val="4E3A2F"/>
                </a:solidFill>
                <a:latin typeface="Franklin Gothic Medium"/>
                <a:cs typeface="Franklin Gothic Medium"/>
              </a:rPr>
              <a:t>J</a:t>
            </a:r>
            <a:r>
              <a:rPr sz="3200" b="0" spc="-20" dirty="0">
                <a:solidFill>
                  <a:srgbClr val="4E3A2F"/>
                </a:solidFill>
                <a:latin typeface="Franklin Gothic Medium"/>
                <a:cs typeface="Franklin Gothic Medium"/>
              </a:rPr>
              <a:t>A</a:t>
            </a:r>
            <a:r>
              <a:rPr sz="3200" b="0" spc="-65" dirty="0">
                <a:solidFill>
                  <a:srgbClr val="4E3A2F"/>
                </a:solidFill>
                <a:latin typeface="Times New Roman"/>
                <a:cs typeface="Times New Roman"/>
              </a:rPr>
              <a:t> </a:t>
            </a:r>
            <a:r>
              <a:rPr sz="3200" b="0" dirty="0">
                <a:solidFill>
                  <a:srgbClr val="4E3A2F"/>
                </a:solidFill>
                <a:latin typeface="Franklin Gothic Medium"/>
                <a:cs typeface="Franklin Gothic Medium"/>
              </a:rPr>
              <a:t>VI</a:t>
            </a:r>
            <a:r>
              <a:rPr sz="3200" b="0" spc="-5" dirty="0">
                <a:solidFill>
                  <a:srgbClr val="4E3A2F"/>
                </a:solidFill>
                <a:latin typeface="Franklin Gothic Medium"/>
                <a:cs typeface="Franklin Gothic Medium"/>
              </a:rPr>
              <a:t>DIE</a:t>
            </a:r>
            <a:r>
              <a:rPr sz="3200" b="0" spc="-20" dirty="0">
                <a:solidFill>
                  <a:srgbClr val="4E3A2F"/>
                </a:solidFill>
                <a:latin typeface="Franklin Gothic Medium"/>
                <a:cs typeface="Franklin Gothic Medium"/>
              </a:rPr>
              <a:t>KA</a:t>
            </a:r>
            <a:r>
              <a:rPr sz="3200" b="0" spc="-55" dirty="0">
                <a:solidFill>
                  <a:srgbClr val="4E3A2F"/>
                </a:solidFill>
                <a:latin typeface="Times New Roman"/>
                <a:cs typeface="Times New Roman"/>
              </a:rPr>
              <a:t> </a:t>
            </a:r>
            <a:r>
              <a:rPr sz="3200" b="0" dirty="0">
                <a:solidFill>
                  <a:srgbClr val="4E3A2F"/>
                </a:solidFill>
                <a:latin typeface="Franklin Gothic Medium"/>
                <a:cs typeface="Franklin Gothic Medium"/>
              </a:rPr>
              <a:t>S</a:t>
            </a:r>
            <a:r>
              <a:rPr sz="3200" b="0" spc="-25" dirty="0">
                <a:solidFill>
                  <a:srgbClr val="4E3A2F"/>
                </a:solidFill>
                <a:latin typeface="Franklin Gothic Medium"/>
                <a:cs typeface="Franklin Gothic Medium"/>
              </a:rPr>
              <a:t>R</a:t>
            </a:r>
            <a:r>
              <a:rPr sz="3200" b="0" spc="5" dirty="0">
                <a:solidFill>
                  <a:srgbClr val="4E3A2F"/>
                </a:solidFill>
                <a:latin typeface="Times New Roman"/>
                <a:cs typeface="Times New Roman"/>
              </a:rPr>
              <a:t> </a:t>
            </a:r>
            <a:r>
              <a:rPr sz="3200" b="0" spc="-5" dirty="0">
                <a:solidFill>
                  <a:srgbClr val="4E3A2F"/>
                </a:solidFill>
                <a:latin typeface="Franklin Gothic Medium"/>
                <a:cs typeface="Franklin Gothic Medium"/>
              </a:rPr>
              <a:t>2</a:t>
            </a:r>
            <a:r>
              <a:rPr sz="3200" b="0" spc="-70" dirty="0">
                <a:solidFill>
                  <a:srgbClr val="4E3A2F"/>
                </a:solidFill>
                <a:latin typeface="Franklin Gothic Medium"/>
                <a:cs typeface="Franklin Gothic Medium"/>
              </a:rPr>
              <a:t>0</a:t>
            </a:r>
            <a:r>
              <a:rPr sz="3200" b="0" spc="-25" dirty="0">
                <a:solidFill>
                  <a:srgbClr val="4E3A2F"/>
                </a:solidFill>
                <a:latin typeface="Franklin Gothic Medium"/>
                <a:cs typeface="Franklin Gothic Medium"/>
              </a:rPr>
              <a:t>1</a:t>
            </a:r>
            <a:r>
              <a:rPr sz="3200" b="0" spc="-10" dirty="0">
                <a:solidFill>
                  <a:srgbClr val="4E3A2F"/>
                </a:solidFill>
                <a:latin typeface="Franklin Gothic Medium"/>
                <a:cs typeface="Franklin Gothic Medium"/>
              </a:rPr>
              <a:t>4</a:t>
            </a:r>
            <a:r>
              <a:rPr sz="3200" b="0" spc="5" dirty="0">
                <a:solidFill>
                  <a:srgbClr val="4E3A2F"/>
                </a:solidFill>
                <a:latin typeface="Franklin Gothic Medium"/>
                <a:cs typeface="Franklin Gothic Medium"/>
              </a:rPr>
              <a:t>-</a:t>
            </a:r>
            <a:r>
              <a:rPr sz="3200" b="0" spc="-20" dirty="0">
                <a:solidFill>
                  <a:srgbClr val="4E3A2F"/>
                </a:solidFill>
                <a:latin typeface="Franklin Gothic Medium"/>
                <a:cs typeface="Franklin Gothic Medium"/>
              </a:rPr>
              <a:t>2020</a:t>
            </a:r>
            <a:endParaRPr sz="3200">
              <a:latin typeface="Franklin Gothic Medium"/>
              <a:cs typeface="Franklin Gothic Medium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83540" y="2514600"/>
            <a:ext cx="8332470" cy="351891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356870" algn="l"/>
              </a:tabLst>
            </a:pPr>
            <a:r>
              <a:rPr sz="1250" spc="10" dirty="0">
                <a:solidFill>
                  <a:srgbClr val="F0A12D"/>
                </a:solidFill>
                <a:latin typeface="Times New Roman"/>
                <a:cs typeface="Times New Roman"/>
              </a:rPr>
              <a:t>	</a:t>
            </a:r>
            <a:r>
              <a:rPr sz="1800" b="1" spc="5" dirty="0" err="1" smtClean="0">
                <a:solidFill>
                  <a:srgbClr val="7B4A3A"/>
                </a:solidFill>
                <a:latin typeface="Franklin Gothic Book"/>
                <a:cs typeface="Franklin Gothic Book"/>
              </a:rPr>
              <a:t>p</a:t>
            </a:r>
            <a:r>
              <a:rPr sz="1800" b="1" spc="20" dirty="0" err="1" smtClean="0">
                <a:solidFill>
                  <a:srgbClr val="7B4A3A"/>
                </a:solidFill>
                <a:latin typeface="Franklin Gothic Book"/>
                <a:cs typeface="Franklin Gothic Book"/>
              </a:rPr>
              <a:t>o</a:t>
            </a:r>
            <a:r>
              <a:rPr sz="1800" b="1" spc="10" dirty="0" err="1" smtClean="0">
                <a:solidFill>
                  <a:srgbClr val="7B4A3A"/>
                </a:solidFill>
                <a:latin typeface="Franklin Gothic Book"/>
                <a:cs typeface="Franklin Gothic Book"/>
              </a:rPr>
              <a:t>d</a:t>
            </a:r>
            <a:r>
              <a:rPr sz="1800" b="1" dirty="0" err="1" smtClean="0">
                <a:solidFill>
                  <a:srgbClr val="7B4A3A"/>
                </a:solidFill>
                <a:latin typeface="Franklin Gothic Book"/>
                <a:cs typeface="Franklin Gothic Book"/>
              </a:rPr>
              <a:t>o</a:t>
            </a:r>
            <a:r>
              <a:rPr sz="1800" b="1" spc="-10" dirty="0" err="1" smtClean="0">
                <a:solidFill>
                  <a:srgbClr val="7B4A3A"/>
                </a:solidFill>
                <a:latin typeface="Franklin Gothic Book"/>
                <a:cs typeface="Franklin Gothic Book"/>
              </a:rPr>
              <a:t>p</a:t>
            </a:r>
            <a:r>
              <a:rPr sz="1800" b="1" spc="-15" dirty="0" err="1" smtClean="0">
                <a:solidFill>
                  <a:srgbClr val="7B4A3A"/>
                </a:solidFill>
                <a:latin typeface="Franklin Gothic Book"/>
                <a:cs typeface="Franklin Gothic Book"/>
              </a:rPr>
              <a:t>a</a:t>
            </a:r>
            <a:r>
              <a:rPr sz="1800" b="1" dirty="0" err="1" smtClean="0">
                <a:solidFill>
                  <a:srgbClr val="7B4A3A"/>
                </a:solidFill>
                <a:latin typeface="Franklin Gothic Book"/>
                <a:cs typeface="Franklin Gothic Book"/>
              </a:rPr>
              <a:t>t</a:t>
            </a:r>
            <a:r>
              <a:rPr sz="1800" b="1" spc="5" dirty="0" err="1" smtClean="0">
                <a:solidFill>
                  <a:srgbClr val="7B4A3A"/>
                </a:solidFill>
                <a:latin typeface="Franklin Gothic Book"/>
                <a:cs typeface="Franklin Gothic Book"/>
              </a:rPr>
              <a:t>r</a:t>
            </a:r>
            <a:r>
              <a:rPr sz="1800" b="1" dirty="0" err="1" smtClean="0">
                <a:solidFill>
                  <a:srgbClr val="7B4A3A"/>
                </a:solidFill>
                <a:latin typeface="Franklin Gothic Book"/>
                <a:cs typeface="Franklin Gothic Book"/>
              </a:rPr>
              <a:t>e</a:t>
            </a:r>
            <a:r>
              <a:rPr sz="1800" b="1" spc="5" dirty="0" err="1" smtClean="0">
                <a:solidFill>
                  <a:srgbClr val="7B4A3A"/>
                </a:solidFill>
                <a:latin typeface="Franklin Gothic Book"/>
                <a:cs typeface="Franklin Gothic Book"/>
              </a:rPr>
              <a:t>n</a:t>
            </a:r>
            <a:r>
              <a:rPr sz="1800" b="1" spc="-5" dirty="0" err="1" smtClean="0">
                <a:solidFill>
                  <a:srgbClr val="7B4A3A"/>
                </a:solidFill>
                <a:latin typeface="Franklin Gothic Book"/>
                <a:cs typeface="Franklin Gothic Book"/>
              </a:rPr>
              <a:t>i</a:t>
            </a:r>
            <a:r>
              <a:rPr sz="1800" b="1" spc="5" dirty="0" err="1" smtClean="0">
                <a:solidFill>
                  <a:srgbClr val="7B4A3A"/>
                </a:solidFill>
                <a:latin typeface="Franklin Gothic Book"/>
                <a:cs typeface="Franklin Gothic Book"/>
              </a:rPr>
              <a:t>a</a:t>
            </a:r>
            <a:r>
              <a:rPr sz="1800" b="1" dirty="0">
                <a:solidFill>
                  <a:srgbClr val="7B4A3A"/>
                </a:solidFill>
                <a:latin typeface="Franklin Gothic Book"/>
                <a:cs typeface="Franklin Gothic Book"/>
              </a:rPr>
              <a:t>,</a:t>
            </a:r>
            <a:r>
              <a:rPr sz="1800" b="1" spc="-85" dirty="0">
                <a:solidFill>
                  <a:srgbClr val="7B4A3A"/>
                </a:solidFill>
                <a:latin typeface="Franklin Gothic Book"/>
                <a:cs typeface="Franklin Gothic Book"/>
              </a:rPr>
              <a:t> </a:t>
            </a:r>
            <a:r>
              <a:rPr sz="1800" b="1" spc="30" dirty="0">
                <a:solidFill>
                  <a:srgbClr val="7B4A3A"/>
                </a:solidFill>
                <a:latin typeface="Franklin Gothic Book"/>
                <a:cs typeface="Franklin Gothic Book"/>
              </a:rPr>
              <a:t>k</a:t>
            </a:r>
            <a:r>
              <a:rPr sz="1800" b="1" dirty="0">
                <a:solidFill>
                  <a:srgbClr val="7B4A3A"/>
                </a:solidFill>
                <a:latin typeface="Franklin Gothic Book"/>
                <a:cs typeface="Franklin Gothic Book"/>
              </a:rPr>
              <a:t>t</a:t>
            </a:r>
            <a:r>
              <a:rPr sz="1800" b="1" spc="20" dirty="0">
                <a:solidFill>
                  <a:srgbClr val="7B4A3A"/>
                </a:solidFill>
                <a:latin typeface="Franklin Gothic Book"/>
                <a:cs typeface="Franklin Gothic Book"/>
              </a:rPr>
              <a:t>o</a:t>
            </a:r>
            <a:r>
              <a:rPr sz="1800" b="1" spc="5" dirty="0">
                <a:solidFill>
                  <a:srgbClr val="7B4A3A"/>
                </a:solidFill>
                <a:latin typeface="Franklin Gothic Book"/>
                <a:cs typeface="Franklin Gothic Book"/>
              </a:rPr>
              <a:t>r</a:t>
            </a:r>
            <a:r>
              <a:rPr sz="1800" b="1" dirty="0">
                <a:solidFill>
                  <a:srgbClr val="7B4A3A"/>
                </a:solidFill>
                <a:latin typeface="Franklin Gothic Book"/>
                <a:cs typeface="Franklin Gothic Book"/>
              </a:rPr>
              <a:t>é</a:t>
            </a:r>
            <a:r>
              <a:rPr sz="1800" b="1" spc="-90" dirty="0">
                <a:solidFill>
                  <a:srgbClr val="7B4A3A"/>
                </a:solidFill>
                <a:latin typeface="Franklin Gothic Book"/>
                <a:cs typeface="Franklin Gothic Book"/>
              </a:rPr>
              <a:t> </a:t>
            </a:r>
            <a:r>
              <a:rPr sz="1800" b="1" spc="25" dirty="0">
                <a:solidFill>
                  <a:srgbClr val="7B4A3A"/>
                </a:solidFill>
                <a:latin typeface="Franklin Gothic Book"/>
                <a:cs typeface="Franklin Gothic Book"/>
              </a:rPr>
              <a:t>s</a:t>
            </a:r>
            <a:r>
              <a:rPr sz="1800" b="1" dirty="0">
                <a:solidFill>
                  <a:srgbClr val="7B4A3A"/>
                </a:solidFill>
                <a:latin typeface="Franklin Gothic Book"/>
                <a:cs typeface="Franklin Gothic Book"/>
              </a:rPr>
              <a:t>ú</a:t>
            </a:r>
            <a:r>
              <a:rPr sz="1800" b="1" spc="-10" dirty="0">
                <a:solidFill>
                  <a:srgbClr val="7B4A3A"/>
                </a:solidFill>
                <a:latin typeface="Franklin Gothic Book"/>
                <a:cs typeface="Franklin Gothic Book"/>
              </a:rPr>
              <a:t> </a:t>
            </a:r>
            <a:r>
              <a:rPr sz="1800" b="1" spc="20" dirty="0">
                <a:solidFill>
                  <a:srgbClr val="7B4A3A"/>
                </a:solidFill>
                <a:latin typeface="Franklin Gothic Book"/>
                <a:cs typeface="Franklin Gothic Book"/>
              </a:rPr>
              <a:t>o</a:t>
            </a:r>
            <a:r>
              <a:rPr sz="1800" b="1" spc="5" dirty="0">
                <a:solidFill>
                  <a:srgbClr val="7B4A3A"/>
                </a:solidFill>
                <a:latin typeface="Franklin Gothic Book"/>
                <a:cs typeface="Franklin Gothic Book"/>
              </a:rPr>
              <a:t>prá</a:t>
            </a:r>
            <a:r>
              <a:rPr sz="1800" b="1" spc="-5" dirty="0">
                <a:solidFill>
                  <a:srgbClr val="7B4A3A"/>
                </a:solidFill>
                <a:latin typeface="Franklin Gothic Book"/>
                <a:cs typeface="Franklin Gothic Book"/>
              </a:rPr>
              <a:t>v</a:t>
            </a:r>
            <a:r>
              <a:rPr sz="1800" b="1" spc="5" dirty="0">
                <a:solidFill>
                  <a:srgbClr val="7B4A3A"/>
                </a:solidFill>
                <a:latin typeface="Franklin Gothic Book"/>
                <a:cs typeface="Franklin Gothic Book"/>
              </a:rPr>
              <a:t>n</a:t>
            </a:r>
            <a:r>
              <a:rPr sz="1800" b="1" dirty="0">
                <a:solidFill>
                  <a:srgbClr val="7B4A3A"/>
                </a:solidFill>
                <a:latin typeface="Franklin Gothic Book"/>
                <a:cs typeface="Franklin Gothic Book"/>
              </a:rPr>
              <a:t>e</a:t>
            </a:r>
            <a:r>
              <a:rPr sz="1800" b="1" spc="5" dirty="0">
                <a:solidFill>
                  <a:srgbClr val="7B4A3A"/>
                </a:solidFill>
                <a:latin typeface="Franklin Gothic Book"/>
                <a:cs typeface="Franklin Gothic Book"/>
              </a:rPr>
              <a:t>n</a:t>
            </a:r>
            <a:r>
              <a:rPr sz="1800" b="1" dirty="0">
                <a:solidFill>
                  <a:srgbClr val="7B4A3A"/>
                </a:solidFill>
                <a:latin typeface="Franklin Gothic Book"/>
                <a:cs typeface="Franklin Gothic Book"/>
              </a:rPr>
              <a:t>é</a:t>
            </a:r>
            <a:r>
              <a:rPr sz="1800" b="1" spc="-90" dirty="0">
                <a:solidFill>
                  <a:srgbClr val="7B4A3A"/>
                </a:solidFill>
                <a:latin typeface="Franklin Gothic Book"/>
                <a:cs typeface="Franklin Gothic Book"/>
              </a:rPr>
              <a:t> </a:t>
            </a:r>
            <a:r>
              <a:rPr sz="1800" b="1" spc="30" dirty="0">
                <a:solidFill>
                  <a:srgbClr val="7B4A3A"/>
                </a:solidFill>
                <a:latin typeface="Franklin Gothic Book"/>
                <a:cs typeface="Franklin Gothic Book"/>
              </a:rPr>
              <a:t>n</a:t>
            </a:r>
            <a:r>
              <a:rPr sz="1800" b="1" dirty="0">
                <a:solidFill>
                  <a:srgbClr val="7B4A3A"/>
                </a:solidFill>
                <a:latin typeface="Franklin Gothic Book"/>
                <a:cs typeface="Franklin Gothic Book"/>
              </a:rPr>
              <a:t>a</a:t>
            </a:r>
            <a:r>
              <a:rPr sz="1800" b="1" spc="-35" dirty="0">
                <a:solidFill>
                  <a:srgbClr val="7B4A3A"/>
                </a:solidFill>
                <a:latin typeface="Franklin Gothic Book"/>
                <a:cs typeface="Franklin Gothic Book"/>
              </a:rPr>
              <a:t> </a:t>
            </a:r>
            <a:r>
              <a:rPr sz="1800" b="1" spc="5" dirty="0">
                <a:solidFill>
                  <a:srgbClr val="7B4A3A"/>
                </a:solidFill>
                <a:latin typeface="Franklin Gothic Book"/>
                <a:cs typeface="Franklin Gothic Book"/>
              </a:rPr>
              <a:t>p</a:t>
            </a:r>
            <a:r>
              <a:rPr sz="1800" b="1" spc="20" dirty="0">
                <a:solidFill>
                  <a:srgbClr val="7B4A3A"/>
                </a:solidFill>
                <a:latin typeface="Franklin Gothic Book"/>
                <a:cs typeface="Franklin Gothic Book"/>
              </a:rPr>
              <a:t>o</a:t>
            </a:r>
            <a:r>
              <a:rPr sz="1800" b="1" spc="10" dirty="0">
                <a:solidFill>
                  <a:srgbClr val="7B4A3A"/>
                </a:solidFill>
                <a:latin typeface="Franklin Gothic Book"/>
                <a:cs typeface="Franklin Gothic Book"/>
              </a:rPr>
              <a:t>d</a:t>
            </a:r>
            <a:r>
              <a:rPr sz="1800" b="1" spc="5" dirty="0">
                <a:solidFill>
                  <a:srgbClr val="7B4A3A"/>
                </a:solidFill>
                <a:latin typeface="Franklin Gothic Book"/>
                <a:cs typeface="Franklin Gothic Book"/>
              </a:rPr>
              <a:t>p</a:t>
            </a:r>
            <a:r>
              <a:rPr sz="1800" b="1" dirty="0">
                <a:solidFill>
                  <a:srgbClr val="7B4A3A"/>
                </a:solidFill>
                <a:latin typeface="Franklin Gothic Book"/>
                <a:cs typeface="Franklin Gothic Book"/>
              </a:rPr>
              <a:t>o</a:t>
            </a:r>
            <a:r>
              <a:rPr sz="1800" b="1" spc="5" dirty="0">
                <a:solidFill>
                  <a:srgbClr val="7B4A3A"/>
                </a:solidFill>
                <a:latin typeface="Franklin Gothic Book"/>
                <a:cs typeface="Franklin Gothic Book"/>
              </a:rPr>
              <a:t>r</a:t>
            </a:r>
            <a:r>
              <a:rPr sz="1800" b="1" dirty="0">
                <a:solidFill>
                  <a:srgbClr val="7B4A3A"/>
                </a:solidFill>
                <a:latin typeface="Franklin Gothic Book"/>
                <a:cs typeface="Franklin Gothic Book"/>
              </a:rPr>
              <a:t>u</a:t>
            </a:r>
            <a:r>
              <a:rPr sz="1800" b="1" spc="-60" dirty="0">
                <a:solidFill>
                  <a:srgbClr val="7B4A3A"/>
                </a:solidFill>
                <a:latin typeface="Franklin Gothic Book"/>
                <a:cs typeface="Franklin Gothic Book"/>
              </a:rPr>
              <a:t> </a:t>
            </a:r>
            <a:r>
              <a:rPr sz="1800" b="1" spc="-10" dirty="0">
                <a:solidFill>
                  <a:srgbClr val="7B4A3A"/>
                </a:solidFill>
                <a:latin typeface="Franklin Gothic Book"/>
                <a:cs typeface="Franklin Gothic Book"/>
              </a:rPr>
              <a:t>v</a:t>
            </a:r>
            <a:r>
              <a:rPr sz="1800" b="1" spc="-65" dirty="0">
                <a:solidFill>
                  <a:srgbClr val="7B4A3A"/>
                </a:solidFill>
                <a:latin typeface="Franklin Gothic Book"/>
                <a:cs typeface="Franklin Gothic Book"/>
              </a:rPr>
              <a:t> </a:t>
            </a:r>
            <a:r>
              <a:rPr sz="1800" b="1" spc="30" dirty="0">
                <a:solidFill>
                  <a:srgbClr val="7B4A3A"/>
                </a:solidFill>
                <a:latin typeface="Franklin Gothic Book"/>
                <a:cs typeface="Franklin Gothic Book"/>
              </a:rPr>
              <a:t>rá</a:t>
            </a:r>
            <a:r>
              <a:rPr sz="1800" b="1" spc="20" dirty="0">
                <a:solidFill>
                  <a:srgbClr val="7B4A3A"/>
                </a:solidFill>
                <a:latin typeface="Franklin Gothic Book"/>
                <a:cs typeface="Franklin Gothic Book"/>
              </a:rPr>
              <a:t>m</a:t>
            </a:r>
            <a:r>
              <a:rPr sz="1800" b="1" dirty="0">
                <a:solidFill>
                  <a:srgbClr val="7B4A3A"/>
                </a:solidFill>
                <a:latin typeface="Franklin Gothic Book"/>
                <a:cs typeface="Franklin Gothic Book"/>
              </a:rPr>
              <a:t>c</a:t>
            </a:r>
            <a:r>
              <a:rPr sz="1800" b="1" spc="-5" dirty="0">
                <a:solidFill>
                  <a:srgbClr val="7B4A3A"/>
                </a:solidFill>
                <a:latin typeface="Franklin Gothic Book"/>
                <a:cs typeface="Franklin Gothic Book"/>
              </a:rPr>
              <a:t>i</a:t>
            </a:r>
            <a:r>
              <a:rPr sz="1800" b="1" spc="-65" dirty="0">
                <a:solidFill>
                  <a:srgbClr val="7B4A3A"/>
                </a:solidFill>
                <a:latin typeface="Franklin Gothic Book"/>
                <a:cs typeface="Franklin Gothic Book"/>
              </a:rPr>
              <a:t> </a:t>
            </a:r>
            <a:r>
              <a:rPr sz="1800" b="1" spc="25" dirty="0">
                <a:solidFill>
                  <a:srgbClr val="7B4A3A"/>
                </a:solidFill>
                <a:latin typeface="Franklin Gothic Book"/>
                <a:cs typeface="Franklin Gothic Book"/>
              </a:rPr>
              <a:t>s</a:t>
            </a:r>
            <a:r>
              <a:rPr sz="1800" b="1" spc="20" dirty="0">
                <a:solidFill>
                  <a:srgbClr val="7B4A3A"/>
                </a:solidFill>
                <a:latin typeface="Franklin Gothic Book"/>
                <a:cs typeface="Franklin Gothic Book"/>
              </a:rPr>
              <a:t>t</a:t>
            </a:r>
            <a:r>
              <a:rPr sz="1800" b="1" spc="5" dirty="0">
                <a:solidFill>
                  <a:srgbClr val="7B4A3A"/>
                </a:solidFill>
                <a:latin typeface="Franklin Gothic Book"/>
                <a:cs typeface="Franklin Gothic Book"/>
              </a:rPr>
              <a:t>ra</a:t>
            </a:r>
            <a:r>
              <a:rPr sz="1800" b="1" dirty="0">
                <a:solidFill>
                  <a:srgbClr val="7B4A3A"/>
                </a:solidFill>
                <a:latin typeface="Franklin Gothic Book"/>
                <a:cs typeface="Franklin Gothic Book"/>
              </a:rPr>
              <a:t>té</a:t>
            </a:r>
            <a:r>
              <a:rPr sz="1800" b="1" spc="-10" dirty="0">
                <a:solidFill>
                  <a:srgbClr val="7B4A3A"/>
                </a:solidFill>
                <a:latin typeface="Franklin Gothic Book"/>
                <a:cs typeface="Franklin Gothic Book"/>
              </a:rPr>
              <a:t>gi</a:t>
            </a:r>
            <a:r>
              <a:rPr sz="1800" b="1" dirty="0">
                <a:solidFill>
                  <a:srgbClr val="7B4A3A"/>
                </a:solidFill>
                <a:latin typeface="Franklin Gothic Book"/>
                <a:cs typeface="Franklin Gothic Book"/>
              </a:rPr>
              <a:t>e</a:t>
            </a:r>
            <a:r>
              <a:rPr sz="1800" b="1" spc="-65" dirty="0">
                <a:solidFill>
                  <a:srgbClr val="7B4A3A"/>
                </a:solidFill>
                <a:latin typeface="Franklin Gothic Book"/>
                <a:cs typeface="Franklin Gothic Book"/>
              </a:rPr>
              <a:t> </a:t>
            </a:r>
            <a:r>
              <a:rPr sz="1800" b="1" spc="25" dirty="0">
                <a:solidFill>
                  <a:srgbClr val="7B4A3A"/>
                </a:solidFill>
                <a:latin typeface="Franklin Gothic Book"/>
                <a:cs typeface="Franklin Gothic Book"/>
              </a:rPr>
              <a:t>M</a:t>
            </a:r>
            <a:r>
              <a:rPr sz="1800" b="1" spc="15" dirty="0">
                <a:solidFill>
                  <a:srgbClr val="7B4A3A"/>
                </a:solidFill>
                <a:latin typeface="Franklin Gothic Book"/>
                <a:cs typeface="Franklin Gothic Book"/>
              </a:rPr>
              <a:t>A</a:t>
            </a:r>
            <a:r>
              <a:rPr sz="1800" b="1" spc="-10" dirty="0">
                <a:solidFill>
                  <a:srgbClr val="7B4A3A"/>
                </a:solidFill>
                <a:latin typeface="Franklin Gothic Book"/>
                <a:cs typeface="Franklin Gothic Book"/>
              </a:rPr>
              <a:t>S</a:t>
            </a:r>
            <a:r>
              <a:rPr sz="1800" b="1" dirty="0">
                <a:solidFill>
                  <a:srgbClr val="7B4A3A"/>
                </a:solidFill>
                <a:latin typeface="Franklin Gothic Book"/>
                <a:cs typeface="Franklin Gothic Book"/>
              </a:rPr>
              <a:t>:</a:t>
            </a:r>
            <a:endParaRPr sz="1800" dirty="0">
              <a:latin typeface="Franklin Gothic Book"/>
              <a:cs typeface="Franklin Gothic Book"/>
            </a:endParaRPr>
          </a:p>
          <a:p>
            <a:pPr marL="12700">
              <a:lnSpc>
                <a:spcPct val="100000"/>
              </a:lnSpc>
              <a:spcBef>
                <a:spcPts val="430"/>
              </a:spcBef>
              <a:tabLst>
                <a:tab pos="356870" algn="l"/>
              </a:tabLst>
            </a:pPr>
            <a:r>
              <a:rPr sz="1250" spc="10" dirty="0">
                <a:solidFill>
                  <a:srgbClr val="F0A12D"/>
                </a:solidFill>
                <a:latin typeface="Times New Roman"/>
                <a:cs typeface="Times New Roman"/>
              </a:rPr>
              <a:t>	</a:t>
            </a:r>
            <a:r>
              <a:rPr sz="1800" b="1" spc="15" dirty="0">
                <a:solidFill>
                  <a:srgbClr val="0070C0"/>
                </a:solidFill>
                <a:latin typeface="Franklin Gothic Book"/>
                <a:cs typeface="Franklin Gothic Book"/>
              </a:rPr>
              <a:t>o</a:t>
            </a:r>
            <a:r>
              <a:rPr sz="1800" b="1" spc="20" dirty="0">
                <a:solidFill>
                  <a:srgbClr val="0070C0"/>
                </a:solidFill>
                <a:latin typeface="Franklin Gothic Book"/>
                <a:cs typeface="Franklin Gothic Book"/>
              </a:rPr>
              <a:t>pa</a:t>
            </a:r>
            <a:r>
              <a:rPr sz="1800" b="1" spc="-10" dirty="0">
                <a:solidFill>
                  <a:srgbClr val="0070C0"/>
                </a:solidFill>
                <a:latin typeface="Franklin Gothic Book"/>
                <a:cs typeface="Franklin Gothic Book"/>
              </a:rPr>
              <a:t>t</a:t>
            </a:r>
            <a:r>
              <a:rPr sz="1800" b="1" spc="-5" dirty="0">
                <a:solidFill>
                  <a:srgbClr val="0070C0"/>
                </a:solidFill>
                <a:latin typeface="Franklin Gothic Book"/>
                <a:cs typeface="Franklin Gothic Book"/>
              </a:rPr>
              <a:t>r</a:t>
            </a:r>
            <a:r>
              <a:rPr sz="1800" b="1" spc="-10" dirty="0">
                <a:solidFill>
                  <a:srgbClr val="0070C0"/>
                </a:solidFill>
                <a:latin typeface="Franklin Gothic Book"/>
                <a:cs typeface="Franklin Gothic Book"/>
              </a:rPr>
              <a:t>e</a:t>
            </a:r>
            <a:r>
              <a:rPr sz="1800" b="1" spc="-25" dirty="0">
                <a:solidFill>
                  <a:srgbClr val="0070C0"/>
                </a:solidFill>
                <a:latin typeface="Franklin Gothic Book"/>
                <a:cs typeface="Franklin Gothic Book"/>
              </a:rPr>
              <a:t>n</a:t>
            </a:r>
            <a:r>
              <a:rPr sz="1800" b="1" spc="15" dirty="0">
                <a:solidFill>
                  <a:srgbClr val="0070C0"/>
                </a:solidFill>
                <a:latin typeface="Franklin Gothic Book"/>
                <a:cs typeface="Franklin Gothic Book"/>
              </a:rPr>
              <a:t>i</a:t>
            </a:r>
            <a:r>
              <a:rPr sz="1800" b="1" spc="-10" dirty="0">
                <a:solidFill>
                  <a:srgbClr val="0070C0"/>
                </a:solidFill>
                <a:latin typeface="Franklin Gothic Book"/>
                <a:cs typeface="Franklin Gothic Book"/>
              </a:rPr>
              <a:t>e</a:t>
            </a:r>
            <a:r>
              <a:rPr sz="1800" b="1" spc="-90" dirty="0">
                <a:solidFill>
                  <a:srgbClr val="0070C0"/>
                </a:solidFill>
                <a:latin typeface="Times New Roman"/>
                <a:cs typeface="Times New Roman"/>
              </a:rPr>
              <a:t> </a:t>
            </a:r>
            <a:r>
              <a:rPr sz="1800" b="1" spc="30" dirty="0">
                <a:solidFill>
                  <a:srgbClr val="0070C0"/>
                </a:solidFill>
                <a:latin typeface="Franklin Gothic Book"/>
                <a:cs typeface="Franklin Gothic Book"/>
              </a:rPr>
              <a:t>M</a:t>
            </a:r>
            <a:r>
              <a:rPr sz="1800" b="1" spc="-50" dirty="0">
                <a:solidFill>
                  <a:srgbClr val="0070C0"/>
                </a:solidFill>
                <a:latin typeface="Franklin Gothic Book"/>
                <a:cs typeface="Franklin Gothic Book"/>
              </a:rPr>
              <a:t>1</a:t>
            </a:r>
            <a:r>
              <a:rPr sz="1800" b="1" dirty="0">
                <a:solidFill>
                  <a:srgbClr val="0070C0"/>
                </a:solidFill>
                <a:latin typeface="Franklin Gothic Book"/>
                <a:cs typeface="Franklin Gothic Book"/>
              </a:rPr>
              <a:t>6</a:t>
            </a:r>
            <a:r>
              <a:rPr sz="1800" b="1" spc="-35" dirty="0">
                <a:solidFill>
                  <a:srgbClr val="0070C0"/>
                </a:solidFill>
                <a:latin typeface="Times New Roman"/>
                <a:cs typeface="Times New Roman"/>
              </a:rPr>
              <a:t> </a:t>
            </a:r>
            <a:r>
              <a:rPr sz="1800" b="1" spc="-15" dirty="0">
                <a:solidFill>
                  <a:srgbClr val="0070C0"/>
                </a:solidFill>
                <a:latin typeface="Franklin Gothic Book"/>
                <a:cs typeface="Franklin Gothic Book"/>
              </a:rPr>
              <a:t>–</a:t>
            </a:r>
            <a:r>
              <a:rPr sz="1800" b="1" spc="5" dirty="0">
                <a:solidFill>
                  <a:srgbClr val="0070C0"/>
                </a:solidFill>
                <a:latin typeface="Franklin Gothic Book"/>
                <a:cs typeface="Franklin Gothic Book"/>
              </a:rPr>
              <a:t> </a:t>
            </a:r>
            <a:r>
              <a:rPr sz="1800" b="1" spc="15" dirty="0">
                <a:solidFill>
                  <a:srgbClr val="0070C0"/>
                </a:solidFill>
                <a:latin typeface="Franklin Gothic Book"/>
                <a:cs typeface="Franklin Gothic Book"/>
              </a:rPr>
              <a:t>S</a:t>
            </a:r>
            <a:r>
              <a:rPr sz="1800" b="1" spc="5" dirty="0">
                <a:solidFill>
                  <a:srgbClr val="0070C0"/>
                </a:solidFill>
                <a:latin typeface="Franklin Gothic Book"/>
                <a:cs typeface="Franklin Gothic Book"/>
              </a:rPr>
              <a:t>p</a:t>
            </a:r>
            <a:r>
              <a:rPr sz="1800" b="1" spc="25" dirty="0">
                <a:solidFill>
                  <a:srgbClr val="0070C0"/>
                </a:solidFill>
                <a:latin typeface="Franklin Gothic Book"/>
                <a:cs typeface="Franklin Gothic Book"/>
              </a:rPr>
              <a:t>o</a:t>
            </a:r>
            <a:r>
              <a:rPr sz="1800" b="1" dirty="0">
                <a:solidFill>
                  <a:srgbClr val="0070C0"/>
                </a:solidFill>
                <a:latin typeface="Franklin Gothic Book"/>
                <a:cs typeface="Franklin Gothic Book"/>
              </a:rPr>
              <a:t>l</a:t>
            </a:r>
            <a:r>
              <a:rPr sz="1800" b="1" spc="5" dirty="0">
                <a:solidFill>
                  <a:srgbClr val="0070C0"/>
                </a:solidFill>
                <a:latin typeface="Franklin Gothic Book"/>
                <a:cs typeface="Franklin Gothic Book"/>
              </a:rPr>
              <a:t>u</a:t>
            </a:r>
            <a:r>
              <a:rPr sz="1800" b="1" spc="-10" dirty="0">
                <a:solidFill>
                  <a:srgbClr val="0070C0"/>
                </a:solidFill>
                <a:latin typeface="Franklin Gothic Book"/>
                <a:cs typeface="Franklin Gothic Book"/>
              </a:rPr>
              <a:t>p</a:t>
            </a:r>
            <a:r>
              <a:rPr sz="1800" b="1" spc="5" dirty="0">
                <a:solidFill>
                  <a:srgbClr val="0070C0"/>
                </a:solidFill>
                <a:latin typeface="Franklin Gothic Book"/>
                <a:cs typeface="Franklin Gothic Book"/>
              </a:rPr>
              <a:t>r</a:t>
            </a:r>
            <a:r>
              <a:rPr sz="1800" b="1" spc="-15" dirty="0">
                <a:solidFill>
                  <a:srgbClr val="0070C0"/>
                </a:solidFill>
                <a:latin typeface="Franklin Gothic Book"/>
                <a:cs typeface="Franklin Gothic Book"/>
              </a:rPr>
              <a:t>á</a:t>
            </a:r>
            <a:r>
              <a:rPr sz="1800" b="1" dirty="0">
                <a:solidFill>
                  <a:srgbClr val="0070C0"/>
                </a:solidFill>
                <a:latin typeface="Franklin Gothic Book"/>
                <a:cs typeface="Franklin Gothic Book"/>
              </a:rPr>
              <a:t>ca</a:t>
            </a:r>
            <a:r>
              <a:rPr sz="1800" b="1" spc="-55" dirty="0">
                <a:solidFill>
                  <a:srgbClr val="0070C0"/>
                </a:solidFill>
                <a:latin typeface="Franklin Gothic Book"/>
                <a:cs typeface="Franklin Gothic Book"/>
              </a:rPr>
              <a:t> </a:t>
            </a:r>
            <a:r>
              <a:rPr sz="1800" b="1" spc="15" dirty="0">
                <a:solidFill>
                  <a:srgbClr val="0070C0"/>
                </a:solidFill>
                <a:latin typeface="Franklin Gothic Book"/>
                <a:cs typeface="Franklin Gothic Book"/>
              </a:rPr>
              <a:t>(</a:t>
            </a:r>
            <a:r>
              <a:rPr sz="1800" b="1" spc="25" dirty="0">
                <a:solidFill>
                  <a:srgbClr val="0070C0"/>
                </a:solidFill>
                <a:latin typeface="Franklin Gothic Book"/>
                <a:cs typeface="Franklin Gothic Book"/>
              </a:rPr>
              <a:t>č</a:t>
            </a:r>
            <a:r>
              <a:rPr sz="1800" b="1" dirty="0">
                <a:solidFill>
                  <a:srgbClr val="0070C0"/>
                </a:solidFill>
                <a:latin typeface="Franklin Gothic Book"/>
                <a:cs typeface="Franklin Gothic Book"/>
              </a:rPr>
              <a:t>l</a:t>
            </a:r>
            <a:r>
              <a:rPr sz="1800" b="1" spc="5" dirty="0">
                <a:solidFill>
                  <a:srgbClr val="0070C0"/>
                </a:solidFill>
                <a:latin typeface="Franklin Gothic Book"/>
                <a:cs typeface="Franklin Gothic Book"/>
              </a:rPr>
              <a:t>án</a:t>
            </a:r>
            <a:r>
              <a:rPr sz="1800" b="1" dirty="0">
                <a:solidFill>
                  <a:srgbClr val="0070C0"/>
                </a:solidFill>
                <a:latin typeface="Franklin Gothic Book"/>
                <a:cs typeface="Franklin Gothic Book"/>
              </a:rPr>
              <a:t>ok</a:t>
            </a:r>
            <a:r>
              <a:rPr sz="1800" b="1" spc="-75" dirty="0">
                <a:solidFill>
                  <a:srgbClr val="0070C0"/>
                </a:solidFill>
                <a:latin typeface="Franklin Gothic Book"/>
                <a:cs typeface="Franklin Gothic Book"/>
              </a:rPr>
              <a:t> </a:t>
            </a:r>
            <a:r>
              <a:rPr sz="1800" b="1" spc="10" dirty="0">
                <a:solidFill>
                  <a:srgbClr val="0070C0"/>
                </a:solidFill>
                <a:latin typeface="Franklin Gothic Book"/>
                <a:cs typeface="Franklin Gothic Book"/>
              </a:rPr>
              <a:t>35</a:t>
            </a:r>
            <a:r>
              <a:rPr sz="1800" b="1" spc="-10" dirty="0">
                <a:solidFill>
                  <a:srgbClr val="0070C0"/>
                </a:solidFill>
                <a:latin typeface="Franklin Gothic Book"/>
                <a:cs typeface="Franklin Gothic Book"/>
              </a:rPr>
              <a:t>)</a:t>
            </a:r>
            <a:endParaRPr sz="1800" b="1" dirty="0">
              <a:solidFill>
                <a:srgbClr val="0070C0"/>
              </a:solidFill>
              <a:latin typeface="Franklin Gothic Book"/>
              <a:cs typeface="Franklin Gothic Book"/>
            </a:endParaRPr>
          </a:p>
          <a:p>
            <a:pPr marL="469900">
              <a:lnSpc>
                <a:spcPct val="100000"/>
              </a:lnSpc>
              <a:spcBef>
                <a:spcPts val="395"/>
              </a:spcBef>
              <a:tabLst>
                <a:tab pos="756285" algn="l"/>
              </a:tabLst>
            </a:pPr>
            <a:r>
              <a:rPr sz="1100" spc="15" dirty="0">
                <a:solidFill>
                  <a:srgbClr val="F0A12D"/>
                </a:solidFill>
                <a:latin typeface="Wingdings 2"/>
                <a:cs typeface="Wingdings 2"/>
              </a:rPr>
              <a:t></a:t>
            </a:r>
            <a:r>
              <a:rPr sz="1100" spc="15" dirty="0">
                <a:solidFill>
                  <a:srgbClr val="F0A12D"/>
                </a:solidFill>
                <a:latin typeface="Times New Roman"/>
                <a:cs typeface="Times New Roman"/>
              </a:rPr>
              <a:t>	</a:t>
            </a:r>
            <a:r>
              <a:rPr sz="1600" spc="15" dirty="0">
                <a:solidFill>
                  <a:srgbClr val="4E3A2F"/>
                </a:solidFill>
                <a:latin typeface="Franklin Gothic Book"/>
                <a:cs typeface="Franklin Gothic Book"/>
              </a:rPr>
              <a:t>podo</a:t>
            </a:r>
            <a:r>
              <a:rPr sz="16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16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6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ren</a:t>
            </a:r>
            <a:r>
              <a:rPr sz="16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i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1600" spc="-35" dirty="0">
                <a:solidFill>
                  <a:srgbClr val="4E3A2F"/>
                </a:solidFill>
                <a:latin typeface="Times New Roman"/>
                <a:cs typeface="Times New Roman"/>
              </a:rPr>
              <a:t> </a:t>
            </a:r>
            <a:r>
              <a:rPr sz="1600" spc="-55" dirty="0">
                <a:solidFill>
                  <a:srgbClr val="4E3A2F"/>
                </a:solidFill>
                <a:latin typeface="Franklin Gothic Book"/>
                <a:cs typeface="Franklin Gothic Book"/>
              </a:rPr>
              <a:t>1</a:t>
            </a:r>
            <a:r>
              <a:rPr sz="16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6</a:t>
            </a:r>
            <a:r>
              <a:rPr sz="1600" spc="-65" dirty="0">
                <a:solidFill>
                  <a:srgbClr val="4E3A2F"/>
                </a:solidFill>
                <a:latin typeface="Franklin Gothic Book"/>
                <a:cs typeface="Franklin Gothic Book"/>
              </a:rPr>
              <a:t>.</a:t>
            </a:r>
            <a:r>
              <a:rPr sz="16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1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.</a:t>
            </a:r>
            <a:r>
              <a:rPr sz="1600" spc="-40" dirty="0">
                <a:solidFill>
                  <a:srgbClr val="4E3A2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–</a:t>
            </a:r>
            <a:r>
              <a:rPr sz="1600" spc="-2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600" spc="-35" dirty="0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odpora</a:t>
            </a:r>
            <a:r>
              <a:rPr sz="16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600" spc="-10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600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6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lang="sk-SK" sz="1600" spc="-5" dirty="0" smtClean="0">
                <a:solidFill>
                  <a:srgbClr val="4E3A2F"/>
                </a:solidFill>
                <a:latin typeface="Franklin Gothic Book"/>
                <a:cs typeface="Franklin Gothic Book"/>
              </a:rPr>
              <a:t>zriaďovanie </a:t>
            </a:r>
            <a:r>
              <a:rPr sz="1600" dirty="0" smtClean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600" spc="-5" dirty="0" smtClean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pr</a:t>
            </a:r>
            <a:r>
              <a:rPr sz="1600" spc="-25" dirty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6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á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d</a:t>
            </a:r>
            <a:r>
              <a:rPr sz="16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z</a:t>
            </a:r>
            <a:r>
              <a:rPr sz="1600" spc="-40" dirty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u</a:t>
            </a:r>
            <a:r>
              <a:rPr sz="16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oper</a:t>
            </a:r>
            <a:r>
              <a:rPr sz="16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č</a:t>
            </a:r>
            <a:r>
              <a:rPr sz="16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ých</a:t>
            </a:r>
            <a:r>
              <a:rPr sz="1600" spc="-2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s</a:t>
            </a:r>
            <a:r>
              <a:rPr sz="1600" spc="-40" dirty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6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u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16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í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6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6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EI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endParaRPr sz="1600" dirty="0">
              <a:latin typeface="Franklin Gothic Book"/>
              <a:cs typeface="Franklin Gothic Book"/>
            </a:endParaRPr>
          </a:p>
          <a:p>
            <a:pPr marR="193040" algn="ctr">
              <a:lnSpc>
                <a:spcPct val="100000"/>
              </a:lnSpc>
            </a:pPr>
            <a:r>
              <a:rPr sz="16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za</a:t>
            </a:r>
            <a:r>
              <a:rPr sz="16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m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era</a:t>
            </a:r>
            <a:r>
              <a:rPr sz="16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ých</a:t>
            </a:r>
            <a:r>
              <a:rPr sz="16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6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a </a:t>
            </a:r>
            <a:r>
              <a:rPr sz="16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1600" spc="-25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od</a:t>
            </a:r>
            <a:r>
              <a:rPr sz="16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u</a:t>
            </a:r>
            <a:r>
              <a:rPr sz="16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6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16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i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6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i</a:t>
            </a:r>
            <a:r>
              <a:rPr sz="16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u</a:t>
            </a:r>
            <a:r>
              <a:rPr sz="1600" spc="-7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a </a:t>
            </a:r>
            <a:r>
              <a:rPr lang="sk-SK" sz="1600" dirty="0" smtClean="0">
                <a:solidFill>
                  <a:srgbClr val="4E3A2F"/>
                </a:solidFill>
                <a:latin typeface="Franklin Gothic Book"/>
                <a:cs typeface="Franklin Gothic Book"/>
              </a:rPr>
              <a:t>udržateľnosť poľnohospodárstva</a:t>
            </a:r>
            <a:r>
              <a:rPr sz="1600" spc="95" dirty="0" smtClean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6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(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s</a:t>
            </a:r>
            <a:r>
              <a:rPr sz="16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1600" spc="-100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.</a:t>
            </a:r>
            <a:r>
              <a:rPr sz="1600" spc="-3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5</a:t>
            </a:r>
            <a:r>
              <a:rPr sz="1600" spc="-85" dirty="0">
                <a:solidFill>
                  <a:srgbClr val="4E3A2F"/>
                </a:solidFill>
                <a:latin typeface="Franklin Gothic Book"/>
                <a:cs typeface="Franklin Gothic Book"/>
              </a:rPr>
              <a:t>3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1 P</a:t>
            </a:r>
            <a:r>
              <a:rPr sz="1600" spc="-30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V)</a:t>
            </a:r>
            <a:endParaRPr sz="1600" dirty="0">
              <a:latin typeface="Franklin Gothic Book"/>
              <a:cs typeface="Franklin Gothic Book"/>
            </a:endParaRPr>
          </a:p>
          <a:p>
            <a:pPr marL="756285" marR="76835" indent="-287020">
              <a:lnSpc>
                <a:spcPct val="100000"/>
              </a:lnSpc>
              <a:spcBef>
                <a:spcPts val="385"/>
              </a:spcBef>
              <a:tabLst>
                <a:tab pos="756285" algn="l"/>
              </a:tabLst>
            </a:pPr>
            <a:r>
              <a:rPr sz="1100" spc="15" dirty="0">
                <a:solidFill>
                  <a:srgbClr val="F0A12D"/>
                </a:solidFill>
                <a:latin typeface="Wingdings 2"/>
                <a:cs typeface="Wingdings 2"/>
              </a:rPr>
              <a:t></a:t>
            </a:r>
            <a:r>
              <a:rPr sz="1100" spc="15" dirty="0">
                <a:solidFill>
                  <a:srgbClr val="F0A12D"/>
                </a:solidFill>
                <a:latin typeface="Times New Roman"/>
                <a:cs typeface="Times New Roman"/>
              </a:rPr>
              <a:t>	</a:t>
            </a:r>
            <a:r>
              <a:rPr sz="16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po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d</a:t>
            </a:r>
            <a:r>
              <a:rPr sz="16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op</a:t>
            </a:r>
            <a:r>
              <a:rPr sz="16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6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ren</a:t>
            </a:r>
            <a:r>
              <a:rPr sz="16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i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1600" spc="-35" dirty="0">
                <a:solidFill>
                  <a:srgbClr val="4E3A2F"/>
                </a:solidFill>
                <a:latin typeface="Times New Roman"/>
                <a:cs typeface="Times New Roman"/>
              </a:rPr>
              <a:t> </a:t>
            </a:r>
            <a:r>
              <a:rPr sz="1600" spc="-55" dirty="0">
                <a:solidFill>
                  <a:srgbClr val="4E3A2F"/>
                </a:solidFill>
                <a:latin typeface="Franklin Gothic Book"/>
                <a:cs typeface="Franklin Gothic Book"/>
              </a:rPr>
              <a:t>1</a:t>
            </a:r>
            <a:r>
              <a:rPr sz="16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6.2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.</a:t>
            </a:r>
            <a:r>
              <a:rPr sz="1600" spc="-40" dirty="0">
                <a:solidFill>
                  <a:srgbClr val="4E3A2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–</a:t>
            </a:r>
            <a:r>
              <a:rPr sz="1600" spc="-2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600" spc="-35" dirty="0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od</a:t>
            </a:r>
            <a:r>
              <a:rPr sz="16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ora </a:t>
            </a:r>
            <a:r>
              <a:rPr sz="16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a </a:t>
            </a:r>
            <a:r>
              <a:rPr sz="16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16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il</a:t>
            </a:r>
            <a:r>
              <a:rPr sz="16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6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16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é</a:t>
            </a:r>
            <a:r>
              <a:rPr sz="16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6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1600" spc="-25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6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j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1600" spc="15" dirty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6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y</a:t>
            </a:r>
            <a:r>
              <a:rPr sz="1600" spc="-6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a </a:t>
            </a:r>
            <a:r>
              <a:rPr sz="16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a vý</a:t>
            </a:r>
            <a:r>
              <a:rPr sz="1600" spc="-30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oj </a:t>
            </a:r>
            <a:r>
              <a:rPr sz="16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6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vých</a:t>
            </a:r>
            <a:r>
              <a:rPr sz="16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vý</a:t>
            </a:r>
            <a:r>
              <a:rPr sz="1600" spc="-25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ob</a:t>
            </a:r>
            <a:r>
              <a:rPr sz="16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6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600" spc="-75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,</a:t>
            </a:r>
            <a:r>
              <a:rPr sz="1600" spc="-3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6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os</a:t>
            </a:r>
            <a:r>
              <a:rPr sz="16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16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u</a:t>
            </a:r>
            <a:r>
              <a:rPr sz="16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16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600" spc="-75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, </a:t>
            </a:r>
            <a:r>
              <a:rPr sz="16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1600" spc="-25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oces</a:t>
            </a:r>
            <a:r>
              <a:rPr sz="16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600" spc="-4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600" spc="2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6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ech</a:t>
            </a:r>
            <a:r>
              <a:rPr sz="16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6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l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óg</a:t>
            </a:r>
            <a:r>
              <a:rPr sz="16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i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í</a:t>
            </a:r>
            <a:r>
              <a:rPr sz="1600" spc="-4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6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(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s</a:t>
            </a:r>
            <a:r>
              <a:rPr sz="16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1600" spc="-100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.</a:t>
            </a:r>
            <a:r>
              <a:rPr sz="16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5</a:t>
            </a:r>
            <a:r>
              <a:rPr sz="1600" spc="-85" dirty="0">
                <a:solidFill>
                  <a:srgbClr val="4E3A2F"/>
                </a:solidFill>
                <a:latin typeface="Franklin Gothic Book"/>
                <a:cs typeface="Franklin Gothic Book"/>
              </a:rPr>
              <a:t>3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7</a:t>
            </a:r>
            <a:r>
              <a:rPr sz="16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6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1600" spc="-25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V)</a:t>
            </a:r>
            <a:endParaRPr sz="1600" dirty="0">
              <a:latin typeface="Franklin Gothic Book"/>
              <a:cs typeface="Franklin Gothic Book"/>
            </a:endParaRPr>
          </a:p>
          <a:p>
            <a:pPr marL="756285" marR="5080" indent="-287020">
              <a:lnSpc>
                <a:spcPct val="100000"/>
              </a:lnSpc>
              <a:spcBef>
                <a:spcPts val="384"/>
              </a:spcBef>
              <a:tabLst>
                <a:tab pos="756285" algn="l"/>
              </a:tabLst>
            </a:pPr>
            <a:r>
              <a:rPr sz="1100" spc="15" dirty="0">
                <a:solidFill>
                  <a:srgbClr val="F0A12D"/>
                </a:solidFill>
                <a:latin typeface="Wingdings 2"/>
                <a:cs typeface="Wingdings 2"/>
              </a:rPr>
              <a:t></a:t>
            </a:r>
            <a:r>
              <a:rPr sz="1100" spc="15" dirty="0">
                <a:solidFill>
                  <a:srgbClr val="F0A12D"/>
                </a:solidFill>
                <a:latin typeface="Times New Roman"/>
                <a:cs typeface="Times New Roman"/>
              </a:rPr>
              <a:t>	</a:t>
            </a:r>
            <a:r>
              <a:rPr sz="16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po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d</a:t>
            </a:r>
            <a:r>
              <a:rPr sz="16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op</a:t>
            </a:r>
            <a:r>
              <a:rPr sz="16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6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ren</a:t>
            </a:r>
            <a:r>
              <a:rPr sz="16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i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1600" spc="-35" dirty="0">
                <a:solidFill>
                  <a:srgbClr val="4E3A2F"/>
                </a:solidFill>
                <a:latin typeface="Times New Roman"/>
                <a:cs typeface="Times New Roman"/>
              </a:rPr>
              <a:t> </a:t>
            </a:r>
            <a:r>
              <a:rPr sz="1600" spc="-55" dirty="0">
                <a:solidFill>
                  <a:srgbClr val="4E3A2F"/>
                </a:solidFill>
                <a:latin typeface="Franklin Gothic Book"/>
                <a:cs typeface="Franklin Gothic Book"/>
              </a:rPr>
              <a:t>1</a:t>
            </a:r>
            <a:r>
              <a:rPr sz="16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6.3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.</a:t>
            </a:r>
            <a:r>
              <a:rPr sz="1600" spc="-40" dirty="0">
                <a:solidFill>
                  <a:srgbClr val="4E3A2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–</a:t>
            </a:r>
            <a:r>
              <a:rPr sz="1600" spc="-2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6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(I</a:t>
            </a:r>
            <a:r>
              <a:rPr sz="16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6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á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)</a:t>
            </a:r>
            <a:r>
              <a:rPr sz="1600" spc="1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s</a:t>
            </a:r>
            <a:r>
              <a:rPr sz="16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6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l</a:t>
            </a:r>
            <a:r>
              <a:rPr sz="16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u</a:t>
            </a:r>
            <a:r>
              <a:rPr sz="16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6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á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ca</a:t>
            </a:r>
            <a:r>
              <a:rPr sz="1600" spc="-3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6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m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edzi</a:t>
            </a:r>
            <a:r>
              <a:rPr sz="1600" spc="-2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6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m</a:t>
            </a:r>
            <a:r>
              <a:rPr sz="16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al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ý</a:t>
            </a:r>
            <a:r>
              <a:rPr sz="16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m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i</a:t>
            </a:r>
            <a:r>
              <a:rPr sz="1600" spc="-4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hos</a:t>
            </a:r>
            <a:r>
              <a:rPr sz="16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od</a:t>
            </a:r>
            <a:r>
              <a:rPr sz="16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á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rs</a:t>
            </a:r>
            <a:r>
              <a:rPr sz="16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y</a:t>
            </a:r>
            <a:r>
              <a:rPr sz="16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m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i</a:t>
            </a:r>
            <a:r>
              <a:rPr sz="1600" spc="-7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s</a:t>
            </a:r>
            <a:r>
              <a:rPr sz="16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u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bje</a:t>
            </a:r>
            <a:r>
              <a:rPr sz="16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6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16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m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i</a:t>
            </a:r>
            <a:r>
              <a:rPr sz="1600" spc="-7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6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ri org</a:t>
            </a:r>
            <a:r>
              <a:rPr sz="16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anizá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c</a:t>
            </a:r>
            <a:r>
              <a:rPr sz="16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i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i</a:t>
            </a:r>
            <a:r>
              <a:rPr sz="1600" spc="2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spo</a:t>
            </a:r>
            <a:r>
              <a:rPr sz="16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l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oč</a:t>
            </a:r>
            <a:r>
              <a:rPr sz="16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ých</a:t>
            </a:r>
            <a:r>
              <a:rPr sz="1600" spc="-5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pr</a:t>
            </a:r>
            <a:r>
              <a:rPr sz="16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c</a:t>
            </a:r>
            <a:r>
              <a:rPr sz="1600" spc="-25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6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ých p</a:t>
            </a:r>
            <a:r>
              <a:rPr sz="1600" spc="-30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oces</a:t>
            </a:r>
            <a:r>
              <a:rPr sz="1600" spc="-25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600" spc="-4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6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spo</a:t>
            </a:r>
            <a:r>
              <a:rPr sz="16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l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oč</a:t>
            </a:r>
            <a:r>
              <a:rPr sz="16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om</a:t>
            </a:r>
            <a:r>
              <a:rPr sz="1600" spc="-3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vyu</a:t>
            </a:r>
            <a:r>
              <a:rPr sz="16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ží</a:t>
            </a:r>
            <a:r>
              <a:rPr sz="1600" spc="-30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6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an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í</a:t>
            </a:r>
            <a:r>
              <a:rPr sz="1600" spc="2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6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za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6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ia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dení</a:t>
            </a:r>
            <a:r>
              <a:rPr sz="16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6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6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z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d</a:t>
            </a:r>
            <a:r>
              <a:rPr sz="1600" spc="-30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6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j</a:t>
            </a:r>
            <a:r>
              <a:rPr sz="16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6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a </a:t>
            </a:r>
            <a:r>
              <a:rPr sz="16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ri</a:t>
            </a:r>
            <a:r>
              <a:rPr sz="1600" spc="-25" dirty="0">
                <a:solidFill>
                  <a:srgbClr val="4E3A2F"/>
                </a:solidFill>
                <a:latin typeface="Franklin Gothic Book"/>
                <a:cs typeface="Franklin Gothic Book"/>
              </a:rPr>
              <a:t> r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6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z</a:t>
            </a:r>
            <a:r>
              <a:rPr sz="1600" spc="-30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6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j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i s</a:t>
            </a:r>
            <a:r>
              <a:rPr sz="16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l</a:t>
            </a:r>
            <a:r>
              <a:rPr sz="16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u</a:t>
            </a:r>
            <a:r>
              <a:rPr sz="16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ži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eb</a:t>
            </a:r>
            <a:r>
              <a:rPr sz="16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6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obl</a:t>
            </a:r>
            <a:r>
              <a:rPr sz="16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s</a:t>
            </a:r>
            <a:r>
              <a:rPr sz="16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i</a:t>
            </a:r>
            <a:r>
              <a:rPr sz="1600" spc="-2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ces</a:t>
            </a:r>
            <a:r>
              <a:rPr sz="16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16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6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ého</a:t>
            </a:r>
            <a:r>
              <a:rPr sz="16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6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u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c</a:t>
            </a:r>
            <a:r>
              <a:rPr sz="16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hu</a:t>
            </a:r>
            <a:r>
              <a:rPr sz="16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/i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ch </a:t>
            </a:r>
            <a:r>
              <a:rPr sz="16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u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6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á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d</a:t>
            </a:r>
            <a:r>
              <a:rPr sz="16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za</a:t>
            </a:r>
            <a:r>
              <a:rPr sz="16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6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i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600" spc="2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6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a </a:t>
            </a:r>
            <a:r>
              <a:rPr sz="16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rh</a:t>
            </a:r>
            <a:r>
              <a:rPr sz="16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6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(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s</a:t>
            </a:r>
            <a:r>
              <a:rPr sz="16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1600" spc="-100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.</a:t>
            </a:r>
            <a:r>
              <a:rPr sz="1600" spc="-3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5</a:t>
            </a:r>
            <a:r>
              <a:rPr sz="1600" spc="-105" dirty="0">
                <a:solidFill>
                  <a:srgbClr val="4E3A2F"/>
                </a:solidFill>
                <a:latin typeface="Franklin Gothic Book"/>
                <a:cs typeface="Franklin Gothic Book"/>
              </a:rPr>
              <a:t>4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1</a:t>
            </a:r>
            <a:r>
              <a:rPr sz="16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6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1600" spc="-25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V)</a:t>
            </a:r>
            <a:endParaRPr sz="1600" dirty="0">
              <a:latin typeface="Franklin Gothic Book"/>
              <a:cs typeface="Franklin Gothic Book"/>
            </a:endParaRPr>
          </a:p>
          <a:p>
            <a:pPr marL="756285" marR="20320" indent="-287020">
              <a:lnSpc>
                <a:spcPct val="100000"/>
              </a:lnSpc>
              <a:spcBef>
                <a:spcPts val="385"/>
              </a:spcBef>
              <a:tabLst>
                <a:tab pos="756285" algn="l"/>
              </a:tabLst>
            </a:pPr>
            <a:r>
              <a:rPr sz="1100" spc="15" dirty="0">
                <a:solidFill>
                  <a:srgbClr val="F0A12D"/>
                </a:solidFill>
                <a:latin typeface="Wingdings 2"/>
                <a:cs typeface="Wingdings 2"/>
              </a:rPr>
              <a:t></a:t>
            </a:r>
            <a:r>
              <a:rPr sz="1100" spc="15" dirty="0">
                <a:solidFill>
                  <a:srgbClr val="F0A12D"/>
                </a:solidFill>
                <a:latin typeface="Times New Roman"/>
                <a:cs typeface="Times New Roman"/>
              </a:rPr>
              <a:t>	</a:t>
            </a:r>
            <a:r>
              <a:rPr sz="1600" spc="15" dirty="0">
                <a:solidFill>
                  <a:srgbClr val="4E3A2F"/>
                </a:solidFill>
                <a:latin typeface="Franklin Gothic Book"/>
                <a:cs typeface="Franklin Gothic Book"/>
              </a:rPr>
              <a:t>podo</a:t>
            </a:r>
            <a:r>
              <a:rPr sz="16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16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6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ren</a:t>
            </a:r>
            <a:r>
              <a:rPr sz="16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i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1600" spc="-35" dirty="0">
                <a:solidFill>
                  <a:srgbClr val="4E3A2F"/>
                </a:solidFill>
                <a:latin typeface="Times New Roman"/>
                <a:cs typeface="Times New Roman"/>
              </a:rPr>
              <a:t> </a:t>
            </a:r>
            <a:r>
              <a:rPr sz="1600" spc="-55" dirty="0">
                <a:solidFill>
                  <a:srgbClr val="4E3A2F"/>
                </a:solidFill>
                <a:latin typeface="Franklin Gothic Book"/>
                <a:cs typeface="Franklin Gothic Book"/>
              </a:rPr>
              <a:t>1</a:t>
            </a:r>
            <a:r>
              <a:rPr sz="16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6</a:t>
            </a:r>
            <a:r>
              <a:rPr sz="16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.</a:t>
            </a:r>
            <a:r>
              <a:rPr sz="16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4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.</a:t>
            </a:r>
            <a:r>
              <a:rPr sz="1600" spc="-40" dirty="0">
                <a:solidFill>
                  <a:srgbClr val="4E3A2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–</a:t>
            </a:r>
            <a:r>
              <a:rPr sz="1600" spc="-2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600" spc="-35" dirty="0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odpora</a:t>
            </a:r>
            <a:r>
              <a:rPr sz="16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6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6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hor</a:t>
            </a:r>
            <a:r>
              <a:rPr sz="16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iz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6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6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16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áln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u</a:t>
            </a:r>
            <a:r>
              <a:rPr sz="16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6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600" spc="-30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1600" spc="45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6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16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i</a:t>
            </a:r>
            <a:r>
              <a:rPr sz="16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6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áln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u</a:t>
            </a:r>
            <a:r>
              <a:rPr sz="16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spo</a:t>
            </a:r>
            <a:r>
              <a:rPr sz="16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lu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pr</a:t>
            </a:r>
            <a:r>
              <a:rPr sz="16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á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cu</a:t>
            </a:r>
            <a:r>
              <a:rPr sz="1600" spc="-2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6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m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ed</a:t>
            </a:r>
            <a:r>
              <a:rPr sz="16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z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i</a:t>
            </a:r>
            <a:r>
              <a:rPr sz="16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600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s</a:t>
            </a:r>
            <a:r>
              <a:rPr sz="1600" spc="-10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u</a:t>
            </a:r>
            <a:r>
              <a:rPr sz="1600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bje</a:t>
            </a:r>
            <a:r>
              <a:rPr sz="1600" spc="5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ktm</a:t>
            </a:r>
            <a:r>
              <a:rPr sz="1600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i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60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dod</a:t>
            </a:r>
            <a:r>
              <a:rPr sz="1600" spc="-1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á</a:t>
            </a:r>
            <a:r>
              <a:rPr sz="1600" spc="-3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600" spc="-1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600" spc="-15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1600" spc="25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lang="sk-SK" sz="1600" spc="25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ľského</a:t>
            </a:r>
            <a:r>
              <a:rPr sz="1600" spc="110" dirty="0" smtClean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600" spc="-85" dirty="0" smtClean="0">
                <a:solidFill>
                  <a:srgbClr val="4E3A2F"/>
                </a:solidFill>
                <a:latin typeface="Franklin Gothic Book"/>
                <a:cs typeface="Franklin Gothic Book"/>
              </a:rPr>
              <a:t>re</a:t>
            </a:r>
            <a:r>
              <a:rPr lang="sk-SK" sz="1600" spc="-85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ťazca</a:t>
            </a:r>
            <a:r>
              <a:rPr sz="1600" spc="-5" dirty="0" smtClean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600" spc="5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160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ri</a:t>
            </a:r>
            <a:r>
              <a:rPr lang="sk-SK" sz="1600" dirty="0" smtClean="0">
                <a:solidFill>
                  <a:srgbClr val="4E3A2F"/>
                </a:solidFill>
                <a:latin typeface="Franklin Gothic Book"/>
                <a:cs typeface="Franklin Gothic Book"/>
              </a:rPr>
              <a:t> zriaďovaní</a:t>
            </a:r>
            <a:r>
              <a:rPr sz="1600" spc="-25" dirty="0" smtClean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600" dirty="0" smtClean="0">
                <a:solidFill>
                  <a:srgbClr val="4E3A2F"/>
                </a:solidFill>
                <a:latin typeface="Franklin Gothic Book"/>
                <a:cs typeface="Franklin Gothic Book"/>
              </a:rPr>
              <a:t>a </a:t>
            </a:r>
            <a:r>
              <a:rPr sz="1600" spc="-25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6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z</a:t>
            </a:r>
            <a:r>
              <a:rPr sz="1600" spc="-30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6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j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i </a:t>
            </a:r>
            <a:r>
              <a:rPr sz="1600" spc="10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600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600" spc="-10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á</a:t>
            </a:r>
            <a:r>
              <a:rPr sz="1600" spc="5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1600" spc="10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600" spc="-20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y</a:t>
            </a:r>
            <a:r>
              <a:rPr sz="1600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ch</a:t>
            </a:r>
            <a:r>
              <a:rPr sz="1600" spc="-4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60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dod</a:t>
            </a:r>
            <a:r>
              <a:rPr sz="1600" spc="-1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á</a:t>
            </a:r>
            <a:r>
              <a:rPr sz="1600" spc="-3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600" spc="-1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600" spc="-15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1600" spc="25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lang="sk-SK" sz="1600" spc="25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ľských</a:t>
            </a:r>
            <a:r>
              <a:rPr sz="1600" spc="100" dirty="0" smtClean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lang="sk-SK" sz="1600" spc="10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reť</a:t>
            </a:r>
            <a:r>
              <a:rPr sz="1600" spc="-1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az</a:t>
            </a:r>
            <a:r>
              <a:rPr sz="160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c</a:t>
            </a:r>
            <a:r>
              <a:rPr sz="1600" spc="-25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60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600" spc="5" dirty="0" smtClean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a </a:t>
            </a:r>
            <a:r>
              <a:rPr sz="16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m</a:t>
            </a:r>
            <a:r>
              <a:rPr sz="16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i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es</a:t>
            </a:r>
            <a:r>
              <a:rPr sz="16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1600" spc="-30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6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y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ch</a:t>
            </a:r>
            <a:r>
              <a:rPr sz="1600" spc="-7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6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rh</a:t>
            </a:r>
            <a:r>
              <a:rPr sz="16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6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a </a:t>
            </a:r>
            <a:r>
              <a:rPr sz="16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a </a:t>
            </a:r>
            <a:r>
              <a:rPr sz="16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1600" spc="-25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6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16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g</a:t>
            </a:r>
            <a:r>
              <a:rPr sz="16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č</a:t>
            </a:r>
            <a:r>
              <a:rPr sz="16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é</a:t>
            </a:r>
            <a:r>
              <a:rPr sz="16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č</a:t>
            </a:r>
            <a:r>
              <a:rPr sz="16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i</a:t>
            </a:r>
            <a:r>
              <a:rPr sz="16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nn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os</a:t>
            </a:r>
            <a:r>
              <a:rPr sz="16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i</a:t>
            </a:r>
            <a:r>
              <a:rPr sz="1600" spc="-2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6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6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m</a:t>
            </a:r>
            <a:r>
              <a:rPr sz="16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i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es</a:t>
            </a:r>
            <a:r>
              <a:rPr sz="16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16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om</a:t>
            </a:r>
            <a:r>
              <a:rPr sz="1600" spc="-7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6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6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6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16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16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x</a:t>
            </a:r>
            <a:r>
              <a:rPr sz="16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e,</a:t>
            </a:r>
            <a:r>
              <a:rPr sz="1600" spc="-5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6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6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oré</a:t>
            </a:r>
            <a:r>
              <a:rPr sz="1600" spc="-3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s</a:t>
            </a:r>
            <a:r>
              <a:rPr sz="16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ú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6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i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s</a:t>
            </a:r>
            <a:r>
              <a:rPr sz="16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i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a s</a:t>
            </a:r>
            <a:r>
              <a:rPr sz="1600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600" spc="-25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6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z</a:t>
            </a:r>
            <a:r>
              <a:rPr sz="1600" spc="-30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6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j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om </a:t>
            </a:r>
            <a:r>
              <a:rPr sz="1600" spc="5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1600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600" spc="-15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á</a:t>
            </a:r>
            <a:r>
              <a:rPr sz="1600" spc="5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tk</a:t>
            </a:r>
            <a:r>
              <a:rPr sz="1600" spc="-20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y</a:t>
            </a:r>
            <a:r>
              <a:rPr sz="1600" dirty="0" err="1">
                <a:solidFill>
                  <a:srgbClr val="4E3A2F"/>
                </a:solidFill>
                <a:latin typeface="Franklin Gothic Book"/>
                <a:cs typeface="Franklin Gothic Book"/>
              </a:rPr>
              <a:t>ch</a:t>
            </a:r>
            <a:r>
              <a:rPr sz="1600" spc="-5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60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dod</a:t>
            </a:r>
            <a:r>
              <a:rPr sz="1600" spc="-1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á</a:t>
            </a:r>
            <a:r>
              <a:rPr sz="1600" spc="-3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600" spc="-10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600" spc="-15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1600" spc="25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lang="sk-SK" sz="1600" spc="25" dirty="0" err="1" smtClean="0">
                <a:solidFill>
                  <a:srgbClr val="4E3A2F"/>
                </a:solidFill>
                <a:latin typeface="Franklin Gothic Book"/>
                <a:cs typeface="Franklin Gothic Book"/>
              </a:rPr>
              <a:t>ľských</a:t>
            </a:r>
            <a:r>
              <a:rPr lang="sk-SK" sz="1600" spc="25" dirty="0" smtClean="0">
                <a:solidFill>
                  <a:srgbClr val="4E3A2F"/>
                </a:solidFill>
                <a:latin typeface="Franklin Gothic Book"/>
                <a:cs typeface="Franklin Gothic Book"/>
              </a:rPr>
              <a:t> reťazcov</a:t>
            </a:r>
            <a:r>
              <a:rPr sz="1600" spc="95" dirty="0" smtClean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600" dirty="0" smtClean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1600" spc="-5" dirty="0" smtClean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6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m</a:t>
            </a:r>
            <a:r>
              <a:rPr sz="16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i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es</a:t>
            </a:r>
            <a:r>
              <a:rPr sz="1600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1600" spc="-35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16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y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ch</a:t>
            </a:r>
            <a:r>
              <a:rPr sz="1600" spc="-7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6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rh</a:t>
            </a:r>
            <a:r>
              <a:rPr sz="1600" spc="-25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1600" spc="-2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6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(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s</a:t>
            </a:r>
            <a:r>
              <a:rPr sz="1600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1600" spc="-100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.</a:t>
            </a:r>
            <a:r>
              <a:rPr sz="1600" spc="-3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1600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54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4 </a:t>
            </a:r>
            <a:r>
              <a:rPr sz="1600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1600" spc="-25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1600" dirty="0">
                <a:solidFill>
                  <a:srgbClr val="4E3A2F"/>
                </a:solidFill>
                <a:latin typeface="Franklin Gothic Book"/>
                <a:cs typeface="Franklin Gothic Book"/>
              </a:rPr>
              <a:t>V)</a:t>
            </a:r>
            <a:endParaRPr sz="1600" dirty="0">
              <a:latin typeface="Franklin Gothic Book"/>
              <a:cs typeface="Franklin Gothic Book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7"/>
          <p:cNvSpPr/>
          <p:nvPr/>
        </p:nvSpPr>
        <p:spPr>
          <a:xfrm>
            <a:off x="8522207" y="3864864"/>
            <a:ext cx="606551" cy="37185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8522207" y="4352544"/>
            <a:ext cx="606551" cy="37185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8522207" y="4840223"/>
            <a:ext cx="606551" cy="37185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551116" y="2568702"/>
            <a:ext cx="8060055" cy="147732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200" spc="-20" dirty="0">
                <a:solidFill>
                  <a:schemeClr val="accent5">
                    <a:lumMod val="50000"/>
                  </a:schemeClr>
                </a:solidFill>
                <a:latin typeface="Franklin Gothic Medium"/>
                <a:cs typeface="Franklin Gothic Medium"/>
              </a:rPr>
              <a:t>O</a:t>
            </a:r>
            <a:r>
              <a:rPr sz="3200" spc="-155" dirty="0">
                <a:solidFill>
                  <a:schemeClr val="accent5">
                    <a:lumMod val="50000"/>
                  </a:schemeClr>
                </a:solidFill>
                <a:latin typeface="Franklin Gothic Medium"/>
                <a:cs typeface="Franklin Gothic Medium"/>
              </a:rPr>
              <a:t>P</a:t>
            </a:r>
            <a:r>
              <a:rPr sz="3200" spc="-190" dirty="0">
                <a:solidFill>
                  <a:schemeClr val="accent5">
                    <a:lumMod val="50000"/>
                  </a:schemeClr>
                </a:solidFill>
                <a:latin typeface="Franklin Gothic Medium"/>
                <a:cs typeface="Franklin Gothic Medium"/>
              </a:rPr>
              <a:t>A</a:t>
            </a:r>
            <a:r>
              <a:rPr sz="3200" spc="-20" dirty="0">
                <a:solidFill>
                  <a:schemeClr val="accent5">
                    <a:lumMod val="50000"/>
                  </a:schemeClr>
                </a:solidFill>
                <a:latin typeface="Franklin Gothic Medium"/>
                <a:cs typeface="Franklin Gothic Medium"/>
              </a:rPr>
              <a:t>T</a:t>
            </a:r>
            <a:r>
              <a:rPr sz="3200" spc="-40" dirty="0">
                <a:solidFill>
                  <a:schemeClr val="accent5">
                    <a:lumMod val="50000"/>
                  </a:schemeClr>
                </a:solidFill>
                <a:latin typeface="Franklin Gothic Medium"/>
                <a:cs typeface="Franklin Gothic Medium"/>
              </a:rPr>
              <a:t>R</a:t>
            </a:r>
            <a:r>
              <a:rPr sz="3200" spc="-20" dirty="0">
                <a:solidFill>
                  <a:schemeClr val="accent5">
                    <a:lumMod val="50000"/>
                  </a:schemeClr>
                </a:solidFill>
                <a:latin typeface="Franklin Gothic Medium"/>
                <a:cs typeface="Franklin Gothic Medium"/>
              </a:rPr>
              <a:t>E</a:t>
            </a:r>
            <a:r>
              <a:rPr sz="3200" spc="-45" dirty="0">
                <a:solidFill>
                  <a:schemeClr val="accent5">
                    <a:lumMod val="50000"/>
                  </a:schemeClr>
                </a:solidFill>
                <a:latin typeface="Franklin Gothic Medium"/>
                <a:cs typeface="Franklin Gothic Medium"/>
              </a:rPr>
              <a:t>N</a:t>
            </a:r>
            <a:r>
              <a:rPr sz="3200" spc="-20" dirty="0">
                <a:solidFill>
                  <a:schemeClr val="accent5">
                    <a:lumMod val="50000"/>
                  </a:schemeClr>
                </a:solidFill>
                <a:latin typeface="Franklin Gothic Medium"/>
                <a:cs typeface="Franklin Gothic Medium"/>
              </a:rPr>
              <a:t>IA</a:t>
            </a:r>
            <a:r>
              <a:rPr sz="3200" spc="60" dirty="0">
                <a:solidFill>
                  <a:schemeClr val="accent5">
                    <a:lumMod val="50000"/>
                  </a:schemeClr>
                </a:solidFill>
                <a:latin typeface="Franklin Gothic Medium"/>
                <a:cs typeface="Franklin Gothic Medium"/>
              </a:rPr>
              <a:t> </a:t>
            </a:r>
            <a:r>
              <a:rPr sz="3200" spc="-20" dirty="0">
                <a:solidFill>
                  <a:schemeClr val="accent5">
                    <a:lumMod val="50000"/>
                  </a:schemeClr>
                </a:solidFill>
                <a:latin typeface="Franklin Gothic Medium"/>
                <a:cs typeface="Franklin Gothic Medium"/>
              </a:rPr>
              <a:t>I</a:t>
            </a:r>
            <a:r>
              <a:rPr sz="3200" spc="-25" dirty="0">
                <a:solidFill>
                  <a:schemeClr val="accent5">
                    <a:lumMod val="50000"/>
                  </a:schemeClr>
                </a:solidFill>
                <a:latin typeface="Franklin Gothic Medium"/>
                <a:cs typeface="Franklin Gothic Medium"/>
              </a:rPr>
              <a:t>N</a:t>
            </a:r>
            <a:r>
              <a:rPr sz="3200" spc="-35" dirty="0">
                <a:solidFill>
                  <a:schemeClr val="accent5">
                    <a:lumMod val="50000"/>
                  </a:schemeClr>
                </a:solidFill>
                <a:latin typeface="Franklin Gothic Medium"/>
                <a:cs typeface="Franklin Gothic Medium"/>
              </a:rPr>
              <a:t>T</a:t>
            </a:r>
            <a:r>
              <a:rPr sz="3200" spc="-20" dirty="0">
                <a:solidFill>
                  <a:schemeClr val="accent5">
                    <a:lumMod val="50000"/>
                  </a:schemeClr>
                </a:solidFill>
                <a:latin typeface="Franklin Gothic Medium"/>
                <a:cs typeface="Franklin Gothic Medium"/>
              </a:rPr>
              <a:t>E</a:t>
            </a:r>
            <a:r>
              <a:rPr sz="3200" spc="-45" dirty="0">
                <a:solidFill>
                  <a:schemeClr val="accent5">
                    <a:lumMod val="50000"/>
                  </a:schemeClr>
                </a:solidFill>
                <a:latin typeface="Franklin Gothic Medium"/>
                <a:cs typeface="Franklin Gothic Medium"/>
              </a:rPr>
              <a:t>G</a:t>
            </a:r>
            <a:r>
              <a:rPr sz="3200" spc="-65" dirty="0">
                <a:solidFill>
                  <a:schemeClr val="accent5">
                    <a:lumMod val="50000"/>
                  </a:schemeClr>
                </a:solidFill>
                <a:latin typeface="Franklin Gothic Medium"/>
                <a:cs typeface="Franklin Gothic Medium"/>
              </a:rPr>
              <a:t>RO</a:t>
            </a:r>
            <a:r>
              <a:rPr sz="3200" spc="-135" dirty="0">
                <a:solidFill>
                  <a:schemeClr val="accent5">
                    <a:lumMod val="50000"/>
                  </a:schemeClr>
                </a:solidFill>
                <a:latin typeface="Franklin Gothic Medium"/>
                <a:cs typeface="Franklin Gothic Medium"/>
              </a:rPr>
              <a:t>V</a:t>
            </a:r>
            <a:r>
              <a:rPr sz="3200" spc="-20" dirty="0">
                <a:solidFill>
                  <a:schemeClr val="accent5">
                    <a:lumMod val="50000"/>
                  </a:schemeClr>
                </a:solidFill>
                <a:latin typeface="Franklin Gothic Medium"/>
                <a:cs typeface="Franklin Gothic Medium"/>
              </a:rPr>
              <a:t>A</a:t>
            </a:r>
            <a:r>
              <a:rPr sz="3200" spc="-35" dirty="0">
                <a:solidFill>
                  <a:schemeClr val="accent5">
                    <a:lumMod val="50000"/>
                  </a:schemeClr>
                </a:solidFill>
                <a:latin typeface="Franklin Gothic Medium"/>
                <a:cs typeface="Franklin Gothic Medium"/>
              </a:rPr>
              <a:t>N</a:t>
            </a:r>
            <a:r>
              <a:rPr sz="3200" spc="-20" dirty="0">
                <a:solidFill>
                  <a:schemeClr val="accent5">
                    <a:lumMod val="50000"/>
                  </a:schemeClr>
                </a:solidFill>
                <a:latin typeface="Franklin Gothic Medium"/>
                <a:cs typeface="Franklin Gothic Medium"/>
              </a:rPr>
              <a:t>É</a:t>
            </a:r>
            <a:r>
              <a:rPr sz="3200" spc="-40" dirty="0">
                <a:solidFill>
                  <a:schemeClr val="accent5">
                    <a:lumMod val="50000"/>
                  </a:schemeClr>
                </a:solidFill>
                <a:latin typeface="Franklin Gothic Medium"/>
                <a:cs typeface="Franklin Gothic Medium"/>
              </a:rPr>
              <a:t>H</a:t>
            </a:r>
            <a:r>
              <a:rPr sz="3200" spc="-25" dirty="0">
                <a:solidFill>
                  <a:schemeClr val="accent5">
                    <a:lumMod val="50000"/>
                  </a:schemeClr>
                </a:solidFill>
                <a:latin typeface="Franklin Gothic Medium"/>
                <a:cs typeface="Franklin Gothic Medium"/>
              </a:rPr>
              <a:t>O</a:t>
            </a:r>
            <a:r>
              <a:rPr sz="3200" spc="90" dirty="0">
                <a:solidFill>
                  <a:schemeClr val="accent5">
                    <a:lumMod val="50000"/>
                  </a:schemeClr>
                </a:solidFill>
                <a:latin typeface="Franklin Gothic Medium"/>
                <a:cs typeface="Franklin Gothic Medium"/>
              </a:rPr>
              <a:t> </a:t>
            </a:r>
            <a:r>
              <a:rPr sz="3200" spc="-35" dirty="0">
                <a:solidFill>
                  <a:schemeClr val="accent5">
                    <a:lumMod val="50000"/>
                  </a:schemeClr>
                </a:solidFill>
                <a:latin typeface="Franklin Gothic Medium"/>
                <a:cs typeface="Franklin Gothic Medium"/>
              </a:rPr>
              <a:t>R</a:t>
            </a:r>
            <a:r>
              <a:rPr sz="3200" spc="-20" dirty="0">
                <a:solidFill>
                  <a:schemeClr val="accent5">
                    <a:lumMod val="50000"/>
                  </a:schemeClr>
                </a:solidFill>
                <a:latin typeface="Franklin Gothic Medium"/>
                <a:cs typeface="Franklin Gothic Medium"/>
              </a:rPr>
              <a:t>E</a:t>
            </a:r>
            <a:r>
              <a:rPr sz="3200" spc="-45" dirty="0">
                <a:solidFill>
                  <a:schemeClr val="accent5">
                    <a:lumMod val="50000"/>
                  </a:schemeClr>
                </a:solidFill>
                <a:latin typeface="Franklin Gothic Medium"/>
                <a:cs typeface="Franklin Gothic Medium"/>
              </a:rPr>
              <a:t>G</a:t>
            </a:r>
            <a:r>
              <a:rPr sz="3200" spc="-20" dirty="0">
                <a:solidFill>
                  <a:schemeClr val="accent5">
                    <a:lumMod val="50000"/>
                  </a:schemeClr>
                </a:solidFill>
                <a:latin typeface="Franklin Gothic Medium"/>
                <a:cs typeface="Franklin Gothic Medium"/>
              </a:rPr>
              <a:t>IO</a:t>
            </a:r>
            <a:r>
              <a:rPr sz="3200" spc="-25" dirty="0">
                <a:solidFill>
                  <a:schemeClr val="accent5">
                    <a:lumMod val="50000"/>
                  </a:schemeClr>
                </a:solidFill>
                <a:latin typeface="Franklin Gothic Medium"/>
                <a:cs typeface="Franklin Gothic Medium"/>
              </a:rPr>
              <a:t>N</a:t>
            </a:r>
            <a:r>
              <a:rPr sz="3200" spc="-30" dirty="0">
                <a:solidFill>
                  <a:schemeClr val="accent5">
                    <a:lumMod val="50000"/>
                  </a:schemeClr>
                </a:solidFill>
                <a:latin typeface="Franklin Gothic Medium"/>
                <a:cs typeface="Franklin Gothic Medium"/>
              </a:rPr>
              <a:t>Á</a:t>
            </a:r>
            <a:r>
              <a:rPr sz="3200" spc="-20" dirty="0">
                <a:solidFill>
                  <a:schemeClr val="accent5">
                    <a:lumMod val="50000"/>
                  </a:schemeClr>
                </a:solidFill>
                <a:latin typeface="Franklin Gothic Medium"/>
                <a:cs typeface="Franklin Gothic Medium"/>
              </a:rPr>
              <a:t>L</a:t>
            </a:r>
            <a:r>
              <a:rPr sz="3200" spc="-45" dirty="0">
                <a:solidFill>
                  <a:schemeClr val="accent5">
                    <a:lumMod val="50000"/>
                  </a:schemeClr>
                </a:solidFill>
                <a:latin typeface="Franklin Gothic Medium"/>
                <a:cs typeface="Franklin Gothic Medium"/>
              </a:rPr>
              <a:t>N</a:t>
            </a:r>
            <a:r>
              <a:rPr sz="3200" spc="-20" dirty="0">
                <a:solidFill>
                  <a:schemeClr val="accent5">
                    <a:lumMod val="50000"/>
                  </a:schemeClr>
                </a:solidFill>
                <a:latin typeface="Franklin Gothic Medium"/>
                <a:cs typeface="Franklin Gothic Medium"/>
              </a:rPr>
              <a:t>E</a:t>
            </a:r>
            <a:r>
              <a:rPr sz="3200" spc="-40" dirty="0">
                <a:solidFill>
                  <a:schemeClr val="accent5">
                    <a:lumMod val="50000"/>
                  </a:schemeClr>
                </a:solidFill>
                <a:latin typeface="Franklin Gothic Medium"/>
                <a:cs typeface="Franklin Gothic Medium"/>
              </a:rPr>
              <a:t>H</a:t>
            </a:r>
            <a:r>
              <a:rPr sz="3200" spc="-25" dirty="0">
                <a:solidFill>
                  <a:schemeClr val="accent5">
                    <a:lumMod val="50000"/>
                  </a:schemeClr>
                </a:solidFill>
                <a:latin typeface="Franklin Gothic Medium"/>
                <a:cs typeface="Franklin Gothic Medium"/>
              </a:rPr>
              <a:t>O</a:t>
            </a:r>
            <a:endParaRPr sz="3200" dirty="0">
              <a:solidFill>
                <a:schemeClr val="accent5">
                  <a:lumMod val="50000"/>
                </a:schemeClr>
              </a:solidFill>
              <a:latin typeface="Franklin Gothic Medium"/>
              <a:cs typeface="Franklin Gothic Medium"/>
            </a:endParaRPr>
          </a:p>
          <a:p>
            <a:pPr marL="939165">
              <a:lnSpc>
                <a:spcPct val="100000"/>
              </a:lnSpc>
            </a:pPr>
            <a:r>
              <a:rPr sz="3200" spc="-25" dirty="0">
                <a:solidFill>
                  <a:schemeClr val="accent5">
                    <a:lumMod val="50000"/>
                  </a:schemeClr>
                </a:solidFill>
                <a:latin typeface="Franklin Gothic Medium"/>
                <a:cs typeface="Franklin Gothic Medium"/>
              </a:rPr>
              <a:t>O</a:t>
            </a:r>
            <a:r>
              <a:rPr sz="3200" spc="-5" dirty="0">
                <a:solidFill>
                  <a:schemeClr val="accent5">
                    <a:lumMod val="50000"/>
                  </a:schemeClr>
                </a:solidFill>
                <a:latin typeface="Franklin Gothic Medium"/>
                <a:cs typeface="Franklin Gothic Medium"/>
              </a:rPr>
              <a:t>P</a:t>
            </a:r>
            <a:r>
              <a:rPr sz="3200" spc="-20" dirty="0">
                <a:solidFill>
                  <a:schemeClr val="accent5">
                    <a:lumMod val="50000"/>
                  </a:schemeClr>
                </a:solidFill>
                <a:latin typeface="Franklin Gothic Medium"/>
                <a:cs typeface="Franklin Gothic Medium"/>
              </a:rPr>
              <a:t>E</a:t>
            </a:r>
            <a:r>
              <a:rPr sz="3200" spc="-45" dirty="0">
                <a:solidFill>
                  <a:schemeClr val="accent5">
                    <a:lumMod val="50000"/>
                  </a:schemeClr>
                </a:solidFill>
                <a:latin typeface="Franklin Gothic Medium"/>
                <a:cs typeface="Franklin Gothic Medium"/>
              </a:rPr>
              <a:t>R</a:t>
            </a:r>
            <a:r>
              <a:rPr sz="3200" spc="-20" dirty="0">
                <a:solidFill>
                  <a:schemeClr val="accent5">
                    <a:lumMod val="50000"/>
                  </a:schemeClr>
                </a:solidFill>
                <a:latin typeface="Franklin Gothic Medium"/>
                <a:cs typeface="Franklin Gothic Medium"/>
              </a:rPr>
              <a:t>AČ</a:t>
            </a:r>
            <a:r>
              <a:rPr sz="3200" spc="-40" dirty="0">
                <a:solidFill>
                  <a:schemeClr val="accent5">
                    <a:lumMod val="50000"/>
                  </a:schemeClr>
                </a:solidFill>
                <a:latin typeface="Franklin Gothic Medium"/>
                <a:cs typeface="Franklin Gothic Medium"/>
              </a:rPr>
              <a:t>N</a:t>
            </a:r>
            <a:r>
              <a:rPr sz="3200" spc="-20" dirty="0">
                <a:solidFill>
                  <a:schemeClr val="accent5">
                    <a:lumMod val="50000"/>
                  </a:schemeClr>
                </a:solidFill>
                <a:latin typeface="Franklin Gothic Medium"/>
                <a:cs typeface="Franklin Gothic Medium"/>
              </a:rPr>
              <a:t>É</a:t>
            </a:r>
            <a:r>
              <a:rPr sz="3200" spc="-40" dirty="0">
                <a:solidFill>
                  <a:schemeClr val="accent5">
                    <a:lumMod val="50000"/>
                  </a:schemeClr>
                </a:solidFill>
                <a:latin typeface="Franklin Gothic Medium"/>
                <a:cs typeface="Franklin Gothic Medium"/>
              </a:rPr>
              <a:t>H</a:t>
            </a:r>
            <a:r>
              <a:rPr sz="3200" spc="-25" dirty="0">
                <a:solidFill>
                  <a:schemeClr val="accent5">
                    <a:lumMod val="50000"/>
                  </a:schemeClr>
                </a:solidFill>
                <a:latin typeface="Franklin Gothic Medium"/>
                <a:cs typeface="Franklin Gothic Medium"/>
              </a:rPr>
              <a:t>O</a:t>
            </a:r>
            <a:r>
              <a:rPr sz="3200" spc="70" dirty="0">
                <a:solidFill>
                  <a:schemeClr val="accent5">
                    <a:lumMod val="50000"/>
                  </a:schemeClr>
                </a:solidFill>
                <a:latin typeface="Franklin Gothic Medium"/>
                <a:cs typeface="Franklin Gothic Medium"/>
              </a:rPr>
              <a:t> </a:t>
            </a:r>
            <a:r>
              <a:rPr sz="3200" spc="-20" dirty="0">
                <a:solidFill>
                  <a:schemeClr val="accent5">
                    <a:lumMod val="50000"/>
                  </a:schemeClr>
                </a:solidFill>
                <a:latin typeface="Franklin Gothic Medium"/>
                <a:cs typeface="Franklin Gothic Medium"/>
              </a:rPr>
              <a:t>P</a:t>
            </a:r>
            <a:r>
              <a:rPr sz="3200" spc="-55" dirty="0">
                <a:solidFill>
                  <a:schemeClr val="accent5">
                    <a:lumMod val="50000"/>
                  </a:schemeClr>
                </a:solidFill>
                <a:latin typeface="Franklin Gothic Medium"/>
                <a:cs typeface="Franklin Gothic Medium"/>
              </a:rPr>
              <a:t>R</a:t>
            </a:r>
            <a:r>
              <a:rPr sz="3200" spc="-25" dirty="0">
                <a:solidFill>
                  <a:schemeClr val="accent5">
                    <a:lumMod val="50000"/>
                  </a:schemeClr>
                </a:solidFill>
                <a:latin typeface="Franklin Gothic Medium"/>
                <a:cs typeface="Franklin Gothic Medium"/>
              </a:rPr>
              <a:t>OG</a:t>
            </a:r>
            <a:r>
              <a:rPr sz="3200" spc="-35" dirty="0">
                <a:solidFill>
                  <a:schemeClr val="accent5">
                    <a:lumMod val="50000"/>
                  </a:schemeClr>
                </a:solidFill>
                <a:latin typeface="Franklin Gothic Medium"/>
                <a:cs typeface="Franklin Gothic Medium"/>
              </a:rPr>
              <a:t>R</a:t>
            </a:r>
            <a:r>
              <a:rPr sz="3200" spc="-25" dirty="0">
                <a:solidFill>
                  <a:schemeClr val="accent5">
                    <a:lumMod val="50000"/>
                  </a:schemeClr>
                </a:solidFill>
                <a:latin typeface="Franklin Gothic Medium"/>
                <a:cs typeface="Franklin Gothic Medium"/>
              </a:rPr>
              <a:t>AMU</a:t>
            </a:r>
            <a:r>
              <a:rPr sz="3200" spc="40" dirty="0">
                <a:solidFill>
                  <a:schemeClr val="accent5">
                    <a:lumMod val="50000"/>
                  </a:schemeClr>
                </a:solidFill>
                <a:latin typeface="Franklin Gothic Medium"/>
                <a:cs typeface="Franklin Gothic Medium"/>
              </a:rPr>
              <a:t> </a:t>
            </a:r>
            <a:r>
              <a:rPr sz="3200" spc="-20" dirty="0">
                <a:solidFill>
                  <a:schemeClr val="accent5">
                    <a:lumMod val="50000"/>
                  </a:schemeClr>
                </a:solidFill>
                <a:latin typeface="Franklin Gothic Medium"/>
                <a:cs typeface="Franklin Gothic Medium"/>
              </a:rPr>
              <a:t>2</a:t>
            </a:r>
            <a:r>
              <a:rPr sz="3200" spc="-90" dirty="0">
                <a:solidFill>
                  <a:schemeClr val="accent5">
                    <a:lumMod val="50000"/>
                  </a:schemeClr>
                </a:solidFill>
                <a:latin typeface="Franklin Gothic Medium"/>
                <a:cs typeface="Franklin Gothic Medium"/>
              </a:rPr>
              <a:t>0</a:t>
            </a:r>
            <a:r>
              <a:rPr sz="3200" spc="-45" dirty="0">
                <a:solidFill>
                  <a:schemeClr val="accent5">
                    <a:lumMod val="50000"/>
                  </a:schemeClr>
                </a:solidFill>
                <a:latin typeface="Franklin Gothic Medium"/>
                <a:cs typeface="Franklin Gothic Medium"/>
              </a:rPr>
              <a:t>1</a:t>
            </a:r>
            <a:r>
              <a:rPr sz="3200" spc="-20" dirty="0">
                <a:solidFill>
                  <a:schemeClr val="accent5">
                    <a:lumMod val="50000"/>
                  </a:schemeClr>
                </a:solidFill>
                <a:latin typeface="Franklin Gothic Medium"/>
                <a:cs typeface="Franklin Gothic Medium"/>
              </a:rPr>
              <a:t>4 –</a:t>
            </a:r>
            <a:r>
              <a:rPr sz="3200" spc="-15" dirty="0">
                <a:solidFill>
                  <a:schemeClr val="accent5">
                    <a:lumMod val="50000"/>
                  </a:schemeClr>
                </a:solidFill>
                <a:latin typeface="Franklin Gothic Medium"/>
                <a:cs typeface="Franklin Gothic Medium"/>
              </a:rPr>
              <a:t> </a:t>
            </a:r>
            <a:r>
              <a:rPr sz="3200" spc="-20" dirty="0">
                <a:solidFill>
                  <a:schemeClr val="accent5">
                    <a:lumMod val="50000"/>
                  </a:schemeClr>
                </a:solidFill>
                <a:latin typeface="Franklin Gothic Medium"/>
                <a:cs typeface="Franklin Gothic Medium"/>
              </a:rPr>
              <a:t>2020</a:t>
            </a:r>
            <a:endParaRPr sz="3200" dirty="0">
              <a:solidFill>
                <a:schemeClr val="accent5">
                  <a:lumMod val="50000"/>
                </a:schemeClr>
              </a:solidFill>
              <a:latin typeface="Franklin Gothic Medium"/>
              <a:cs typeface="Franklin Gothic Medium"/>
            </a:endParaRPr>
          </a:p>
          <a:p>
            <a:pPr marL="195580">
              <a:lnSpc>
                <a:spcPct val="100000"/>
              </a:lnSpc>
            </a:pPr>
            <a:r>
              <a:rPr sz="3200" spc="-20" dirty="0">
                <a:solidFill>
                  <a:schemeClr val="accent5">
                    <a:lumMod val="50000"/>
                  </a:schemeClr>
                </a:solidFill>
                <a:latin typeface="Franklin Gothic Medium"/>
                <a:cs typeface="Franklin Gothic Medium"/>
              </a:rPr>
              <a:t>oprávnené</a:t>
            </a:r>
            <a:r>
              <a:rPr sz="3200" spc="25" dirty="0">
                <a:solidFill>
                  <a:schemeClr val="accent5">
                    <a:lumMod val="50000"/>
                  </a:schemeClr>
                </a:solidFill>
                <a:latin typeface="Franklin Gothic Medium"/>
                <a:cs typeface="Franklin Gothic Medium"/>
              </a:rPr>
              <a:t> </a:t>
            </a:r>
            <a:r>
              <a:rPr sz="3200" spc="-20" dirty="0">
                <a:solidFill>
                  <a:schemeClr val="accent5">
                    <a:lumMod val="50000"/>
                  </a:schemeClr>
                </a:solidFill>
                <a:latin typeface="Franklin Gothic Medium"/>
                <a:cs typeface="Franklin Gothic Medium"/>
              </a:rPr>
              <a:t>na</a:t>
            </a:r>
            <a:r>
              <a:rPr sz="3200" spc="15" dirty="0">
                <a:solidFill>
                  <a:schemeClr val="accent5">
                    <a:lumMod val="50000"/>
                  </a:schemeClr>
                </a:solidFill>
                <a:latin typeface="Franklin Gothic Medium"/>
                <a:cs typeface="Franklin Gothic Medium"/>
              </a:rPr>
              <a:t> </a:t>
            </a:r>
            <a:r>
              <a:rPr sz="3200" spc="-20" dirty="0">
                <a:solidFill>
                  <a:schemeClr val="accent5">
                    <a:lumMod val="50000"/>
                  </a:schemeClr>
                </a:solidFill>
                <a:latin typeface="Franklin Gothic Medium"/>
                <a:cs typeface="Franklin Gothic Medium"/>
              </a:rPr>
              <a:t>po</a:t>
            </a:r>
            <a:r>
              <a:rPr sz="3200" spc="-15" dirty="0">
                <a:solidFill>
                  <a:schemeClr val="accent5">
                    <a:lumMod val="50000"/>
                  </a:schemeClr>
                </a:solidFill>
                <a:latin typeface="Franklin Gothic Medium"/>
                <a:cs typeface="Franklin Gothic Medium"/>
              </a:rPr>
              <a:t>d</a:t>
            </a:r>
            <a:r>
              <a:rPr sz="3200" spc="-20" dirty="0">
                <a:solidFill>
                  <a:schemeClr val="accent5">
                    <a:lumMod val="50000"/>
                  </a:schemeClr>
                </a:solidFill>
                <a:latin typeface="Franklin Gothic Medium"/>
                <a:cs typeface="Franklin Gothic Medium"/>
              </a:rPr>
              <a:t>poru</a:t>
            </a:r>
            <a:r>
              <a:rPr sz="3200" spc="20" dirty="0">
                <a:solidFill>
                  <a:schemeClr val="accent5">
                    <a:lumMod val="50000"/>
                  </a:schemeClr>
                </a:solidFill>
                <a:latin typeface="Franklin Gothic Medium"/>
                <a:cs typeface="Franklin Gothic Medium"/>
              </a:rPr>
              <a:t> </a:t>
            </a:r>
            <a:r>
              <a:rPr sz="3200" spc="-15" dirty="0">
                <a:solidFill>
                  <a:schemeClr val="accent5">
                    <a:lumMod val="50000"/>
                  </a:schemeClr>
                </a:solidFill>
                <a:latin typeface="Franklin Gothic Medium"/>
                <a:cs typeface="Franklin Gothic Medium"/>
              </a:rPr>
              <a:t>v</a:t>
            </a:r>
            <a:r>
              <a:rPr sz="3200" spc="-5" dirty="0">
                <a:solidFill>
                  <a:schemeClr val="accent5">
                    <a:lumMod val="50000"/>
                  </a:schemeClr>
                </a:solidFill>
                <a:latin typeface="Franklin Gothic Medium"/>
                <a:cs typeface="Franklin Gothic Medium"/>
              </a:rPr>
              <a:t> </a:t>
            </a:r>
            <a:r>
              <a:rPr sz="3200" spc="-20" dirty="0">
                <a:solidFill>
                  <a:schemeClr val="accent5">
                    <a:lumMod val="50000"/>
                  </a:schemeClr>
                </a:solidFill>
                <a:latin typeface="Franklin Gothic Medium"/>
                <a:cs typeface="Franklin Gothic Medium"/>
              </a:rPr>
              <a:t>rámci</a:t>
            </a:r>
            <a:r>
              <a:rPr sz="3200" spc="25" dirty="0">
                <a:solidFill>
                  <a:schemeClr val="accent5">
                    <a:lumMod val="50000"/>
                  </a:schemeClr>
                </a:solidFill>
                <a:latin typeface="Franklin Gothic Medium"/>
                <a:cs typeface="Franklin Gothic Medium"/>
              </a:rPr>
              <a:t> </a:t>
            </a:r>
            <a:r>
              <a:rPr sz="3200" spc="-15" dirty="0" err="1">
                <a:solidFill>
                  <a:schemeClr val="accent5">
                    <a:lumMod val="50000"/>
                  </a:schemeClr>
                </a:solidFill>
                <a:latin typeface="Franklin Gothic Medium"/>
                <a:cs typeface="Franklin Gothic Medium"/>
              </a:rPr>
              <a:t>straté</a:t>
            </a:r>
            <a:r>
              <a:rPr sz="3200" spc="-20" dirty="0" err="1">
                <a:solidFill>
                  <a:schemeClr val="accent5">
                    <a:lumMod val="50000"/>
                  </a:schemeClr>
                </a:solidFill>
                <a:latin typeface="Franklin Gothic Medium"/>
                <a:cs typeface="Franklin Gothic Medium"/>
              </a:rPr>
              <a:t>g</a:t>
            </a:r>
            <a:r>
              <a:rPr sz="3200" dirty="0" err="1">
                <a:solidFill>
                  <a:schemeClr val="accent5">
                    <a:lumMod val="50000"/>
                  </a:schemeClr>
                </a:solidFill>
                <a:latin typeface="Franklin Gothic Medium"/>
                <a:cs typeface="Franklin Gothic Medium"/>
              </a:rPr>
              <a:t>i</a:t>
            </a:r>
            <a:r>
              <a:rPr sz="3200" spc="-20" dirty="0" err="1">
                <a:solidFill>
                  <a:schemeClr val="accent5">
                    <a:lumMod val="50000"/>
                  </a:schemeClr>
                </a:solidFill>
                <a:latin typeface="Franklin Gothic Medium"/>
                <a:cs typeface="Franklin Gothic Medium"/>
              </a:rPr>
              <a:t>e</a:t>
            </a:r>
            <a:r>
              <a:rPr sz="3200" spc="20" dirty="0">
                <a:solidFill>
                  <a:schemeClr val="accent5">
                    <a:lumMod val="50000"/>
                  </a:schemeClr>
                </a:solidFill>
                <a:latin typeface="Franklin Gothic Medium"/>
                <a:cs typeface="Franklin Gothic Medium"/>
              </a:rPr>
              <a:t> </a:t>
            </a:r>
            <a:r>
              <a:rPr sz="3200" spc="-25" dirty="0" smtClean="0">
                <a:solidFill>
                  <a:schemeClr val="accent5">
                    <a:lumMod val="50000"/>
                  </a:schemeClr>
                </a:solidFill>
                <a:latin typeface="Franklin Gothic Medium"/>
                <a:cs typeface="Franklin Gothic Medium"/>
              </a:rPr>
              <a:t>M</a:t>
            </a:r>
            <a:r>
              <a:rPr sz="3200" spc="-20" dirty="0" smtClean="0">
                <a:solidFill>
                  <a:schemeClr val="accent5">
                    <a:lumMod val="50000"/>
                  </a:schemeClr>
                </a:solidFill>
                <a:latin typeface="Franklin Gothic Medium"/>
                <a:cs typeface="Franklin Gothic Medium"/>
              </a:rPr>
              <a:t>AS</a:t>
            </a:r>
            <a:endParaRPr sz="3200" dirty="0">
              <a:solidFill>
                <a:schemeClr val="accent5">
                  <a:lumMod val="50000"/>
                </a:schemeClr>
              </a:solidFill>
              <a:latin typeface="Franklin Gothic Medium"/>
              <a:cs typeface="Franklin Gothic Medium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/>
          <p:nvPr/>
        </p:nvSpPr>
        <p:spPr>
          <a:xfrm>
            <a:off x="3675888" y="1033272"/>
            <a:ext cx="688848" cy="42062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455930" y="533400"/>
            <a:ext cx="8229600" cy="1252728"/>
          </a:xfrm>
          <a:prstGeom prst="rect">
            <a:avLst/>
          </a:prstGeom>
        </p:spPr>
        <p:txBody>
          <a:bodyPr vert="horz" wrap="square" lIns="0" tIns="171811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b="0" spc="-10" dirty="0">
                <a:solidFill>
                  <a:srgbClr val="4E3A2F"/>
                </a:solidFill>
                <a:latin typeface="Franklin Gothic Medium"/>
                <a:cs typeface="Franklin Gothic Medium"/>
              </a:rPr>
              <a:t>I</a:t>
            </a:r>
            <a:r>
              <a:rPr b="0" spc="-60" dirty="0">
                <a:solidFill>
                  <a:srgbClr val="4E3A2F"/>
                </a:solidFill>
                <a:latin typeface="Franklin Gothic Medium"/>
                <a:cs typeface="Franklin Gothic Medium"/>
              </a:rPr>
              <a:t>R</a:t>
            </a:r>
            <a:r>
              <a:rPr b="0" dirty="0">
                <a:solidFill>
                  <a:srgbClr val="4E3A2F"/>
                </a:solidFill>
                <a:latin typeface="Franklin Gothic Medium"/>
                <a:cs typeface="Franklin Gothic Medium"/>
              </a:rPr>
              <a:t>OP</a:t>
            </a:r>
            <a:r>
              <a:rPr b="0" spc="10" dirty="0">
                <a:solidFill>
                  <a:srgbClr val="4E3A2F"/>
                </a:solidFill>
                <a:latin typeface="Times New Roman"/>
                <a:cs typeface="Times New Roman"/>
              </a:rPr>
              <a:t> </a:t>
            </a:r>
            <a:r>
              <a:rPr b="0" spc="-5" dirty="0">
                <a:solidFill>
                  <a:srgbClr val="4E3A2F"/>
                </a:solidFill>
                <a:latin typeface="Franklin Gothic Medium"/>
                <a:cs typeface="Franklin Gothic Medium"/>
              </a:rPr>
              <a:t>2</a:t>
            </a:r>
            <a:r>
              <a:rPr b="0" spc="-105" dirty="0">
                <a:solidFill>
                  <a:srgbClr val="4E3A2F"/>
                </a:solidFill>
                <a:latin typeface="Franklin Gothic Medium"/>
                <a:cs typeface="Franklin Gothic Medium"/>
              </a:rPr>
              <a:t>0</a:t>
            </a:r>
            <a:r>
              <a:rPr b="0" spc="-25" dirty="0">
                <a:solidFill>
                  <a:srgbClr val="4E3A2F"/>
                </a:solidFill>
                <a:latin typeface="Franklin Gothic Medium"/>
                <a:cs typeface="Franklin Gothic Medium"/>
              </a:rPr>
              <a:t>1</a:t>
            </a:r>
            <a:r>
              <a:rPr b="0" dirty="0">
                <a:solidFill>
                  <a:srgbClr val="4E3A2F"/>
                </a:solidFill>
                <a:latin typeface="Franklin Gothic Medium"/>
                <a:cs typeface="Franklin Gothic Medium"/>
              </a:rPr>
              <a:t>4</a:t>
            </a:r>
            <a:r>
              <a:rPr b="0" spc="5" dirty="0">
                <a:solidFill>
                  <a:srgbClr val="4E3A2F"/>
                </a:solidFill>
                <a:latin typeface="Times New Roman"/>
                <a:cs typeface="Times New Roman"/>
              </a:rPr>
              <a:t> </a:t>
            </a:r>
            <a:r>
              <a:rPr b="0" spc="-10" dirty="0">
                <a:solidFill>
                  <a:srgbClr val="4E3A2F"/>
                </a:solidFill>
                <a:latin typeface="Franklin Gothic Medium"/>
                <a:cs typeface="Franklin Gothic Medium"/>
              </a:rPr>
              <a:t>-</a:t>
            </a:r>
            <a:r>
              <a:rPr b="0" spc="5" dirty="0">
                <a:solidFill>
                  <a:srgbClr val="4E3A2F"/>
                </a:solidFill>
                <a:latin typeface="Times New Roman"/>
                <a:cs typeface="Times New Roman"/>
              </a:rPr>
              <a:t> </a:t>
            </a:r>
            <a:r>
              <a:rPr b="0" dirty="0">
                <a:solidFill>
                  <a:srgbClr val="4E3A2F"/>
                </a:solidFill>
                <a:latin typeface="Franklin Gothic Medium"/>
                <a:cs typeface="Franklin Gothic Medium"/>
              </a:rPr>
              <a:t>2020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383540" y="2590800"/>
            <a:ext cx="8301990" cy="31854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356870" algn="l"/>
              </a:tabLst>
            </a:pPr>
            <a:r>
              <a:rPr sz="1650" spc="10" dirty="0">
                <a:solidFill>
                  <a:srgbClr val="F0A12D"/>
                </a:solidFill>
                <a:latin typeface="Times New Roman"/>
                <a:cs typeface="Times New Roman"/>
              </a:rPr>
              <a:t>	</a:t>
            </a:r>
            <a:r>
              <a:rPr sz="2400" b="1" spc="0" dirty="0">
                <a:solidFill>
                  <a:srgbClr val="7B4A3A"/>
                </a:solidFill>
                <a:latin typeface="Franklin Gothic Book"/>
                <a:cs typeface="Franklin Gothic Book"/>
              </a:rPr>
              <a:t>P</a:t>
            </a:r>
            <a:r>
              <a:rPr sz="2400" b="1" spc="20" dirty="0">
                <a:solidFill>
                  <a:srgbClr val="7B4A3A"/>
                </a:solidFill>
                <a:latin typeface="Franklin Gothic Book"/>
                <a:cs typeface="Franklin Gothic Book"/>
              </a:rPr>
              <a:t>r</a:t>
            </a:r>
            <a:r>
              <a:rPr sz="2400" b="1" spc="-10" dirty="0">
                <a:solidFill>
                  <a:srgbClr val="7B4A3A"/>
                </a:solidFill>
                <a:latin typeface="Franklin Gothic Book"/>
                <a:cs typeface="Franklin Gothic Book"/>
              </a:rPr>
              <a:t>i</a:t>
            </a:r>
            <a:r>
              <a:rPr sz="2400" b="1" dirty="0">
                <a:solidFill>
                  <a:srgbClr val="7B4A3A"/>
                </a:solidFill>
                <a:latin typeface="Franklin Gothic Book"/>
                <a:cs typeface="Franklin Gothic Book"/>
              </a:rPr>
              <a:t>or</a:t>
            </a:r>
            <a:r>
              <a:rPr sz="2400" b="1" spc="-5" dirty="0">
                <a:solidFill>
                  <a:srgbClr val="7B4A3A"/>
                </a:solidFill>
                <a:latin typeface="Franklin Gothic Book"/>
                <a:cs typeface="Franklin Gothic Book"/>
              </a:rPr>
              <a:t>i</a:t>
            </a:r>
            <a:r>
              <a:rPr sz="2400" b="1" dirty="0">
                <a:solidFill>
                  <a:srgbClr val="7B4A3A"/>
                </a:solidFill>
                <a:latin typeface="Franklin Gothic Book"/>
                <a:cs typeface="Franklin Gothic Book"/>
              </a:rPr>
              <a:t>tná</a:t>
            </a:r>
            <a:r>
              <a:rPr sz="2400" b="1" spc="-65" dirty="0">
                <a:solidFill>
                  <a:srgbClr val="7B4A3A"/>
                </a:solidFill>
                <a:latin typeface="Franklin Gothic Book"/>
                <a:cs typeface="Franklin Gothic Book"/>
              </a:rPr>
              <a:t> </a:t>
            </a:r>
            <a:r>
              <a:rPr sz="2400" b="1" spc="20" dirty="0">
                <a:solidFill>
                  <a:srgbClr val="7B4A3A"/>
                </a:solidFill>
                <a:latin typeface="Franklin Gothic Book"/>
                <a:cs typeface="Franklin Gothic Book"/>
              </a:rPr>
              <a:t>o</a:t>
            </a:r>
            <a:r>
              <a:rPr sz="2400" b="1" dirty="0">
                <a:solidFill>
                  <a:srgbClr val="7B4A3A"/>
                </a:solidFill>
                <a:latin typeface="Franklin Gothic Book"/>
                <a:cs typeface="Franklin Gothic Book"/>
              </a:rPr>
              <a:t>s</a:t>
            </a:r>
            <a:r>
              <a:rPr sz="2400" b="1" spc="-10" dirty="0">
                <a:solidFill>
                  <a:srgbClr val="7B4A3A"/>
                </a:solidFill>
                <a:latin typeface="Franklin Gothic Book"/>
                <a:cs typeface="Franklin Gothic Book"/>
              </a:rPr>
              <a:t> </a:t>
            </a:r>
            <a:r>
              <a:rPr sz="2400" b="1" spc="30" dirty="0">
                <a:solidFill>
                  <a:srgbClr val="7B4A3A"/>
                </a:solidFill>
                <a:latin typeface="Franklin Gothic Book"/>
                <a:cs typeface="Franklin Gothic Book"/>
              </a:rPr>
              <a:t>č</a:t>
            </a:r>
            <a:r>
              <a:rPr sz="2400" b="1" dirty="0">
                <a:solidFill>
                  <a:srgbClr val="7B4A3A"/>
                </a:solidFill>
                <a:latin typeface="Franklin Gothic Book"/>
                <a:cs typeface="Franklin Gothic Book"/>
              </a:rPr>
              <a:t>.</a:t>
            </a:r>
            <a:r>
              <a:rPr sz="2400" b="1" spc="-25" dirty="0">
                <a:solidFill>
                  <a:srgbClr val="7B4A3A"/>
                </a:solidFill>
                <a:latin typeface="Franklin Gothic Book"/>
                <a:cs typeface="Franklin Gothic Book"/>
              </a:rPr>
              <a:t> </a:t>
            </a:r>
            <a:r>
              <a:rPr sz="2400" b="1" spc="15" dirty="0">
                <a:solidFill>
                  <a:srgbClr val="7B4A3A"/>
                </a:solidFill>
                <a:latin typeface="Franklin Gothic Book"/>
                <a:cs typeface="Franklin Gothic Book"/>
              </a:rPr>
              <a:t>5</a:t>
            </a:r>
            <a:r>
              <a:rPr sz="2400" b="1" dirty="0">
                <a:solidFill>
                  <a:srgbClr val="7B4A3A"/>
                </a:solidFill>
                <a:latin typeface="Franklin Gothic Book"/>
                <a:cs typeface="Franklin Gothic Book"/>
              </a:rPr>
              <a:t>:</a:t>
            </a:r>
            <a:r>
              <a:rPr sz="2400" b="1" spc="-45" dirty="0">
                <a:solidFill>
                  <a:srgbClr val="7B4A3A"/>
                </a:solidFill>
                <a:latin typeface="Franklin Gothic Book"/>
                <a:cs typeface="Franklin Gothic Book"/>
              </a:rPr>
              <a:t> </a:t>
            </a:r>
            <a:r>
              <a:rPr sz="2400" b="1" dirty="0">
                <a:solidFill>
                  <a:srgbClr val="7B4A3A"/>
                </a:solidFill>
                <a:latin typeface="Franklin Gothic Book"/>
                <a:cs typeface="Franklin Gothic Book"/>
              </a:rPr>
              <a:t>M</a:t>
            </a:r>
            <a:r>
              <a:rPr sz="2400" b="1" spc="15" dirty="0">
                <a:solidFill>
                  <a:srgbClr val="7B4A3A"/>
                </a:solidFill>
                <a:latin typeface="Franklin Gothic Book"/>
                <a:cs typeface="Franklin Gothic Book"/>
              </a:rPr>
              <a:t>ie</a:t>
            </a:r>
            <a:r>
              <a:rPr sz="2400" b="1" spc="10" dirty="0">
                <a:solidFill>
                  <a:srgbClr val="7B4A3A"/>
                </a:solidFill>
                <a:latin typeface="Franklin Gothic Book"/>
                <a:cs typeface="Franklin Gothic Book"/>
              </a:rPr>
              <a:t>s</a:t>
            </a:r>
            <a:r>
              <a:rPr sz="2400" b="1" dirty="0">
                <a:solidFill>
                  <a:srgbClr val="7B4A3A"/>
                </a:solidFill>
                <a:latin typeface="Franklin Gothic Book"/>
                <a:cs typeface="Franklin Gothic Book"/>
              </a:rPr>
              <a:t>t</a:t>
            </a:r>
            <a:r>
              <a:rPr sz="2400" b="1" spc="-50" dirty="0">
                <a:solidFill>
                  <a:srgbClr val="7B4A3A"/>
                </a:solidFill>
                <a:latin typeface="Franklin Gothic Book"/>
                <a:cs typeface="Franklin Gothic Book"/>
              </a:rPr>
              <a:t>n</a:t>
            </a:r>
            <a:r>
              <a:rPr sz="2400" b="1" spc="-10" dirty="0">
                <a:solidFill>
                  <a:srgbClr val="7B4A3A"/>
                </a:solidFill>
                <a:latin typeface="Franklin Gothic Book"/>
                <a:cs typeface="Franklin Gothic Book"/>
              </a:rPr>
              <a:t>y</a:t>
            </a:r>
            <a:r>
              <a:rPr sz="2400" b="1" spc="-60" dirty="0">
                <a:solidFill>
                  <a:srgbClr val="7B4A3A"/>
                </a:solidFill>
                <a:latin typeface="Franklin Gothic Book"/>
                <a:cs typeface="Franklin Gothic Book"/>
              </a:rPr>
              <a:t> </a:t>
            </a:r>
            <a:r>
              <a:rPr sz="2400" b="1" spc="-25" dirty="0">
                <a:solidFill>
                  <a:srgbClr val="7B4A3A"/>
                </a:solidFill>
                <a:latin typeface="Franklin Gothic Book"/>
                <a:cs typeface="Franklin Gothic Book"/>
              </a:rPr>
              <a:t>r</a:t>
            </a:r>
            <a:r>
              <a:rPr sz="2400" b="1" spc="20" dirty="0">
                <a:solidFill>
                  <a:srgbClr val="7B4A3A"/>
                </a:solidFill>
                <a:latin typeface="Franklin Gothic Book"/>
                <a:cs typeface="Franklin Gothic Book"/>
              </a:rPr>
              <a:t>o</a:t>
            </a:r>
            <a:r>
              <a:rPr sz="2400" b="1" dirty="0">
                <a:solidFill>
                  <a:srgbClr val="7B4A3A"/>
                </a:solidFill>
                <a:latin typeface="Franklin Gothic Book"/>
                <a:cs typeface="Franklin Gothic Book"/>
              </a:rPr>
              <a:t>z</a:t>
            </a:r>
            <a:r>
              <a:rPr sz="2400" b="1" spc="-40" dirty="0">
                <a:solidFill>
                  <a:srgbClr val="7B4A3A"/>
                </a:solidFill>
                <a:latin typeface="Franklin Gothic Book"/>
                <a:cs typeface="Franklin Gothic Book"/>
              </a:rPr>
              <a:t>v</a:t>
            </a:r>
            <a:r>
              <a:rPr sz="2400" b="1" dirty="0">
                <a:solidFill>
                  <a:srgbClr val="7B4A3A"/>
                </a:solidFill>
                <a:latin typeface="Franklin Gothic Book"/>
                <a:cs typeface="Franklin Gothic Book"/>
              </a:rPr>
              <a:t>oj</a:t>
            </a:r>
            <a:r>
              <a:rPr sz="2400" b="1" spc="-65" dirty="0">
                <a:solidFill>
                  <a:srgbClr val="7B4A3A"/>
                </a:solidFill>
                <a:latin typeface="Franklin Gothic Book"/>
                <a:cs typeface="Franklin Gothic Book"/>
              </a:rPr>
              <a:t> </a:t>
            </a:r>
            <a:r>
              <a:rPr sz="2400" b="1" spc="-40" dirty="0">
                <a:solidFill>
                  <a:srgbClr val="7B4A3A"/>
                </a:solidFill>
                <a:latin typeface="Franklin Gothic Book"/>
                <a:cs typeface="Franklin Gothic Book"/>
              </a:rPr>
              <a:t>v</a:t>
            </a:r>
            <a:r>
              <a:rPr sz="2400" b="1" spc="15" dirty="0">
                <a:solidFill>
                  <a:srgbClr val="7B4A3A"/>
                </a:solidFill>
                <a:latin typeface="Franklin Gothic Book"/>
                <a:cs typeface="Franklin Gothic Book"/>
              </a:rPr>
              <a:t>e</a:t>
            </a:r>
            <a:r>
              <a:rPr sz="2400" b="1" spc="20" dirty="0">
                <a:solidFill>
                  <a:srgbClr val="7B4A3A"/>
                </a:solidFill>
                <a:latin typeface="Franklin Gothic Book"/>
                <a:cs typeface="Franklin Gothic Book"/>
              </a:rPr>
              <a:t>d</a:t>
            </a:r>
            <a:r>
              <a:rPr sz="2400" b="1" spc="15" dirty="0">
                <a:solidFill>
                  <a:srgbClr val="7B4A3A"/>
                </a:solidFill>
                <a:latin typeface="Franklin Gothic Book"/>
                <a:cs typeface="Franklin Gothic Book"/>
              </a:rPr>
              <a:t>e</a:t>
            </a:r>
            <a:r>
              <a:rPr sz="2400" b="1" dirty="0">
                <a:solidFill>
                  <a:srgbClr val="7B4A3A"/>
                </a:solidFill>
                <a:latin typeface="Franklin Gothic Book"/>
                <a:cs typeface="Franklin Gothic Book"/>
              </a:rPr>
              <a:t>n</a:t>
            </a:r>
            <a:r>
              <a:rPr sz="2400" b="1" spc="-10" dirty="0">
                <a:solidFill>
                  <a:srgbClr val="7B4A3A"/>
                </a:solidFill>
                <a:latin typeface="Franklin Gothic Book"/>
                <a:cs typeface="Franklin Gothic Book"/>
              </a:rPr>
              <a:t>ý</a:t>
            </a:r>
            <a:r>
              <a:rPr sz="2400" b="1" spc="-65" dirty="0">
                <a:solidFill>
                  <a:srgbClr val="7B4A3A"/>
                </a:solidFill>
                <a:latin typeface="Franklin Gothic Book"/>
                <a:cs typeface="Franklin Gothic Book"/>
              </a:rPr>
              <a:t> </a:t>
            </a:r>
            <a:r>
              <a:rPr sz="2400" b="1" spc="-25" dirty="0">
                <a:solidFill>
                  <a:srgbClr val="7B4A3A"/>
                </a:solidFill>
                <a:latin typeface="Franklin Gothic Book"/>
                <a:cs typeface="Franklin Gothic Book"/>
              </a:rPr>
              <a:t>k</a:t>
            </a:r>
            <a:r>
              <a:rPr sz="2400" b="1" spc="20" dirty="0">
                <a:solidFill>
                  <a:srgbClr val="7B4A3A"/>
                </a:solidFill>
                <a:latin typeface="Franklin Gothic Book"/>
                <a:cs typeface="Franklin Gothic Book"/>
              </a:rPr>
              <a:t>o</a:t>
            </a:r>
            <a:r>
              <a:rPr sz="2400" b="1" spc="10" dirty="0">
                <a:solidFill>
                  <a:srgbClr val="7B4A3A"/>
                </a:solidFill>
                <a:latin typeface="Franklin Gothic Book"/>
                <a:cs typeface="Franklin Gothic Book"/>
              </a:rPr>
              <a:t>m</a:t>
            </a:r>
            <a:r>
              <a:rPr sz="2400" b="1" dirty="0">
                <a:solidFill>
                  <a:srgbClr val="7B4A3A"/>
                </a:solidFill>
                <a:latin typeface="Franklin Gothic Book"/>
                <a:cs typeface="Franklin Gothic Book"/>
              </a:rPr>
              <a:t>u</a:t>
            </a:r>
            <a:r>
              <a:rPr sz="2400" b="1" spc="-10" dirty="0">
                <a:solidFill>
                  <a:srgbClr val="7B4A3A"/>
                </a:solidFill>
                <a:latin typeface="Franklin Gothic Book"/>
                <a:cs typeface="Franklin Gothic Book"/>
              </a:rPr>
              <a:t>ni</a:t>
            </a:r>
            <a:r>
              <a:rPr sz="2400" b="1" spc="-40" dirty="0">
                <a:solidFill>
                  <a:srgbClr val="7B4A3A"/>
                </a:solidFill>
                <a:latin typeface="Franklin Gothic Book"/>
                <a:cs typeface="Franklin Gothic Book"/>
              </a:rPr>
              <a:t>t</a:t>
            </a:r>
            <a:r>
              <a:rPr sz="2400" b="1" spc="20" dirty="0">
                <a:solidFill>
                  <a:srgbClr val="7B4A3A"/>
                </a:solidFill>
                <a:latin typeface="Franklin Gothic Book"/>
                <a:cs typeface="Franklin Gothic Book"/>
              </a:rPr>
              <a:t>o</a:t>
            </a:r>
            <a:r>
              <a:rPr sz="2400" b="1" dirty="0">
                <a:solidFill>
                  <a:srgbClr val="7B4A3A"/>
                </a:solidFill>
                <a:latin typeface="Franklin Gothic Book"/>
                <a:cs typeface="Franklin Gothic Book"/>
              </a:rPr>
              <a:t>u</a:t>
            </a:r>
            <a:endParaRPr sz="2400" dirty="0">
              <a:latin typeface="Franklin Gothic Book"/>
              <a:cs typeface="Franklin Gothic Book"/>
            </a:endParaRPr>
          </a:p>
          <a:p>
            <a:pPr marL="356870" marR="202565" indent="-344805">
              <a:lnSpc>
                <a:spcPct val="100000"/>
              </a:lnSpc>
              <a:spcBef>
                <a:spcPts val="575"/>
              </a:spcBef>
              <a:tabLst>
                <a:tab pos="356870" algn="l"/>
              </a:tabLst>
            </a:pPr>
            <a:r>
              <a:rPr sz="1650" spc="10" dirty="0">
                <a:solidFill>
                  <a:srgbClr val="F0A12D"/>
                </a:solidFill>
                <a:latin typeface="Times New Roman"/>
                <a:cs typeface="Times New Roman"/>
              </a:rPr>
              <a:t>	</a:t>
            </a:r>
            <a:r>
              <a:rPr sz="2400" b="1" spc="20" dirty="0">
                <a:solidFill>
                  <a:srgbClr val="4E3A2F"/>
                </a:solidFill>
                <a:latin typeface="Franklin Gothic Book"/>
                <a:cs typeface="Franklin Gothic Book"/>
              </a:rPr>
              <a:t>I</a:t>
            </a:r>
            <a:r>
              <a:rPr sz="2400" b="1" spc="-30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2400" b="1" spc="-40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2400" b="1" spc="20" dirty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2400" b="1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s</a:t>
            </a:r>
            <a:r>
              <a:rPr sz="2400" b="1" dirty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2400" b="1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i</a:t>
            </a:r>
            <a:r>
              <a:rPr sz="2400" b="1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č</a:t>
            </a:r>
            <a:r>
              <a:rPr sz="2400" b="1" dirty="0">
                <a:solidFill>
                  <a:srgbClr val="4E3A2F"/>
                </a:solidFill>
                <a:latin typeface="Franklin Gothic Book"/>
                <a:cs typeface="Franklin Gothic Book"/>
              </a:rPr>
              <a:t>ná</a:t>
            </a:r>
            <a:r>
              <a:rPr sz="2400" b="1" spc="-7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2400" b="1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p</a:t>
            </a:r>
            <a:r>
              <a:rPr sz="2400" b="1" spc="20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2400" b="1" spc="15" dirty="0">
                <a:solidFill>
                  <a:srgbClr val="4E3A2F"/>
                </a:solidFill>
                <a:latin typeface="Franklin Gothic Book"/>
                <a:cs typeface="Franklin Gothic Book"/>
              </a:rPr>
              <a:t>i</a:t>
            </a:r>
            <a:r>
              <a:rPr sz="2400" b="1" dirty="0">
                <a:solidFill>
                  <a:srgbClr val="4E3A2F"/>
                </a:solidFill>
                <a:latin typeface="Franklin Gothic Book"/>
                <a:cs typeface="Franklin Gothic Book"/>
              </a:rPr>
              <a:t>or</a:t>
            </a:r>
            <a:r>
              <a:rPr sz="2400" b="1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i</a:t>
            </a:r>
            <a:r>
              <a:rPr sz="2400" b="1" dirty="0">
                <a:solidFill>
                  <a:srgbClr val="4E3A2F"/>
                </a:solidFill>
                <a:latin typeface="Franklin Gothic Book"/>
                <a:cs typeface="Franklin Gothic Book"/>
              </a:rPr>
              <a:t>ta</a:t>
            </a:r>
            <a:r>
              <a:rPr sz="2400" b="1" spc="-6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2400" b="1" spc="30" dirty="0">
                <a:solidFill>
                  <a:srgbClr val="4E3A2F"/>
                </a:solidFill>
                <a:latin typeface="Franklin Gothic Book"/>
                <a:cs typeface="Franklin Gothic Book"/>
              </a:rPr>
              <a:t>č</a:t>
            </a:r>
            <a:r>
              <a:rPr sz="2400" b="1" dirty="0">
                <a:solidFill>
                  <a:srgbClr val="4E3A2F"/>
                </a:solidFill>
                <a:latin typeface="Franklin Gothic Book"/>
                <a:cs typeface="Franklin Gothic Book"/>
              </a:rPr>
              <a:t>.</a:t>
            </a:r>
            <a:r>
              <a:rPr sz="2400" b="1" spc="-2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2400" b="1" spc="15" dirty="0">
                <a:solidFill>
                  <a:srgbClr val="4E3A2F"/>
                </a:solidFill>
                <a:latin typeface="Franklin Gothic Book"/>
                <a:cs typeface="Franklin Gothic Book"/>
              </a:rPr>
              <a:t>5</a:t>
            </a:r>
            <a:r>
              <a:rPr sz="2400" b="1" spc="-70" dirty="0">
                <a:solidFill>
                  <a:srgbClr val="4E3A2F"/>
                </a:solidFill>
                <a:latin typeface="Franklin Gothic Book"/>
                <a:cs typeface="Franklin Gothic Book"/>
              </a:rPr>
              <a:t>.</a:t>
            </a:r>
            <a:r>
              <a:rPr sz="2400" b="1" spc="15" dirty="0">
                <a:solidFill>
                  <a:srgbClr val="4E3A2F"/>
                </a:solidFill>
                <a:latin typeface="Franklin Gothic Book"/>
                <a:cs typeface="Franklin Gothic Book"/>
              </a:rPr>
              <a:t>1</a:t>
            </a:r>
            <a:r>
              <a:rPr sz="2400" b="1" dirty="0">
                <a:solidFill>
                  <a:srgbClr val="4E3A2F"/>
                </a:solidFill>
                <a:latin typeface="Franklin Gothic Book"/>
                <a:cs typeface="Franklin Gothic Book"/>
              </a:rPr>
              <a:t>:</a:t>
            </a:r>
            <a:r>
              <a:rPr sz="2400" b="1" spc="-7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2400" b="1" spc="20" dirty="0">
                <a:solidFill>
                  <a:srgbClr val="4E3A2F"/>
                </a:solidFill>
                <a:latin typeface="Franklin Gothic Book"/>
                <a:cs typeface="Franklin Gothic Book"/>
              </a:rPr>
              <a:t>Z</a:t>
            </a:r>
            <a:r>
              <a:rPr sz="2400" b="1" spc="25" dirty="0">
                <a:solidFill>
                  <a:srgbClr val="4E3A2F"/>
                </a:solidFill>
                <a:latin typeface="Franklin Gothic Book"/>
                <a:cs typeface="Franklin Gothic Book"/>
              </a:rPr>
              <a:t>á</a:t>
            </a:r>
            <a:r>
              <a:rPr sz="2400" b="1" spc="0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2400" b="1" dirty="0">
                <a:solidFill>
                  <a:srgbClr val="4E3A2F"/>
                </a:solidFill>
                <a:latin typeface="Franklin Gothic Book"/>
                <a:cs typeface="Franklin Gothic Book"/>
              </a:rPr>
              <a:t>ä</a:t>
            </a:r>
            <a:r>
              <a:rPr sz="2400" b="1" spc="0" dirty="0">
                <a:solidFill>
                  <a:srgbClr val="4E3A2F"/>
                </a:solidFill>
                <a:latin typeface="Franklin Gothic Book"/>
                <a:cs typeface="Franklin Gothic Book"/>
              </a:rPr>
              <a:t>z</a:t>
            </a:r>
            <a:r>
              <a:rPr sz="2400" b="1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2400" b="1" dirty="0">
                <a:solidFill>
                  <a:srgbClr val="4E3A2F"/>
                </a:solidFill>
                <a:latin typeface="Franklin Gothic Book"/>
                <a:cs typeface="Franklin Gothic Book"/>
              </a:rPr>
              <a:t>é</a:t>
            </a:r>
            <a:r>
              <a:rPr sz="2400" b="1" spc="-7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2400" b="1" spc="15" dirty="0">
                <a:solidFill>
                  <a:srgbClr val="4E3A2F"/>
                </a:solidFill>
                <a:latin typeface="Franklin Gothic Book"/>
                <a:cs typeface="Franklin Gothic Book"/>
              </a:rPr>
              <a:t>i</a:t>
            </a:r>
            <a:r>
              <a:rPr sz="2400" b="1" spc="-30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2400" b="1" spc="-40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2400" b="1" spc="20" dirty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2400" b="1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s</a:t>
            </a:r>
            <a:r>
              <a:rPr sz="2400" b="1" dirty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2400" b="1" spc="-5" dirty="0">
                <a:solidFill>
                  <a:srgbClr val="4E3A2F"/>
                </a:solidFill>
                <a:latin typeface="Franklin Gothic Book"/>
                <a:cs typeface="Franklin Gothic Book"/>
              </a:rPr>
              <a:t>í</a:t>
            </a:r>
            <a:r>
              <a:rPr sz="2400" b="1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ci</a:t>
            </a:r>
            <a:r>
              <a:rPr sz="2400" b="1" dirty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2400" b="1" spc="-6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2400" b="1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2400" b="1" spc="20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2400" b="1" spc="25" dirty="0">
                <a:solidFill>
                  <a:srgbClr val="4E3A2F"/>
                </a:solidFill>
                <a:latin typeface="Franklin Gothic Book"/>
                <a:cs typeface="Franklin Gothic Book"/>
              </a:rPr>
              <a:t>rá</a:t>
            </a:r>
            <a:r>
              <a:rPr sz="2400" b="1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m</a:t>
            </a:r>
            <a:r>
              <a:rPr sz="2400" b="1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c</a:t>
            </a:r>
            <a:r>
              <a:rPr sz="2400" b="1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i</a:t>
            </a:r>
            <a:r>
              <a:rPr sz="2400" b="1" spc="-6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2400" b="1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s</a:t>
            </a:r>
            <a:r>
              <a:rPr sz="2400" b="1" spc="25" dirty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2400" b="1" spc="20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2400" b="1" dirty="0">
                <a:solidFill>
                  <a:srgbClr val="4E3A2F"/>
                </a:solidFill>
                <a:latin typeface="Franklin Gothic Book"/>
                <a:cs typeface="Franklin Gothic Book"/>
              </a:rPr>
              <a:t>a</a:t>
            </a:r>
            <a:r>
              <a:rPr sz="2400" b="1" spc="5" dirty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2400" b="1" dirty="0">
                <a:solidFill>
                  <a:srgbClr val="4E3A2F"/>
                </a:solidFill>
                <a:latin typeface="Franklin Gothic Book"/>
                <a:cs typeface="Franklin Gothic Book"/>
              </a:rPr>
              <a:t>é</a:t>
            </a:r>
            <a:r>
              <a:rPr sz="2400" b="1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g</a:t>
            </a:r>
            <a:r>
              <a:rPr sz="2400" b="1" spc="-30" dirty="0">
                <a:solidFill>
                  <a:srgbClr val="4E3A2F"/>
                </a:solidFill>
                <a:latin typeface="Franklin Gothic Book"/>
                <a:cs typeface="Franklin Gothic Book"/>
              </a:rPr>
              <a:t>i</a:t>
            </a:r>
            <a:r>
              <a:rPr sz="2400" b="1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í </a:t>
            </a:r>
            <a:r>
              <a:rPr sz="2400" b="1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m</a:t>
            </a:r>
            <a:r>
              <a:rPr sz="2400" b="1" spc="15" dirty="0">
                <a:solidFill>
                  <a:srgbClr val="4E3A2F"/>
                </a:solidFill>
                <a:latin typeface="Franklin Gothic Book"/>
                <a:cs typeface="Franklin Gothic Book"/>
              </a:rPr>
              <a:t>i</a:t>
            </a:r>
            <a:r>
              <a:rPr sz="2400" b="1" spc="20" dirty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2400" b="1" spc="-10" dirty="0">
                <a:solidFill>
                  <a:srgbClr val="4E3A2F"/>
                </a:solidFill>
                <a:latin typeface="Franklin Gothic Book"/>
                <a:cs typeface="Franklin Gothic Book"/>
              </a:rPr>
              <a:t>s</a:t>
            </a:r>
            <a:r>
              <a:rPr sz="2400" b="1" dirty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2400" b="1" spc="25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2400" b="1" dirty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2400" b="1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h</a:t>
            </a:r>
            <a:r>
              <a:rPr sz="2400" b="1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2400" b="1" spc="-6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2400" b="1" spc="-25" dirty="0">
                <a:solidFill>
                  <a:srgbClr val="4E3A2F"/>
                </a:solidFill>
                <a:latin typeface="Franklin Gothic Book"/>
                <a:cs typeface="Franklin Gothic Book"/>
              </a:rPr>
              <a:t>r</a:t>
            </a:r>
            <a:r>
              <a:rPr sz="2400" b="1" spc="20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2400" b="1" dirty="0">
                <a:solidFill>
                  <a:srgbClr val="4E3A2F"/>
                </a:solidFill>
                <a:latin typeface="Franklin Gothic Book"/>
                <a:cs typeface="Franklin Gothic Book"/>
              </a:rPr>
              <a:t>z</a:t>
            </a:r>
            <a:r>
              <a:rPr sz="2400" b="1" spc="-40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2400" b="1" dirty="0">
                <a:solidFill>
                  <a:srgbClr val="4E3A2F"/>
                </a:solidFill>
                <a:latin typeface="Franklin Gothic Book"/>
                <a:cs typeface="Franklin Gothic Book"/>
              </a:rPr>
              <a:t>oja</a:t>
            </a:r>
            <a:r>
              <a:rPr sz="2400" b="1" spc="-6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2400" b="1" spc="-40" dirty="0">
                <a:solidFill>
                  <a:srgbClr val="4E3A2F"/>
                </a:solidFill>
                <a:latin typeface="Franklin Gothic Book"/>
                <a:cs typeface="Franklin Gothic Book"/>
              </a:rPr>
              <a:t>v</a:t>
            </a:r>
            <a:r>
              <a:rPr sz="2400" b="1" spc="20" dirty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2400" b="1" spc="25" dirty="0">
                <a:solidFill>
                  <a:srgbClr val="4E3A2F"/>
                </a:solidFill>
                <a:latin typeface="Franklin Gothic Book"/>
                <a:cs typeface="Franklin Gothic Book"/>
              </a:rPr>
              <a:t>d</a:t>
            </a:r>
            <a:r>
              <a:rPr sz="2400" b="1" spc="20" dirty="0">
                <a:solidFill>
                  <a:srgbClr val="4E3A2F"/>
                </a:solidFill>
                <a:latin typeface="Franklin Gothic Book"/>
                <a:cs typeface="Franklin Gothic Book"/>
              </a:rPr>
              <a:t>e</a:t>
            </a:r>
            <a:r>
              <a:rPr sz="2400" b="1" dirty="0">
                <a:solidFill>
                  <a:srgbClr val="4E3A2F"/>
                </a:solidFill>
                <a:latin typeface="Franklin Gothic Book"/>
                <a:cs typeface="Franklin Gothic Book"/>
              </a:rPr>
              <a:t>n</a:t>
            </a:r>
            <a:r>
              <a:rPr sz="2400" b="1" spc="15" dirty="0">
                <a:solidFill>
                  <a:srgbClr val="4E3A2F"/>
                </a:solidFill>
                <a:latin typeface="Franklin Gothic Book"/>
                <a:cs typeface="Franklin Gothic Book"/>
              </a:rPr>
              <a:t>é</a:t>
            </a:r>
            <a:r>
              <a:rPr sz="2400" b="1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h</a:t>
            </a:r>
            <a:r>
              <a:rPr sz="2400" b="1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2400" b="1" spc="-65" dirty="0">
                <a:solidFill>
                  <a:srgbClr val="4E3A2F"/>
                </a:solidFill>
                <a:latin typeface="Franklin Gothic Book"/>
                <a:cs typeface="Franklin Gothic Book"/>
              </a:rPr>
              <a:t> </a:t>
            </a:r>
            <a:r>
              <a:rPr sz="2400" b="1" spc="-25" dirty="0">
                <a:solidFill>
                  <a:srgbClr val="4E3A2F"/>
                </a:solidFill>
                <a:latin typeface="Franklin Gothic Book"/>
                <a:cs typeface="Franklin Gothic Book"/>
              </a:rPr>
              <a:t>k</a:t>
            </a:r>
            <a:r>
              <a:rPr sz="2400" b="1" spc="20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2400" b="1" spc="10" dirty="0">
                <a:solidFill>
                  <a:srgbClr val="4E3A2F"/>
                </a:solidFill>
                <a:latin typeface="Franklin Gothic Book"/>
                <a:cs typeface="Franklin Gothic Book"/>
              </a:rPr>
              <a:t>m</a:t>
            </a:r>
            <a:r>
              <a:rPr sz="2400" b="1" dirty="0">
                <a:solidFill>
                  <a:srgbClr val="4E3A2F"/>
                </a:solidFill>
                <a:latin typeface="Franklin Gothic Book"/>
                <a:cs typeface="Franklin Gothic Book"/>
              </a:rPr>
              <a:t>un</a:t>
            </a:r>
            <a:r>
              <a:rPr sz="2400" b="1" spc="-15" dirty="0">
                <a:solidFill>
                  <a:srgbClr val="4E3A2F"/>
                </a:solidFill>
                <a:latin typeface="Franklin Gothic Book"/>
                <a:cs typeface="Franklin Gothic Book"/>
              </a:rPr>
              <a:t>i</a:t>
            </a:r>
            <a:r>
              <a:rPr sz="2400" b="1" spc="-45" dirty="0">
                <a:solidFill>
                  <a:srgbClr val="4E3A2F"/>
                </a:solidFill>
                <a:latin typeface="Franklin Gothic Book"/>
                <a:cs typeface="Franklin Gothic Book"/>
              </a:rPr>
              <a:t>t</a:t>
            </a:r>
            <a:r>
              <a:rPr sz="2400" b="1" spc="20" dirty="0">
                <a:solidFill>
                  <a:srgbClr val="4E3A2F"/>
                </a:solidFill>
                <a:latin typeface="Franklin Gothic Book"/>
                <a:cs typeface="Franklin Gothic Book"/>
              </a:rPr>
              <a:t>o</a:t>
            </a:r>
            <a:r>
              <a:rPr sz="2400" b="1" dirty="0">
                <a:solidFill>
                  <a:srgbClr val="4E3A2F"/>
                </a:solidFill>
                <a:latin typeface="Franklin Gothic Book"/>
                <a:cs typeface="Franklin Gothic Book"/>
              </a:rPr>
              <a:t>u</a:t>
            </a:r>
            <a:endParaRPr sz="2400" dirty="0">
              <a:latin typeface="Franklin Gothic Book"/>
              <a:cs typeface="Franklin Gothic Book"/>
            </a:endParaRPr>
          </a:p>
          <a:p>
            <a:pPr marL="12700">
              <a:lnSpc>
                <a:spcPct val="100000"/>
              </a:lnSpc>
              <a:spcBef>
                <a:spcPts val="580"/>
              </a:spcBef>
              <a:tabLst>
                <a:tab pos="356870" algn="l"/>
              </a:tabLst>
            </a:pPr>
            <a:r>
              <a:rPr sz="1650" spc="10" dirty="0">
                <a:solidFill>
                  <a:srgbClr val="F0A12D"/>
                </a:solidFill>
                <a:latin typeface="Times New Roman"/>
                <a:cs typeface="Times New Roman"/>
              </a:rPr>
              <a:t>	</a:t>
            </a:r>
            <a:r>
              <a:rPr sz="2400" b="1" spc="0" dirty="0" err="1" smtClean="0">
                <a:solidFill>
                  <a:srgbClr val="0070C0"/>
                </a:solidFill>
                <a:latin typeface="Franklin Gothic Book"/>
                <a:cs typeface="Franklin Gothic Book"/>
              </a:rPr>
              <a:t>Š</a:t>
            </a:r>
            <a:r>
              <a:rPr sz="2400" b="1" spc="-5" dirty="0" err="1" smtClean="0">
                <a:solidFill>
                  <a:srgbClr val="0070C0"/>
                </a:solidFill>
                <a:latin typeface="Franklin Gothic Book"/>
                <a:cs typeface="Franklin Gothic Book"/>
              </a:rPr>
              <a:t>p</a:t>
            </a:r>
            <a:r>
              <a:rPr sz="2400" b="1" spc="15" dirty="0" err="1" smtClean="0">
                <a:solidFill>
                  <a:srgbClr val="0070C0"/>
                </a:solidFill>
                <a:latin typeface="Franklin Gothic Book"/>
                <a:cs typeface="Franklin Gothic Book"/>
              </a:rPr>
              <a:t>e</a:t>
            </a:r>
            <a:r>
              <a:rPr sz="2400" b="1" spc="5" dirty="0" err="1" smtClean="0">
                <a:solidFill>
                  <a:srgbClr val="0070C0"/>
                </a:solidFill>
                <a:latin typeface="Franklin Gothic Book"/>
                <a:cs typeface="Franklin Gothic Book"/>
              </a:rPr>
              <a:t>c</a:t>
            </a:r>
            <a:r>
              <a:rPr sz="2400" b="1" spc="-10" dirty="0" err="1" smtClean="0">
                <a:solidFill>
                  <a:srgbClr val="0070C0"/>
                </a:solidFill>
                <a:latin typeface="Franklin Gothic Book"/>
                <a:cs typeface="Franklin Gothic Book"/>
              </a:rPr>
              <a:t>i</a:t>
            </a:r>
            <a:r>
              <a:rPr sz="2400" b="1" spc="25" dirty="0" err="1" smtClean="0">
                <a:solidFill>
                  <a:srgbClr val="0070C0"/>
                </a:solidFill>
                <a:latin typeface="Franklin Gothic Book"/>
                <a:cs typeface="Franklin Gothic Book"/>
              </a:rPr>
              <a:t>f</a:t>
            </a:r>
            <a:r>
              <a:rPr sz="2400" b="1" spc="-10" dirty="0" err="1" smtClean="0">
                <a:solidFill>
                  <a:srgbClr val="0070C0"/>
                </a:solidFill>
                <a:latin typeface="Franklin Gothic Book"/>
                <a:cs typeface="Franklin Gothic Book"/>
              </a:rPr>
              <a:t>i</a:t>
            </a:r>
            <a:r>
              <a:rPr sz="2400" b="1" spc="10" dirty="0" err="1" smtClean="0">
                <a:solidFill>
                  <a:srgbClr val="0070C0"/>
                </a:solidFill>
                <a:latin typeface="Franklin Gothic Book"/>
                <a:cs typeface="Franklin Gothic Book"/>
              </a:rPr>
              <a:t>c</a:t>
            </a:r>
            <a:r>
              <a:rPr sz="2400" b="1" spc="-5" dirty="0" err="1" smtClean="0">
                <a:solidFill>
                  <a:srgbClr val="0070C0"/>
                </a:solidFill>
                <a:latin typeface="Franklin Gothic Book"/>
                <a:cs typeface="Franklin Gothic Book"/>
              </a:rPr>
              <a:t>k</a:t>
            </a:r>
            <a:r>
              <a:rPr sz="2400" b="1" spc="-10" dirty="0" err="1" smtClean="0">
                <a:solidFill>
                  <a:srgbClr val="0070C0"/>
                </a:solidFill>
                <a:latin typeface="Franklin Gothic Book"/>
                <a:cs typeface="Franklin Gothic Book"/>
              </a:rPr>
              <a:t>ý</a:t>
            </a:r>
            <a:r>
              <a:rPr lang="sk-SK" sz="2400" b="1" spc="-10" dirty="0" smtClean="0">
                <a:solidFill>
                  <a:srgbClr val="0070C0"/>
                </a:solidFill>
                <a:latin typeface="Franklin Gothic Book"/>
                <a:cs typeface="Franklin Gothic Book"/>
              </a:rPr>
              <a:t> cieľ č</a:t>
            </a:r>
            <a:r>
              <a:rPr sz="2400" b="1" dirty="0" smtClean="0">
                <a:solidFill>
                  <a:srgbClr val="0070C0"/>
                </a:solidFill>
                <a:latin typeface="Franklin Gothic Book"/>
                <a:cs typeface="Franklin Gothic Book"/>
              </a:rPr>
              <a:t>.</a:t>
            </a:r>
            <a:r>
              <a:rPr sz="2400" b="1" spc="-25" dirty="0" smtClean="0">
                <a:solidFill>
                  <a:srgbClr val="0070C0"/>
                </a:solidFill>
                <a:latin typeface="Franklin Gothic Book"/>
                <a:cs typeface="Franklin Gothic Book"/>
              </a:rPr>
              <a:t> </a:t>
            </a:r>
            <a:r>
              <a:rPr sz="2400" b="1" spc="15" dirty="0">
                <a:solidFill>
                  <a:srgbClr val="0070C0"/>
                </a:solidFill>
                <a:latin typeface="Franklin Gothic Book"/>
                <a:cs typeface="Franklin Gothic Book"/>
              </a:rPr>
              <a:t>5</a:t>
            </a:r>
            <a:r>
              <a:rPr sz="2400" b="1" spc="-70" dirty="0">
                <a:solidFill>
                  <a:srgbClr val="0070C0"/>
                </a:solidFill>
                <a:latin typeface="Franklin Gothic Book"/>
                <a:cs typeface="Franklin Gothic Book"/>
              </a:rPr>
              <a:t>.</a:t>
            </a:r>
            <a:r>
              <a:rPr sz="2400" b="1" spc="-10" dirty="0">
                <a:solidFill>
                  <a:srgbClr val="0070C0"/>
                </a:solidFill>
                <a:latin typeface="Franklin Gothic Book"/>
                <a:cs typeface="Franklin Gothic Book"/>
              </a:rPr>
              <a:t>1</a:t>
            </a:r>
            <a:r>
              <a:rPr sz="2400" b="1" spc="-95" dirty="0">
                <a:solidFill>
                  <a:srgbClr val="0070C0"/>
                </a:solidFill>
                <a:latin typeface="Franklin Gothic Book"/>
                <a:cs typeface="Franklin Gothic Book"/>
              </a:rPr>
              <a:t>.</a:t>
            </a:r>
            <a:r>
              <a:rPr sz="2400" b="1" spc="-10" dirty="0">
                <a:solidFill>
                  <a:srgbClr val="0070C0"/>
                </a:solidFill>
                <a:latin typeface="Franklin Gothic Book"/>
                <a:cs typeface="Franklin Gothic Book"/>
              </a:rPr>
              <a:t>1</a:t>
            </a:r>
            <a:r>
              <a:rPr sz="2400" b="1" dirty="0">
                <a:solidFill>
                  <a:srgbClr val="0070C0"/>
                </a:solidFill>
                <a:latin typeface="Franklin Gothic Book"/>
                <a:cs typeface="Franklin Gothic Book"/>
              </a:rPr>
              <a:t>:</a:t>
            </a:r>
            <a:r>
              <a:rPr sz="2400" b="1" spc="-80" dirty="0">
                <a:solidFill>
                  <a:srgbClr val="0070C0"/>
                </a:solidFill>
                <a:latin typeface="Franklin Gothic Book"/>
                <a:cs typeface="Franklin Gothic Book"/>
              </a:rPr>
              <a:t> </a:t>
            </a:r>
            <a:r>
              <a:rPr sz="2400" b="1" dirty="0">
                <a:solidFill>
                  <a:srgbClr val="0070C0"/>
                </a:solidFill>
                <a:latin typeface="Franklin Gothic Book"/>
                <a:cs typeface="Franklin Gothic Book"/>
              </a:rPr>
              <a:t>Zv</a:t>
            </a:r>
            <a:r>
              <a:rPr sz="2400" b="1" spc="10" dirty="0">
                <a:solidFill>
                  <a:srgbClr val="0070C0"/>
                </a:solidFill>
                <a:latin typeface="Franklin Gothic Book"/>
                <a:cs typeface="Franklin Gothic Book"/>
              </a:rPr>
              <a:t>ý</a:t>
            </a:r>
            <a:r>
              <a:rPr sz="2400" b="1" spc="-10" dirty="0">
                <a:solidFill>
                  <a:srgbClr val="0070C0"/>
                </a:solidFill>
                <a:latin typeface="Franklin Gothic Book"/>
                <a:cs typeface="Franklin Gothic Book"/>
              </a:rPr>
              <a:t>š</a:t>
            </a:r>
            <a:r>
              <a:rPr sz="2400" b="1" dirty="0">
                <a:solidFill>
                  <a:srgbClr val="0070C0"/>
                </a:solidFill>
                <a:latin typeface="Franklin Gothic Book"/>
                <a:cs typeface="Franklin Gothic Book"/>
              </a:rPr>
              <a:t>enie za</a:t>
            </a:r>
            <a:r>
              <a:rPr sz="2400" b="1" spc="-15" dirty="0">
                <a:solidFill>
                  <a:srgbClr val="0070C0"/>
                </a:solidFill>
                <a:latin typeface="Franklin Gothic Book"/>
                <a:cs typeface="Franklin Gothic Book"/>
              </a:rPr>
              <a:t>m</a:t>
            </a:r>
            <a:r>
              <a:rPr sz="2400" b="1" dirty="0">
                <a:solidFill>
                  <a:srgbClr val="0070C0"/>
                </a:solidFill>
                <a:latin typeface="Franklin Gothic Book"/>
                <a:cs typeface="Franklin Gothic Book"/>
              </a:rPr>
              <a:t>e</a:t>
            </a:r>
            <a:r>
              <a:rPr sz="2400" b="1" spc="-10" dirty="0">
                <a:solidFill>
                  <a:srgbClr val="0070C0"/>
                </a:solidFill>
                <a:latin typeface="Franklin Gothic Book"/>
                <a:cs typeface="Franklin Gothic Book"/>
              </a:rPr>
              <a:t>s</a:t>
            </a:r>
            <a:r>
              <a:rPr sz="2400" b="1" dirty="0">
                <a:solidFill>
                  <a:srgbClr val="0070C0"/>
                </a:solidFill>
                <a:latin typeface="Franklin Gothic Book"/>
                <a:cs typeface="Franklin Gothic Book"/>
              </a:rPr>
              <a:t>tnanosti</a:t>
            </a:r>
            <a:r>
              <a:rPr sz="2400" b="1" spc="25" dirty="0">
                <a:solidFill>
                  <a:srgbClr val="0070C0"/>
                </a:solidFill>
                <a:latin typeface="Franklin Gothic Book"/>
                <a:cs typeface="Franklin Gothic Book"/>
              </a:rPr>
              <a:t> </a:t>
            </a:r>
            <a:r>
              <a:rPr sz="2400" b="1" dirty="0">
                <a:solidFill>
                  <a:srgbClr val="0070C0"/>
                </a:solidFill>
                <a:latin typeface="Franklin Gothic Book"/>
                <a:cs typeface="Franklin Gothic Book"/>
              </a:rPr>
              <a:t>na </a:t>
            </a:r>
            <a:r>
              <a:rPr sz="2400" b="1" spc="-10" dirty="0">
                <a:solidFill>
                  <a:srgbClr val="0070C0"/>
                </a:solidFill>
                <a:latin typeface="Franklin Gothic Book"/>
                <a:cs typeface="Franklin Gothic Book"/>
              </a:rPr>
              <a:t>m</a:t>
            </a:r>
            <a:r>
              <a:rPr sz="2400" b="1" dirty="0">
                <a:solidFill>
                  <a:srgbClr val="0070C0"/>
                </a:solidFill>
                <a:latin typeface="Franklin Gothic Book"/>
                <a:cs typeface="Franklin Gothic Book"/>
              </a:rPr>
              <a:t>iestnej</a:t>
            </a:r>
          </a:p>
          <a:p>
            <a:pPr marL="356870">
              <a:lnSpc>
                <a:spcPct val="100000"/>
              </a:lnSpc>
            </a:pPr>
            <a:r>
              <a:rPr sz="2400" b="1" dirty="0">
                <a:solidFill>
                  <a:srgbClr val="0070C0"/>
                </a:solidFill>
                <a:latin typeface="Franklin Gothic Book"/>
                <a:cs typeface="Franklin Gothic Book"/>
              </a:rPr>
              <a:t>ú</a:t>
            </a:r>
            <a:r>
              <a:rPr sz="2400" b="1" spc="-50" dirty="0">
                <a:solidFill>
                  <a:srgbClr val="0070C0"/>
                </a:solidFill>
                <a:latin typeface="Franklin Gothic Book"/>
                <a:cs typeface="Franklin Gothic Book"/>
              </a:rPr>
              <a:t>ro</a:t>
            </a:r>
            <a:r>
              <a:rPr sz="2400" b="1" dirty="0">
                <a:solidFill>
                  <a:srgbClr val="0070C0"/>
                </a:solidFill>
                <a:latin typeface="Franklin Gothic Book"/>
                <a:cs typeface="Franklin Gothic Book"/>
              </a:rPr>
              <a:t>vni podpo</a:t>
            </a:r>
            <a:r>
              <a:rPr sz="2400" b="1" spc="-55" dirty="0">
                <a:solidFill>
                  <a:srgbClr val="0070C0"/>
                </a:solidFill>
                <a:latin typeface="Franklin Gothic Book"/>
                <a:cs typeface="Franklin Gothic Book"/>
              </a:rPr>
              <a:t>r</a:t>
            </a:r>
            <a:r>
              <a:rPr sz="2400" b="1" dirty="0">
                <a:solidFill>
                  <a:srgbClr val="0070C0"/>
                </a:solidFill>
                <a:latin typeface="Franklin Gothic Book"/>
                <a:cs typeface="Franklin Gothic Book"/>
              </a:rPr>
              <a:t>ou</a:t>
            </a:r>
            <a:r>
              <a:rPr sz="2400" b="1" spc="45" dirty="0">
                <a:solidFill>
                  <a:srgbClr val="0070C0"/>
                </a:solidFill>
                <a:latin typeface="Franklin Gothic Book"/>
                <a:cs typeface="Franklin Gothic Book"/>
              </a:rPr>
              <a:t> </a:t>
            </a:r>
            <a:r>
              <a:rPr sz="2400" b="1" dirty="0">
                <a:solidFill>
                  <a:srgbClr val="0070C0"/>
                </a:solidFill>
                <a:latin typeface="Franklin Gothic Book"/>
                <a:cs typeface="Franklin Gothic Book"/>
              </a:rPr>
              <a:t>podni</a:t>
            </a:r>
            <a:r>
              <a:rPr sz="2400" b="1" spc="-25" dirty="0">
                <a:solidFill>
                  <a:srgbClr val="0070C0"/>
                </a:solidFill>
                <a:latin typeface="Franklin Gothic Book"/>
                <a:cs typeface="Franklin Gothic Book"/>
              </a:rPr>
              <a:t>k</a:t>
            </a:r>
            <a:r>
              <a:rPr sz="2400" b="1" dirty="0">
                <a:solidFill>
                  <a:srgbClr val="0070C0"/>
                </a:solidFill>
                <a:latin typeface="Franklin Gothic Book"/>
                <a:cs typeface="Franklin Gothic Book"/>
              </a:rPr>
              <a:t>ania</a:t>
            </a:r>
            <a:r>
              <a:rPr sz="2400" b="1" spc="25" dirty="0">
                <a:solidFill>
                  <a:srgbClr val="0070C0"/>
                </a:solidFill>
                <a:latin typeface="Franklin Gothic Book"/>
                <a:cs typeface="Franklin Gothic Book"/>
              </a:rPr>
              <a:t> </a:t>
            </a:r>
            <a:r>
              <a:rPr sz="2400" b="1" dirty="0">
                <a:solidFill>
                  <a:srgbClr val="0070C0"/>
                </a:solidFill>
                <a:latin typeface="Franklin Gothic Book"/>
                <a:cs typeface="Franklin Gothic Book"/>
              </a:rPr>
              <a:t>a in</a:t>
            </a:r>
            <a:r>
              <a:rPr sz="2400" b="1" spc="-45" dirty="0">
                <a:solidFill>
                  <a:srgbClr val="0070C0"/>
                </a:solidFill>
                <a:latin typeface="Franklin Gothic Book"/>
                <a:cs typeface="Franklin Gothic Book"/>
              </a:rPr>
              <a:t>o</a:t>
            </a:r>
            <a:r>
              <a:rPr sz="2400" b="1" dirty="0">
                <a:solidFill>
                  <a:srgbClr val="0070C0"/>
                </a:solidFill>
                <a:latin typeface="Franklin Gothic Book"/>
                <a:cs typeface="Franklin Gothic Book"/>
              </a:rPr>
              <a:t>vá</a:t>
            </a:r>
            <a:r>
              <a:rPr sz="2400" b="1" spc="5" dirty="0">
                <a:solidFill>
                  <a:srgbClr val="0070C0"/>
                </a:solidFill>
                <a:latin typeface="Franklin Gothic Book"/>
                <a:cs typeface="Franklin Gothic Book"/>
              </a:rPr>
              <a:t>c</a:t>
            </a:r>
            <a:r>
              <a:rPr sz="2400" b="1" dirty="0">
                <a:solidFill>
                  <a:srgbClr val="0070C0"/>
                </a:solidFill>
                <a:latin typeface="Franklin Gothic Book"/>
                <a:cs typeface="Franklin Gothic Book"/>
              </a:rPr>
              <a:t>ií</a:t>
            </a:r>
          </a:p>
          <a:p>
            <a:pPr marL="356870" marR="5080" indent="-344805">
              <a:lnSpc>
                <a:spcPct val="100000"/>
              </a:lnSpc>
              <a:spcBef>
                <a:spcPts val="575"/>
              </a:spcBef>
              <a:tabLst>
                <a:tab pos="356870" algn="l"/>
              </a:tabLst>
            </a:pPr>
            <a:r>
              <a:rPr sz="1650" b="1" spc="10" dirty="0">
                <a:solidFill>
                  <a:srgbClr val="0070C0"/>
                </a:solidFill>
                <a:latin typeface="Times New Roman"/>
                <a:cs typeface="Times New Roman"/>
              </a:rPr>
              <a:t>	</a:t>
            </a:r>
            <a:r>
              <a:rPr sz="2400" b="1" spc="0" dirty="0" err="1" smtClean="0">
                <a:solidFill>
                  <a:srgbClr val="0070C0"/>
                </a:solidFill>
                <a:latin typeface="Franklin Gothic Book"/>
                <a:cs typeface="Franklin Gothic Book"/>
              </a:rPr>
              <a:t>Š</a:t>
            </a:r>
            <a:r>
              <a:rPr sz="2400" b="1" spc="-5" dirty="0" err="1" smtClean="0">
                <a:solidFill>
                  <a:srgbClr val="0070C0"/>
                </a:solidFill>
                <a:latin typeface="Franklin Gothic Book"/>
                <a:cs typeface="Franklin Gothic Book"/>
              </a:rPr>
              <a:t>p</a:t>
            </a:r>
            <a:r>
              <a:rPr sz="2400" b="1" spc="15" dirty="0" err="1" smtClean="0">
                <a:solidFill>
                  <a:srgbClr val="0070C0"/>
                </a:solidFill>
                <a:latin typeface="Franklin Gothic Book"/>
                <a:cs typeface="Franklin Gothic Book"/>
              </a:rPr>
              <a:t>e</a:t>
            </a:r>
            <a:r>
              <a:rPr sz="2400" b="1" spc="5" dirty="0" err="1" smtClean="0">
                <a:solidFill>
                  <a:srgbClr val="0070C0"/>
                </a:solidFill>
                <a:latin typeface="Franklin Gothic Book"/>
                <a:cs typeface="Franklin Gothic Book"/>
              </a:rPr>
              <a:t>c</a:t>
            </a:r>
            <a:r>
              <a:rPr sz="2400" b="1" spc="-10" dirty="0" err="1" smtClean="0">
                <a:solidFill>
                  <a:srgbClr val="0070C0"/>
                </a:solidFill>
                <a:latin typeface="Franklin Gothic Book"/>
                <a:cs typeface="Franklin Gothic Book"/>
              </a:rPr>
              <a:t>i</a:t>
            </a:r>
            <a:r>
              <a:rPr sz="2400" b="1" spc="25" dirty="0" err="1" smtClean="0">
                <a:solidFill>
                  <a:srgbClr val="0070C0"/>
                </a:solidFill>
                <a:latin typeface="Franklin Gothic Book"/>
                <a:cs typeface="Franklin Gothic Book"/>
              </a:rPr>
              <a:t>f</a:t>
            </a:r>
            <a:r>
              <a:rPr sz="2400" b="1" spc="-10" dirty="0" err="1" smtClean="0">
                <a:solidFill>
                  <a:srgbClr val="0070C0"/>
                </a:solidFill>
                <a:latin typeface="Franklin Gothic Book"/>
                <a:cs typeface="Franklin Gothic Book"/>
              </a:rPr>
              <a:t>i</a:t>
            </a:r>
            <a:r>
              <a:rPr sz="2400" b="1" spc="10" dirty="0" err="1" smtClean="0">
                <a:solidFill>
                  <a:srgbClr val="0070C0"/>
                </a:solidFill>
                <a:latin typeface="Franklin Gothic Book"/>
                <a:cs typeface="Franklin Gothic Book"/>
              </a:rPr>
              <a:t>c</a:t>
            </a:r>
            <a:r>
              <a:rPr sz="2400" b="1" spc="-5" dirty="0" err="1" smtClean="0">
                <a:solidFill>
                  <a:srgbClr val="0070C0"/>
                </a:solidFill>
                <a:latin typeface="Franklin Gothic Book"/>
                <a:cs typeface="Franklin Gothic Book"/>
              </a:rPr>
              <a:t>k</a:t>
            </a:r>
            <a:r>
              <a:rPr sz="2400" b="1" spc="-10" dirty="0" err="1" smtClean="0">
                <a:solidFill>
                  <a:srgbClr val="0070C0"/>
                </a:solidFill>
                <a:latin typeface="Franklin Gothic Book"/>
                <a:cs typeface="Franklin Gothic Book"/>
              </a:rPr>
              <a:t>ý</a:t>
            </a:r>
            <a:r>
              <a:rPr lang="sk-SK" sz="2400" b="1" spc="-10" dirty="0" smtClean="0">
                <a:solidFill>
                  <a:srgbClr val="0070C0"/>
                </a:solidFill>
                <a:latin typeface="Franklin Gothic Book"/>
                <a:cs typeface="Franklin Gothic Book"/>
              </a:rPr>
              <a:t> cieľ č</a:t>
            </a:r>
            <a:r>
              <a:rPr sz="2400" b="1" dirty="0" smtClean="0">
                <a:solidFill>
                  <a:srgbClr val="0070C0"/>
                </a:solidFill>
                <a:latin typeface="Franklin Gothic Book"/>
                <a:cs typeface="Franklin Gothic Book"/>
              </a:rPr>
              <a:t>.</a:t>
            </a:r>
            <a:r>
              <a:rPr sz="2400" b="1" spc="-30" dirty="0" smtClean="0">
                <a:solidFill>
                  <a:srgbClr val="0070C0"/>
                </a:solidFill>
                <a:latin typeface="Franklin Gothic Book"/>
                <a:cs typeface="Franklin Gothic Book"/>
              </a:rPr>
              <a:t> </a:t>
            </a:r>
            <a:r>
              <a:rPr sz="2400" b="1" spc="30" dirty="0">
                <a:solidFill>
                  <a:srgbClr val="0070C0"/>
                </a:solidFill>
                <a:latin typeface="Franklin Gothic Book"/>
                <a:cs typeface="Franklin Gothic Book"/>
              </a:rPr>
              <a:t>5</a:t>
            </a:r>
            <a:r>
              <a:rPr sz="2400" b="1" spc="-70" dirty="0">
                <a:solidFill>
                  <a:srgbClr val="0070C0"/>
                </a:solidFill>
                <a:latin typeface="Franklin Gothic Book"/>
                <a:cs typeface="Franklin Gothic Book"/>
              </a:rPr>
              <a:t>.</a:t>
            </a:r>
            <a:r>
              <a:rPr sz="2400" b="1" spc="5" dirty="0">
                <a:solidFill>
                  <a:srgbClr val="0070C0"/>
                </a:solidFill>
                <a:latin typeface="Franklin Gothic Book"/>
                <a:cs typeface="Franklin Gothic Book"/>
              </a:rPr>
              <a:t>1</a:t>
            </a:r>
            <a:r>
              <a:rPr sz="2400" b="1" dirty="0">
                <a:solidFill>
                  <a:srgbClr val="0070C0"/>
                </a:solidFill>
                <a:latin typeface="Franklin Gothic Book"/>
                <a:cs typeface="Franklin Gothic Book"/>
              </a:rPr>
              <a:t>.</a:t>
            </a:r>
            <a:r>
              <a:rPr sz="2400" b="1" spc="5" dirty="0">
                <a:solidFill>
                  <a:srgbClr val="0070C0"/>
                </a:solidFill>
                <a:latin typeface="Franklin Gothic Book"/>
                <a:cs typeface="Franklin Gothic Book"/>
              </a:rPr>
              <a:t>2</a:t>
            </a:r>
            <a:r>
              <a:rPr sz="2400" b="1" dirty="0">
                <a:solidFill>
                  <a:srgbClr val="0070C0"/>
                </a:solidFill>
                <a:latin typeface="Franklin Gothic Book"/>
                <a:cs typeface="Franklin Gothic Book"/>
              </a:rPr>
              <a:t>:</a:t>
            </a:r>
            <a:r>
              <a:rPr sz="2400" b="1" spc="-75" dirty="0">
                <a:solidFill>
                  <a:srgbClr val="0070C0"/>
                </a:solidFill>
                <a:latin typeface="Times New Roman"/>
                <a:cs typeface="Times New Roman"/>
              </a:rPr>
              <a:t> </a:t>
            </a:r>
            <a:r>
              <a:rPr sz="2400" b="1" dirty="0" err="1">
                <a:solidFill>
                  <a:srgbClr val="0070C0"/>
                </a:solidFill>
                <a:latin typeface="Franklin Gothic Book"/>
                <a:cs typeface="Franklin Gothic Book"/>
              </a:rPr>
              <a:t>Zle</a:t>
            </a:r>
            <a:r>
              <a:rPr sz="2400" b="1" spc="-10" dirty="0" err="1">
                <a:solidFill>
                  <a:srgbClr val="0070C0"/>
                </a:solidFill>
                <a:latin typeface="Franklin Gothic Book"/>
                <a:cs typeface="Franklin Gothic Book"/>
              </a:rPr>
              <a:t>pš</a:t>
            </a:r>
            <a:r>
              <a:rPr sz="2400" b="1" dirty="0" err="1">
                <a:solidFill>
                  <a:srgbClr val="0070C0"/>
                </a:solidFill>
                <a:latin typeface="Franklin Gothic Book"/>
                <a:cs typeface="Franklin Gothic Book"/>
              </a:rPr>
              <a:t>enie</a:t>
            </a:r>
            <a:r>
              <a:rPr sz="2400" b="1" spc="20" dirty="0">
                <a:solidFill>
                  <a:srgbClr val="0070C0"/>
                </a:solidFill>
                <a:latin typeface="Franklin Gothic Book"/>
                <a:cs typeface="Franklin Gothic Book"/>
              </a:rPr>
              <a:t> </a:t>
            </a:r>
            <a:r>
              <a:rPr lang="sk-SK" sz="2400" b="1" spc="20" dirty="0" smtClean="0">
                <a:solidFill>
                  <a:srgbClr val="0070C0"/>
                </a:solidFill>
                <a:latin typeface="Franklin Gothic Book"/>
                <a:cs typeface="Franklin Gothic Book"/>
              </a:rPr>
              <a:t> udržateľných  vzťahov </a:t>
            </a:r>
            <a:r>
              <a:rPr sz="2400" b="1" spc="-10" dirty="0" err="1" smtClean="0">
                <a:solidFill>
                  <a:srgbClr val="0070C0"/>
                </a:solidFill>
                <a:latin typeface="Franklin Gothic Book"/>
                <a:cs typeface="Franklin Gothic Book"/>
              </a:rPr>
              <a:t>m</a:t>
            </a:r>
            <a:r>
              <a:rPr sz="2400" b="1" dirty="0" err="1" smtClean="0">
                <a:solidFill>
                  <a:srgbClr val="0070C0"/>
                </a:solidFill>
                <a:latin typeface="Franklin Gothic Book"/>
                <a:cs typeface="Franklin Gothic Book"/>
              </a:rPr>
              <a:t>edzi</a:t>
            </a:r>
            <a:r>
              <a:rPr sz="2400" b="1" dirty="0" smtClean="0">
                <a:solidFill>
                  <a:srgbClr val="0070C0"/>
                </a:solidFill>
                <a:latin typeface="Franklin Gothic Book"/>
                <a:cs typeface="Franklin Gothic Book"/>
              </a:rPr>
              <a:t> </a:t>
            </a:r>
            <a:r>
              <a:rPr sz="2400" b="1" dirty="0">
                <a:solidFill>
                  <a:srgbClr val="0070C0"/>
                </a:solidFill>
                <a:latin typeface="Franklin Gothic Book"/>
                <a:cs typeface="Franklin Gothic Book"/>
              </a:rPr>
              <a:t>vi</a:t>
            </a:r>
            <a:r>
              <a:rPr sz="2400" b="1" spc="5" dirty="0">
                <a:solidFill>
                  <a:srgbClr val="0070C0"/>
                </a:solidFill>
                <a:latin typeface="Franklin Gothic Book"/>
                <a:cs typeface="Franklin Gothic Book"/>
              </a:rPr>
              <a:t>d</a:t>
            </a:r>
            <a:r>
              <a:rPr sz="2400" b="1" dirty="0">
                <a:solidFill>
                  <a:srgbClr val="0070C0"/>
                </a:solidFill>
                <a:latin typeface="Franklin Gothic Book"/>
                <a:cs typeface="Franklin Gothic Book"/>
              </a:rPr>
              <a:t>ie</a:t>
            </a:r>
            <a:r>
              <a:rPr sz="2400" b="1" spc="10" dirty="0">
                <a:solidFill>
                  <a:srgbClr val="0070C0"/>
                </a:solidFill>
                <a:latin typeface="Franklin Gothic Book"/>
                <a:cs typeface="Franklin Gothic Book"/>
              </a:rPr>
              <a:t>c</a:t>
            </a:r>
            <a:r>
              <a:rPr sz="2400" b="1" dirty="0">
                <a:solidFill>
                  <a:srgbClr val="0070C0"/>
                </a:solidFill>
                <a:latin typeface="Franklin Gothic Book"/>
                <a:cs typeface="Franklin Gothic Book"/>
              </a:rPr>
              <a:t>k</a:t>
            </a:r>
            <a:r>
              <a:rPr sz="2400" b="1" spc="5" dirty="0">
                <a:solidFill>
                  <a:srgbClr val="0070C0"/>
                </a:solidFill>
                <a:latin typeface="Franklin Gothic Book"/>
                <a:cs typeface="Franklin Gothic Book"/>
              </a:rPr>
              <a:t>y</a:t>
            </a:r>
            <a:r>
              <a:rPr sz="2400" b="1" spc="-10" dirty="0">
                <a:solidFill>
                  <a:srgbClr val="0070C0"/>
                </a:solidFill>
                <a:latin typeface="Franklin Gothic Book"/>
                <a:cs typeface="Franklin Gothic Book"/>
              </a:rPr>
              <a:t>m</a:t>
            </a:r>
            <a:r>
              <a:rPr sz="2400" b="1" dirty="0">
                <a:solidFill>
                  <a:srgbClr val="0070C0"/>
                </a:solidFill>
                <a:latin typeface="Franklin Gothic Book"/>
                <a:cs typeface="Franklin Gothic Book"/>
              </a:rPr>
              <a:t>i</a:t>
            </a:r>
            <a:r>
              <a:rPr sz="2400" b="1" spc="-20" dirty="0">
                <a:solidFill>
                  <a:srgbClr val="0070C0"/>
                </a:solidFill>
                <a:latin typeface="Franklin Gothic Book"/>
                <a:cs typeface="Franklin Gothic Book"/>
              </a:rPr>
              <a:t> </a:t>
            </a:r>
            <a:r>
              <a:rPr sz="2400" b="1" spc="-50" dirty="0">
                <a:solidFill>
                  <a:srgbClr val="0070C0"/>
                </a:solidFill>
                <a:latin typeface="Franklin Gothic Book"/>
                <a:cs typeface="Franklin Gothic Book"/>
              </a:rPr>
              <a:t>r</a:t>
            </a:r>
            <a:r>
              <a:rPr sz="2400" b="1" dirty="0">
                <a:solidFill>
                  <a:srgbClr val="0070C0"/>
                </a:solidFill>
                <a:latin typeface="Franklin Gothic Book"/>
                <a:cs typeface="Franklin Gothic Book"/>
              </a:rPr>
              <a:t>oz</a:t>
            </a:r>
            <a:r>
              <a:rPr sz="2400" b="1" spc="-30" dirty="0">
                <a:solidFill>
                  <a:srgbClr val="0070C0"/>
                </a:solidFill>
                <a:latin typeface="Franklin Gothic Book"/>
                <a:cs typeface="Franklin Gothic Book"/>
              </a:rPr>
              <a:t>v</a:t>
            </a:r>
            <a:r>
              <a:rPr sz="2400" b="1" dirty="0">
                <a:solidFill>
                  <a:srgbClr val="0070C0"/>
                </a:solidFill>
                <a:latin typeface="Franklin Gothic Book"/>
                <a:cs typeface="Franklin Gothic Book"/>
              </a:rPr>
              <a:t>oj</a:t>
            </a:r>
            <a:r>
              <a:rPr sz="2400" b="1" spc="-45" dirty="0">
                <a:solidFill>
                  <a:srgbClr val="0070C0"/>
                </a:solidFill>
                <a:latin typeface="Franklin Gothic Book"/>
                <a:cs typeface="Franklin Gothic Book"/>
              </a:rPr>
              <a:t>o</a:t>
            </a:r>
            <a:r>
              <a:rPr sz="2400" b="1" dirty="0">
                <a:solidFill>
                  <a:srgbClr val="0070C0"/>
                </a:solidFill>
                <a:latin typeface="Franklin Gothic Book"/>
                <a:cs typeface="Franklin Gothic Book"/>
              </a:rPr>
              <a:t>v</a:t>
            </a:r>
            <a:r>
              <a:rPr sz="2400" b="1" spc="10" dirty="0">
                <a:solidFill>
                  <a:srgbClr val="0070C0"/>
                </a:solidFill>
                <a:latin typeface="Franklin Gothic Book"/>
                <a:cs typeface="Franklin Gothic Book"/>
              </a:rPr>
              <a:t>ý</a:t>
            </a:r>
            <a:r>
              <a:rPr sz="2400" b="1" spc="-10" dirty="0">
                <a:solidFill>
                  <a:srgbClr val="0070C0"/>
                </a:solidFill>
                <a:latin typeface="Franklin Gothic Book"/>
                <a:cs typeface="Franklin Gothic Book"/>
              </a:rPr>
              <a:t>m</a:t>
            </a:r>
            <a:r>
              <a:rPr sz="2400" b="1" dirty="0">
                <a:solidFill>
                  <a:srgbClr val="0070C0"/>
                </a:solidFill>
                <a:latin typeface="Franklin Gothic Book"/>
                <a:cs typeface="Franklin Gothic Book"/>
              </a:rPr>
              <a:t>i</a:t>
            </a:r>
            <a:r>
              <a:rPr sz="2400" b="1" spc="-20" dirty="0">
                <a:solidFill>
                  <a:srgbClr val="0070C0"/>
                </a:solidFill>
                <a:latin typeface="Franklin Gothic Book"/>
                <a:cs typeface="Franklin Gothic Book"/>
              </a:rPr>
              <a:t> </a:t>
            </a:r>
            <a:r>
              <a:rPr sz="2400" b="1" spc="5" dirty="0">
                <a:solidFill>
                  <a:srgbClr val="0070C0"/>
                </a:solidFill>
                <a:latin typeface="Franklin Gothic Book"/>
                <a:cs typeface="Franklin Gothic Book"/>
              </a:rPr>
              <a:t>c</a:t>
            </a:r>
            <a:r>
              <a:rPr sz="2400" b="1" dirty="0">
                <a:solidFill>
                  <a:srgbClr val="0070C0"/>
                </a:solidFill>
                <a:latin typeface="Franklin Gothic Book"/>
                <a:cs typeface="Franklin Gothic Book"/>
              </a:rPr>
              <a:t>entrami a</a:t>
            </a:r>
            <a:r>
              <a:rPr sz="2400" b="1" spc="5" dirty="0">
                <a:solidFill>
                  <a:srgbClr val="0070C0"/>
                </a:solidFill>
                <a:latin typeface="Franklin Gothic Book"/>
                <a:cs typeface="Franklin Gothic Book"/>
              </a:rPr>
              <a:t> </a:t>
            </a:r>
            <a:r>
              <a:rPr sz="2400" b="1" dirty="0">
                <a:solidFill>
                  <a:srgbClr val="0070C0"/>
                </a:solidFill>
                <a:latin typeface="Franklin Gothic Book"/>
                <a:cs typeface="Franklin Gothic Book"/>
              </a:rPr>
              <a:t>i</a:t>
            </a:r>
            <a:r>
              <a:rPr sz="2400" b="1" spc="10" dirty="0">
                <a:solidFill>
                  <a:srgbClr val="0070C0"/>
                </a:solidFill>
                <a:latin typeface="Franklin Gothic Book"/>
                <a:cs typeface="Franklin Gothic Book"/>
              </a:rPr>
              <a:t>c</a:t>
            </a:r>
            <a:r>
              <a:rPr sz="2400" b="1" dirty="0">
                <a:solidFill>
                  <a:srgbClr val="0070C0"/>
                </a:solidFill>
                <a:latin typeface="Franklin Gothic Book"/>
                <a:cs typeface="Franklin Gothic Book"/>
              </a:rPr>
              <a:t>h</a:t>
            </a:r>
            <a:r>
              <a:rPr sz="2400" b="1" spc="-25" dirty="0">
                <a:solidFill>
                  <a:srgbClr val="0070C0"/>
                </a:solidFill>
                <a:latin typeface="Franklin Gothic Book"/>
                <a:cs typeface="Franklin Gothic Book"/>
              </a:rPr>
              <a:t> </a:t>
            </a:r>
            <a:r>
              <a:rPr sz="2400" b="1" dirty="0">
                <a:solidFill>
                  <a:srgbClr val="0070C0"/>
                </a:solidFill>
                <a:latin typeface="Franklin Gothic Book"/>
                <a:cs typeface="Franklin Gothic Book"/>
              </a:rPr>
              <a:t>zá</a:t>
            </a:r>
            <a:r>
              <a:rPr sz="2400" b="1" spc="-10" dirty="0">
                <a:solidFill>
                  <a:srgbClr val="0070C0"/>
                </a:solidFill>
                <a:latin typeface="Franklin Gothic Book"/>
                <a:cs typeface="Franklin Gothic Book"/>
              </a:rPr>
              <a:t>z</a:t>
            </a:r>
            <a:r>
              <a:rPr sz="2400" b="1" dirty="0">
                <a:solidFill>
                  <a:srgbClr val="0070C0"/>
                </a:solidFill>
                <a:latin typeface="Franklin Gothic Book"/>
                <a:cs typeface="Franklin Gothic Book"/>
              </a:rPr>
              <a:t>e</a:t>
            </a:r>
            <a:r>
              <a:rPr sz="2400" b="1" spc="-10" dirty="0">
                <a:solidFill>
                  <a:srgbClr val="0070C0"/>
                </a:solidFill>
                <a:latin typeface="Franklin Gothic Book"/>
                <a:cs typeface="Franklin Gothic Book"/>
              </a:rPr>
              <a:t>m</a:t>
            </a:r>
            <a:r>
              <a:rPr sz="2400" b="1" dirty="0">
                <a:solidFill>
                  <a:srgbClr val="0070C0"/>
                </a:solidFill>
                <a:latin typeface="Franklin Gothic Book"/>
                <a:cs typeface="Franklin Gothic Book"/>
              </a:rPr>
              <a:t>ím</a:t>
            </a:r>
            <a:r>
              <a:rPr sz="2400" b="1" spc="15" dirty="0">
                <a:solidFill>
                  <a:srgbClr val="0070C0"/>
                </a:solidFill>
                <a:latin typeface="Franklin Gothic Book"/>
                <a:cs typeface="Franklin Gothic Book"/>
              </a:rPr>
              <a:t> </a:t>
            </a:r>
            <a:r>
              <a:rPr sz="2400" b="1" spc="-25" dirty="0">
                <a:solidFill>
                  <a:srgbClr val="0070C0"/>
                </a:solidFill>
                <a:latin typeface="Franklin Gothic Book"/>
                <a:cs typeface="Franklin Gothic Book"/>
              </a:rPr>
              <a:t>v</a:t>
            </a:r>
            <a:r>
              <a:rPr sz="2400" b="1" dirty="0">
                <a:solidFill>
                  <a:srgbClr val="0070C0"/>
                </a:solidFill>
                <a:latin typeface="Franklin Gothic Book"/>
                <a:cs typeface="Franklin Gothic Book"/>
              </a:rPr>
              <a:t>o </a:t>
            </a:r>
            <a:r>
              <a:rPr sz="2400" b="1" spc="-45" dirty="0">
                <a:solidFill>
                  <a:srgbClr val="0070C0"/>
                </a:solidFill>
                <a:latin typeface="Franklin Gothic Book"/>
                <a:cs typeface="Franklin Gothic Book"/>
              </a:rPr>
              <a:t>v</a:t>
            </a:r>
            <a:r>
              <a:rPr sz="2400" b="1" dirty="0">
                <a:solidFill>
                  <a:srgbClr val="0070C0"/>
                </a:solidFill>
                <a:latin typeface="Franklin Gothic Book"/>
                <a:cs typeface="Franklin Gothic Book"/>
              </a:rPr>
              <a:t>erejn</a:t>
            </a:r>
            <a:r>
              <a:rPr sz="2400" b="1" spc="5" dirty="0">
                <a:solidFill>
                  <a:srgbClr val="0070C0"/>
                </a:solidFill>
                <a:latin typeface="Franklin Gothic Book"/>
                <a:cs typeface="Franklin Gothic Book"/>
              </a:rPr>
              <a:t>ýc</a:t>
            </a:r>
            <a:r>
              <a:rPr sz="2400" b="1" dirty="0">
                <a:solidFill>
                  <a:srgbClr val="0070C0"/>
                </a:solidFill>
                <a:latin typeface="Franklin Gothic Book"/>
                <a:cs typeface="Franklin Gothic Book"/>
              </a:rPr>
              <a:t>h </a:t>
            </a:r>
            <a:r>
              <a:rPr sz="2400" b="1" spc="-10" dirty="0">
                <a:solidFill>
                  <a:srgbClr val="0070C0"/>
                </a:solidFill>
                <a:latin typeface="Franklin Gothic Book"/>
                <a:cs typeface="Franklin Gothic Book"/>
              </a:rPr>
              <a:t>s</a:t>
            </a:r>
            <a:r>
              <a:rPr sz="2400" b="1" dirty="0">
                <a:solidFill>
                  <a:srgbClr val="0070C0"/>
                </a:solidFill>
                <a:latin typeface="Franklin Gothic Book"/>
                <a:cs typeface="Franklin Gothic Book"/>
              </a:rPr>
              <a:t>lužb</a:t>
            </a:r>
            <a:r>
              <a:rPr sz="2400" b="1" spc="5" dirty="0">
                <a:solidFill>
                  <a:srgbClr val="0070C0"/>
                </a:solidFill>
                <a:latin typeface="Franklin Gothic Book"/>
                <a:cs typeface="Franklin Gothic Book"/>
              </a:rPr>
              <a:t>ác</a:t>
            </a:r>
            <a:r>
              <a:rPr sz="2400" b="1" dirty="0">
                <a:solidFill>
                  <a:srgbClr val="0070C0"/>
                </a:solidFill>
                <a:latin typeface="Franklin Gothic Book"/>
                <a:cs typeface="Franklin Gothic Book"/>
              </a:rPr>
              <a:t>h a</a:t>
            </a:r>
            <a:r>
              <a:rPr sz="2400" b="1" spc="5" dirty="0">
                <a:solidFill>
                  <a:srgbClr val="0070C0"/>
                </a:solidFill>
                <a:latin typeface="Franklin Gothic Book"/>
                <a:cs typeface="Franklin Gothic Book"/>
              </a:rPr>
              <a:t> </a:t>
            </a:r>
            <a:r>
              <a:rPr sz="2400" b="1" spc="-20" dirty="0">
                <a:solidFill>
                  <a:srgbClr val="0070C0"/>
                </a:solidFill>
                <a:latin typeface="Franklin Gothic Book"/>
                <a:cs typeface="Franklin Gothic Book"/>
              </a:rPr>
              <a:t>v</a:t>
            </a:r>
            <a:r>
              <a:rPr sz="2400" b="1" dirty="0">
                <a:solidFill>
                  <a:srgbClr val="0070C0"/>
                </a:solidFill>
                <a:latin typeface="Franklin Gothic Book"/>
                <a:cs typeface="Franklin Gothic Book"/>
              </a:rPr>
              <a:t>o </a:t>
            </a:r>
            <a:r>
              <a:rPr sz="2400" b="1" spc="-45" dirty="0">
                <a:solidFill>
                  <a:srgbClr val="0070C0"/>
                </a:solidFill>
                <a:latin typeface="Franklin Gothic Book"/>
                <a:cs typeface="Franklin Gothic Book"/>
              </a:rPr>
              <a:t>v</a:t>
            </a:r>
            <a:r>
              <a:rPr sz="2400" b="1" dirty="0">
                <a:solidFill>
                  <a:srgbClr val="0070C0"/>
                </a:solidFill>
                <a:latin typeface="Franklin Gothic Book"/>
                <a:cs typeface="Franklin Gothic Book"/>
              </a:rPr>
              <a:t>erejn</a:t>
            </a:r>
            <a:r>
              <a:rPr sz="2400" b="1" spc="5" dirty="0">
                <a:solidFill>
                  <a:srgbClr val="0070C0"/>
                </a:solidFill>
                <a:latin typeface="Franklin Gothic Book"/>
                <a:cs typeface="Franklin Gothic Book"/>
              </a:rPr>
              <a:t>ýc</a:t>
            </a:r>
            <a:r>
              <a:rPr sz="2400" b="1" dirty="0">
                <a:solidFill>
                  <a:srgbClr val="0070C0"/>
                </a:solidFill>
                <a:latin typeface="Franklin Gothic Book"/>
                <a:cs typeface="Franklin Gothic Book"/>
              </a:rPr>
              <a:t>h</a:t>
            </a:r>
            <a:r>
              <a:rPr sz="2400" b="1" spc="-20" dirty="0">
                <a:solidFill>
                  <a:srgbClr val="0070C0"/>
                </a:solidFill>
                <a:latin typeface="Franklin Gothic Book"/>
                <a:cs typeface="Franklin Gothic Book"/>
              </a:rPr>
              <a:t> </a:t>
            </a:r>
            <a:r>
              <a:rPr sz="2400" b="1" dirty="0">
                <a:solidFill>
                  <a:srgbClr val="0070C0"/>
                </a:solidFill>
                <a:latin typeface="Franklin Gothic Book"/>
                <a:cs typeface="Franklin Gothic Book"/>
              </a:rPr>
              <a:t>infr</a:t>
            </a:r>
            <a:r>
              <a:rPr sz="2400" b="1" spc="5" dirty="0">
                <a:solidFill>
                  <a:srgbClr val="0070C0"/>
                </a:solidFill>
                <a:latin typeface="Franklin Gothic Book"/>
                <a:cs typeface="Franklin Gothic Book"/>
              </a:rPr>
              <a:t>a</a:t>
            </a:r>
            <a:r>
              <a:rPr sz="2400" b="1" spc="-10" dirty="0">
                <a:solidFill>
                  <a:srgbClr val="0070C0"/>
                </a:solidFill>
                <a:latin typeface="Franklin Gothic Book"/>
                <a:cs typeface="Franklin Gothic Book"/>
              </a:rPr>
              <a:t>š</a:t>
            </a:r>
            <a:r>
              <a:rPr sz="2400" b="1" dirty="0">
                <a:solidFill>
                  <a:srgbClr val="0070C0"/>
                </a:solidFill>
                <a:latin typeface="Franklin Gothic Book"/>
                <a:cs typeface="Franklin Gothic Book"/>
              </a:rPr>
              <a:t>t</a:t>
            </a:r>
            <a:r>
              <a:rPr sz="2400" b="1" spc="5" dirty="0">
                <a:solidFill>
                  <a:srgbClr val="0070C0"/>
                </a:solidFill>
                <a:latin typeface="Franklin Gothic Book"/>
                <a:cs typeface="Franklin Gothic Book"/>
              </a:rPr>
              <a:t>r</a:t>
            </a:r>
            <a:r>
              <a:rPr sz="2400" b="1" dirty="0">
                <a:solidFill>
                  <a:srgbClr val="0070C0"/>
                </a:solidFill>
                <a:latin typeface="Franklin Gothic Book"/>
                <a:cs typeface="Franklin Gothic Book"/>
              </a:rPr>
              <a:t>uktúr</a:t>
            </a:r>
            <a:r>
              <a:rPr sz="2400" b="1" spc="5" dirty="0">
                <a:solidFill>
                  <a:srgbClr val="0070C0"/>
                </a:solidFill>
                <a:latin typeface="Franklin Gothic Book"/>
                <a:cs typeface="Franklin Gothic Book"/>
              </a:rPr>
              <a:t>ac</a:t>
            </a:r>
            <a:r>
              <a:rPr sz="2400" b="1" dirty="0">
                <a:solidFill>
                  <a:srgbClr val="0070C0"/>
                </a:solidFill>
                <a:latin typeface="Franklin Gothic Book"/>
                <a:cs typeface="Franklin Gothic Book"/>
              </a:rPr>
              <a:t>h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var vlnenia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Tvar vlnenia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var vlnenia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310</TotalTime>
  <Words>777</Words>
  <Application>Microsoft Office PowerPoint</Application>
  <PresentationFormat>Prezentácia na obrazovke (4:3)</PresentationFormat>
  <Paragraphs>453</Paragraphs>
  <Slides>44</Slides>
  <Notes>43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44</vt:i4>
      </vt:variant>
    </vt:vector>
  </HeadingPairs>
  <TitlesOfParts>
    <vt:vector size="45" baseType="lpstr">
      <vt:lpstr>Tvar vlnenia</vt:lpstr>
      <vt:lpstr>Prezentácia programu PowerPoint</vt:lpstr>
      <vt:lpstr>LEADER A CLLD</vt:lpstr>
      <vt:lpstr>Prezentácia programu PowerPoint</vt:lpstr>
      <vt:lpstr>PROGRAM ROZVOJA VIDIEKA SR 2014-2020</vt:lpstr>
      <vt:lpstr>PROGRAM ROZVOJA VIDIEKA SR 2014-2020</vt:lpstr>
      <vt:lpstr>PROGRAM ROZVOJA VIDIEKA SR 2014-2020</vt:lpstr>
      <vt:lpstr>PROGRAM ROZVOJA VIDIEKA SR 2014-2020</vt:lpstr>
      <vt:lpstr>Prezentácia programu PowerPoint</vt:lpstr>
      <vt:lpstr>IROP 2014 - 2020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M05 - OBNOVA POTENCIÁLU POĽNOH. VÝROBY POŠKODENÉHO PRÍRODNÝMI KATASTROFAMI ...</vt:lpstr>
      <vt:lpstr>M06 – ROZVOJ POĽNOHOSPODÁRSKYCH PODNIKOV A PODNIKATEĽSKEJ ČINNOSTI</vt:lpstr>
      <vt:lpstr>M06 – ROZVOJ POĽNOHOSPODÁRSKYCH PODNIKOV A PODNIKATEĽSKEJ ČINNOSTI</vt:lpstr>
      <vt:lpstr>M06 – ROZVOJ POĽNOHOSPODÁRSKYCH PODNIKOV A PODNIKATEĽSKEJ ČINNOSTI</vt:lpstr>
      <vt:lpstr>M06 – ROZVOJ POĽNOHOSPODÁRSKYCH PODNIKOV A PODNIKATEĽSKEJ ČINNOSTI</vt:lpstr>
      <vt:lpstr>M06 – ROZVOJ POĽNOHOSPODÁRSKYCH PODNIKOV A PODNIKATEĽSKEJ ČINNOSTI</vt:lpstr>
      <vt:lpstr>M06 – ROZVOJ POĽNOHOSPODÁRSKYCH PODNIKOV A PODNIKATEĽSKEJ ČINNOSTI</vt:lpstr>
      <vt:lpstr>M06 – ROZVOJ POĽNOHOSPODÁRSKYCH PODNIKOV A PODNIKATEĽSKEJ ČINNOSTI</vt:lpstr>
      <vt:lpstr>M07 – ZÁKLADNÉ SLUŽBY A OBNOVA DEDÍN VO VIDIECKYCH OBLASTIACH</vt:lpstr>
      <vt:lpstr>M07 – ZÁKLADNÉ SLUŽBY A OBNOVA DEDÍN VO VIDIECKYCH OBLASTIACH</vt:lpstr>
      <vt:lpstr>M07 – ZÁKLADNÉ SLUŽBY A OBNOVA DEDÍN VO VIDIECKYCH OBLASTIACH</vt:lpstr>
      <vt:lpstr>M07 – ZÁKLADNÉ SLUŽBY A OBNOVA DEDÍN VO VIDIECKYCH OBLASTIACH</vt:lpstr>
      <vt:lpstr>M07 – ZÁKLADNÉ SLUŽBY A OBNOVA DEDÍN VO VIDIECKYCH OBLASTIACH</vt:lpstr>
      <vt:lpstr>M07 – ZÁKLADNÉ SLUŽBY A OBNOVA DEDÍN VO VIDIECKYCH OBLASTIACH</vt:lpstr>
      <vt:lpstr>M08 – INVESTÍCIE DO ROZVOJA LESNÝCH OBLASTÍ A ZLEPŠENIA ŽIVOTASCHOPNOSTI LESOV</vt:lpstr>
      <vt:lpstr>M08 – INVESTÍCIE DO ROZVOJA LESNÝCH OBLASTÍ A ZLEPŠENIA ŽIVOTASCHOPNOSTI LESOV</vt:lpstr>
      <vt:lpstr>M08 – INVESTÍCIE DO ROZVOJA LESNÝCH OBLASTÍ A ZLEPŠENIA ŽIVOTASCHOPNOSTI LESOV</vt:lpstr>
      <vt:lpstr>M08 – INVESTÍCIE DO ROZVOJA LESNÝCH OBLASTÍ A ZLEPŠENIA ŽIVOTASCHOPNOSTI LESOV</vt:lpstr>
      <vt:lpstr>M08 – INVESTÍCIE DO ROZVOJA LESNÝCH OBLASTÍ A ZLEPŠENIA ŽIVOTASCHOPNOSTI LESOV</vt:lpstr>
      <vt:lpstr>M16 – SPOLUPRÁCA</vt:lpstr>
      <vt:lpstr>M16 – SPOLUPRÁCA</vt:lpstr>
      <vt:lpstr>M16 – SPOLUPRÁCA</vt:lpstr>
      <vt:lpstr>M16 – SPOLUPRÁCA</vt:lpstr>
      <vt:lpstr>M16 – SPOLUPRÁCA</vt:lpstr>
      <vt:lpstr>M16 – SPOLUPRÁCA</vt:lpstr>
      <vt:lpstr>Prezentácia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Online2PDF.com</dc:creator>
  <cp:lastModifiedBy>Dane</cp:lastModifiedBy>
  <cp:revision>28</cp:revision>
  <dcterms:created xsi:type="dcterms:W3CDTF">2015-09-11T09:52:44Z</dcterms:created>
  <dcterms:modified xsi:type="dcterms:W3CDTF">2015-09-18T08:42:05Z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2015-09-11T00:00:00Z</vt:filetime>
  </property>
  <property fmtid="{D5CDD505-2E9C-101B-9397-08002B2CF9AE}" pid="3" name="LastSaved">
    <vt:filetime>2015-09-11T00:00:00Z</vt:filetime>
  </property>
</Properties>
</file>